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6DC73-AE83-4CAB-8EA9-6C728573D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011B83-80A9-435A-B6DE-61D4CD4F0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D3609-32BF-49F5-8FAC-75112D3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B6B347-7317-4EC6-9C83-05045834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1E8D5E-6BB8-45B9-8387-D132B16A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1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AB1A7-241C-4D7A-815E-7AB2E31B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1FB04F-4BBF-4EA2-831F-1756CA71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6301D2-0017-4FDB-AF35-50370E6B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42DC61-63AD-4E31-A3E8-6BCA962B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B855E-7E25-40E3-9C07-2F255948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81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623E1E-18E3-488D-9F09-79978B3FB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A3E8D9-67F5-4F04-8792-B2C7939B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83926-D935-4D6A-916B-7C0D6638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879578-D160-4D9B-8670-1CF5D661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D3CB48-6333-4A95-9A9E-927F603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96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08D14-A165-400B-B23C-8F10BAC7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FB036-10E0-4309-AB70-15C9A204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B71563-0C21-4E46-B540-74447CD3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BD7EE-8C74-47B5-AA5D-FE62B5E6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4563C-542D-4496-97A5-716AC9E2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96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E1DC3-94B1-482C-BFA4-7F874BAE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71E8A9-4D08-45F4-9DA5-433943B8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0D5826-4657-4E39-B7B8-FCCD62E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EE179-E9AA-44CC-8674-F9A227EF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9FF0B-1F32-49CA-94D4-B7990011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5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2D0ED-7679-4A52-A058-6799C14E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51BE4-3213-4F41-B2CD-23290894A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813CFE-EEDC-4CB8-811B-BC5E9673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1B7051-E8F4-49F6-A710-E4E8C937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EED0CA-3BFF-4274-BFA3-C9AA6765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E50FFC-29E1-414D-82F6-7387D4AB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52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54C3C-C1C1-4826-96AC-0212CCB0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71C0B3-E3FE-4AEB-A86B-3855147D9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EB7FF6-E4B8-45FA-9FC6-838B5131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66BCF1-26F8-4988-969B-AA778168D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310160-7BCB-4CCD-A81D-5F036C030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C81C55-8348-4ABD-A70C-1CBC2A65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B06CE3-8486-427B-BCE6-0569C8CD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CA8336-F06D-4075-A7BC-9EA17D04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1B2DD-5837-4FD3-A535-7093E44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0DC424-3FD9-4A8D-8675-867DBF73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841C6D-8D0B-4238-944F-9D699C94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0A0671-AB1D-4C77-9827-60AE04FD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2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83244C-A723-47B2-858C-18D10BBB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4943FD-D9AE-401D-9F2D-3D0E4E7C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0C15A8-219C-4866-A94B-BE3DE0CB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1CE7C-6FCA-4240-B3C2-122ED37D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EC22EA-DE25-4C97-9869-120EB631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4FB393-C339-42BE-8D2B-4257D0D27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6FCA7-065D-4558-864A-1750C32A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D85941-A4EB-4628-A1F6-5FD6A9D7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1849B4-A98D-47C4-A0ED-E3DFB235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44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71878-77A2-4A1B-971F-8059F218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4B4BBF-05D5-4020-908D-983A8B397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F0986C-853C-484B-ADCB-6CF0EB21F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A06BD8-B797-4AA4-A7A6-234877CB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6CDEB0-1C39-43FE-9E77-FAAA7350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93A964-D786-43CF-9DCB-9A5BC1C0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22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DD19C4-652D-42D8-9E91-C17E2796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6ACD74-FDEE-49BF-B4A1-8A2AF97C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48E917-C426-49A6-BC9C-B9FB038A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317B-9735-4571-B8D7-C74E71537D00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FF3E2-2D90-4191-AEAC-EDD9AF743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58989-41C9-4D77-A06A-AA43DD18E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79AE-7EB5-4E45-8B82-D06E68F1B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4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47FB4D-EF2C-44E6-BA91-6EDB84EB5221}"/>
              </a:ext>
            </a:extLst>
          </p:cNvPr>
          <p:cNvSpPr/>
          <p:nvPr/>
        </p:nvSpPr>
        <p:spPr>
          <a:xfrm>
            <a:off x="2852257" y="3070370"/>
            <a:ext cx="69125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VirtualBox</a:t>
            </a:r>
            <a:br>
              <a:rPr lang="fr-FR" dirty="0"/>
            </a:br>
            <a:r>
              <a:rPr lang="fr-FR" dirty="0"/>
              <a:t>installé automatiquement via Ansible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141E6-D34D-462B-A6C9-65E13A778111}"/>
              </a:ext>
            </a:extLst>
          </p:cNvPr>
          <p:cNvSpPr/>
          <p:nvPr/>
        </p:nvSpPr>
        <p:spPr>
          <a:xfrm>
            <a:off x="2852257" y="2155970"/>
            <a:ext cx="691252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Packe</a:t>
            </a:r>
            <a:br>
              <a:rPr lang="fr-FR" dirty="0"/>
            </a:br>
            <a:r>
              <a:rPr lang="fr-FR" dirty="0"/>
              <a:t>installé automatiquement via Ansible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82881A-0CA1-47DB-817B-C86CC15BF028}"/>
              </a:ext>
            </a:extLst>
          </p:cNvPr>
          <p:cNvSpPr txBox="1"/>
          <p:nvPr/>
        </p:nvSpPr>
        <p:spPr>
          <a:xfrm>
            <a:off x="771788" y="457010"/>
            <a:ext cx="1821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Option 1 :</a:t>
            </a:r>
          </a:p>
          <a:p>
            <a:r>
              <a:rPr lang="fr-FR" dirty="0"/>
              <a:t>Packer sous Linux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BB20CD66-090C-4B4E-8340-67C65DC809F2}"/>
              </a:ext>
            </a:extLst>
          </p:cNvPr>
          <p:cNvSpPr/>
          <p:nvPr/>
        </p:nvSpPr>
        <p:spPr>
          <a:xfrm>
            <a:off x="8651846" y="2323750"/>
            <a:ext cx="687897" cy="578841"/>
          </a:xfrm>
          <a:prstGeom prst="cube">
            <a:avLst/>
          </a:prstGeom>
          <a:solidFill>
            <a:srgbClr val="CC3399"/>
          </a:solidFill>
          <a:ln>
            <a:solidFill>
              <a:srgbClr val="66006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VM</a:t>
            </a:r>
          </a:p>
        </p:txBody>
      </p: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AF19EE17-5647-4C29-BD65-050B73B3A7B5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9160604" y="1719568"/>
            <a:ext cx="511728" cy="696636"/>
          </a:xfrm>
          <a:prstGeom prst="curvedConnector2">
            <a:avLst/>
          </a:prstGeom>
          <a:ln w="381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6378BCA-051C-4E11-BA59-7A4E7BEE9955}"/>
              </a:ext>
            </a:extLst>
          </p:cNvPr>
          <p:cNvSpPr txBox="1"/>
          <p:nvPr/>
        </p:nvSpPr>
        <p:spPr>
          <a:xfrm>
            <a:off x="9169166" y="1052439"/>
            <a:ext cx="2375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à importer</a:t>
            </a:r>
          </a:p>
          <a:p>
            <a:r>
              <a:rPr lang="fr-FR" dirty="0"/>
              <a:t>sur les PC de 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E2B47-E463-4CF4-A809-27E6BFA4216F}"/>
              </a:ext>
            </a:extLst>
          </p:cNvPr>
          <p:cNvSpPr/>
          <p:nvPr/>
        </p:nvSpPr>
        <p:spPr>
          <a:xfrm>
            <a:off x="2852257" y="3984770"/>
            <a:ext cx="691252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Ansible</a:t>
            </a:r>
            <a:br>
              <a:rPr lang="fr-FR" dirty="0"/>
            </a:br>
            <a:r>
              <a:rPr lang="fr-FR" dirty="0"/>
              <a:t>installé à la main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E68142-85F7-48AF-9B07-5DFA3C549388}"/>
              </a:ext>
            </a:extLst>
          </p:cNvPr>
          <p:cNvSpPr/>
          <p:nvPr/>
        </p:nvSpPr>
        <p:spPr>
          <a:xfrm>
            <a:off x="2852257" y="4899170"/>
            <a:ext cx="69125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194732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68142-85F7-48AF-9B07-5DFA3C549388}"/>
              </a:ext>
            </a:extLst>
          </p:cNvPr>
          <p:cNvSpPr/>
          <p:nvPr/>
        </p:nvSpPr>
        <p:spPr>
          <a:xfrm>
            <a:off x="2852257" y="3984770"/>
            <a:ext cx="69125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Windows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7FB4D-EF2C-44E6-BA91-6EDB84EB5221}"/>
              </a:ext>
            </a:extLst>
          </p:cNvPr>
          <p:cNvSpPr/>
          <p:nvPr/>
        </p:nvSpPr>
        <p:spPr>
          <a:xfrm>
            <a:off x="2852257" y="3070370"/>
            <a:ext cx="69125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VirtualBox</a:t>
            </a:r>
            <a:br>
              <a:rPr lang="fr-FR" dirty="0"/>
            </a:br>
            <a:r>
              <a:rPr lang="fr-FR" dirty="0"/>
              <a:t>installé à la 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141E6-D34D-462B-A6C9-65E13A778111}"/>
              </a:ext>
            </a:extLst>
          </p:cNvPr>
          <p:cNvSpPr/>
          <p:nvPr/>
        </p:nvSpPr>
        <p:spPr>
          <a:xfrm>
            <a:off x="2852257" y="2155970"/>
            <a:ext cx="691252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Packer</a:t>
            </a:r>
            <a:br>
              <a:rPr lang="fr-FR" dirty="0"/>
            </a:br>
            <a:r>
              <a:rPr lang="fr-FR" dirty="0"/>
              <a:t>installé à la main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82881A-0CA1-47DB-817B-C86CC15BF028}"/>
              </a:ext>
            </a:extLst>
          </p:cNvPr>
          <p:cNvSpPr txBox="1"/>
          <p:nvPr/>
        </p:nvSpPr>
        <p:spPr>
          <a:xfrm>
            <a:off x="771788" y="457010"/>
            <a:ext cx="2203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Option 2 :</a:t>
            </a:r>
          </a:p>
          <a:p>
            <a:r>
              <a:rPr lang="fr-FR" dirty="0"/>
              <a:t>Packer sous Windows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4FF0EFD5-1C17-474B-892E-15DEA8847462}"/>
              </a:ext>
            </a:extLst>
          </p:cNvPr>
          <p:cNvSpPr/>
          <p:nvPr/>
        </p:nvSpPr>
        <p:spPr>
          <a:xfrm>
            <a:off x="8651846" y="2323750"/>
            <a:ext cx="687897" cy="578841"/>
          </a:xfrm>
          <a:prstGeom prst="cube">
            <a:avLst/>
          </a:prstGeom>
          <a:solidFill>
            <a:srgbClr val="CC3399"/>
          </a:solidFill>
          <a:ln>
            <a:solidFill>
              <a:srgbClr val="66006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VM</a:t>
            </a:r>
          </a:p>
        </p:txBody>
      </p:sp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E0091BEA-2E9E-4178-9A96-8398A6009F3F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9160604" y="1719568"/>
            <a:ext cx="511728" cy="696636"/>
          </a:xfrm>
          <a:prstGeom prst="curvedConnector2">
            <a:avLst/>
          </a:prstGeom>
          <a:ln w="38100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E97DFEF-5A1A-4D3E-897F-5A81C7A41D3D}"/>
              </a:ext>
            </a:extLst>
          </p:cNvPr>
          <p:cNvSpPr txBox="1"/>
          <p:nvPr/>
        </p:nvSpPr>
        <p:spPr>
          <a:xfrm>
            <a:off x="9169166" y="1052439"/>
            <a:ext cx="2375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à importer</a:t>
            </a:r>
          </a:p>
          <a:p>
            <a:r>
              <a:rPr lang="fr-FR" dirty="0"/>
              <a:t>sur les PC de formation</a:t>
            </a:r>
          </a:p>
        </p:txBody>
      </p:sp>
    </p:spTree>
    <p:extLst>
      <p:ext uri="{BB962C8B-B14F-4D97-AF65-F5344CB8AC3E}">
        <p14:creationId xmlns:p14="http://schemas.microsoft.com/office/powerpoint/2010/main" val="425011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8E004-7277-48F2-8CC8-C52E625E8AE4}"/>
              </a:ext>
            </a:extLst>
          </p:cNvPr>
          <p:cNvSpPr/>
          <p:nvPr/>
        </p:nvSpPr>
        <p:spPr>
          <a:xfrm>
            <a:off x="2290197" y="890002"/>
            <a:ext cx="9362113" cy="559545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Hôte (Linux ou Windows)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E4AB423-9B7C-4551-8ED1-7EA1F2AB89D6}"/>
              </a:ext>
            </a:extLst>
          </p:cNvPr>
          <p:cNvSpPr/>
          <p:nvPr/>
        </p:nvSpPr>
        <p:spPr>
          <a:xfrm>
            <a:off x="2910982" y="1954635"/>
            <a:ext cx="1384183" cy="9982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677A905-3CA5-465C-A186-6C8AFBCEEB27}"/>
              </a:ext>
            </a:extLst>
          </p:cNvPr>
          <p:cNvSpPr/>
          <p:nvPr/>
        </p:nvSpPr>
        <p:spPr>
          <a:xfrm>
            <a:off x="5839003" y="1953626"/>
            <a:ext cx="1384183" cy="998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VirtualBox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2FC5C-ACD4-40B1-914E-257E89A5FC31}"/>
              </a:ext>
            </a:extLst>
          </p:cNvPr>
          <p:cNvSpPr/>
          <p:nvPr/>
        </p:nvSpPr>
        <p:spPr>
          <a:xfrm>
            <a:off x="202249" y="2056310"/>
            <a:ext cx="1273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/>
              <a:t>Téléchargement</a:t>
            </a:r>
            <a:br>
              <a:rPr lang="fr-FR" sz="1200" dirty="0"/>
            </a:br>
            <a:r>
              <a:rPr lang="fr-FR" sz="1200" dirty="0"/>
              <a:t>de l’ISO CentOS 7</a:t>
            </a:r>
          </a:p>
        </p:txBody>
      </p:sp>
      <p:sp>
        <p:nvSpPr>
          <p:cNvPr id="12" name="Nuage 11">
            <a:extLst>
              <a:ext uri="{FF2B5EF4-FFF2-40B4-BE49-F238E27FC236}">
                <a16:creationId xmlns:a16="http://schemas.microsoft.com/office/drawing/2014/main" id="{BBA830BD-6152-4439-8D01-73B5F3D86132}"/>
              </a:ext>
            </a:extLst>
          </p:cNvPr>
          <p:cNvSpPr/>
          <p:nvPr/>
        </p:nvSpPr>
        <p:spPr>
          <a:xfrm>
            <a:off x="539690" y="469783"/>
            <a:ext cx="1322666" cy="94795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Internet</a:t>
            </a:r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1DAE3EFE-EE69-49CB-8EA1-C7BE64B494AF}"/>
              </a:ext>
            </a:extLst>
          </p:cNvPr>
          <p:cNvCxnSpPr>
            <a:stCxn id="5" idx="1"/>
            <a:endCxn id="12" idx="1"/>
          </p:cNvCxnSpPr>
          <p:nvPr/>
        </p:nvCxnSpPr>
        <p:spPr>
          <a:xfrm rot="10800000">
            <a:off x="1201024" y="1416730"/>
            <a:ext cx="1709959" cy="10370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26212C3F-27DD-4671-ACE6-41253B5FA5AD}"/>
              </a:ext>
            </a:extLst>
          </p:cNvPr>
          <p:cNvSpPr/>
          <p:nvPr/>
        </p:nvSpPr>
        <p:spPr>
          <a:xfrm>
            <a:off x="689294" y="1728748"/>
            <a:ext cx="299209" cy="299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FD929364-4E48-45D1-942B-B96A0B9B61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295165" y="2452771"/>
            <a:ext cx="1543838" cy="10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7D2E4C6-AD07-4478-9826-0C4218D1A720}"/>
              </a:ext>
            </a:extLst>
          </p:cNvPr>
          <p:cNvSpPr/>
          <p:nvPr/>
        </p:nvSpPr>
        <p:spPr>
          <a:xfrm>
            <a:off x="4309480" y="1642735"/>
            <a:ext cx="151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/>
              <a:t>Le </a:t>
            </a:r>
            <a:r>
              <a:rPr lang="fr-FR" sz="1200" dirty="0" err="1"/>
              <a:t>builder</a:t>
            </a:r>
            <a:r>
              <a:rPr lang="fr-FR" sz="1200" dirty="0"/>
              <a:t> Packer</a:t>
            </a:r>
            <a:br>
              <a:rPr lang="fr-FR" sz="1200" dirty="0"/>
            </a:br>
            <a:r>
              <a:rPr lang="fr-FR" sz="1200" dirty="0"/>
              <a:t>déclenche la création</a:t>
            </a:r>
            <a:br>
              <a:rPr lang="fr-FR" sz="1200" dirty="0"/>
            </a:br>
            <a:r>
              <a:rPr lang="fr-FR" sz="1200" dirty="0"/>
              <a:t>de la VM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C2B8CC6-0499-4176-80E5-E27DA4F915A5}"/>
              </a:ext>
            </a:extLst>
          </p:cNvPr>
          <p:cNvSpPr/>
          <p:nvPr/>
        </p:nvSpPr>
        <p:spPr>
          <a:xfrm>
            <a:off x="4882101" y="2311321"/>
            <a:ext cx="299209" cy="299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0786839-F33B-45E0-ADF7-CB073D9C05B6}"/>
              </a:ext>
            </a:extLst>
          </p:cNvPr>
          <p:cNvSpPr/>
          <p:nvPr/>
        </p:nvSpPr>
        <p:spPr>
          <a:xfrm>
            <a:off x="8515133" y="1960656"/>
            <a:ext cx="2790121" cy="4100150"/>
          </a:xfrm>
          <a:prstGeom prst="roundRect">
            <a:avLst>
              <a:gd name="adj" fmla="val 7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/>
              <a:t>VM</a:t>
            </a:r>
          </a:p>
        </p:txBody>
      </p: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AB6AD328-C4C1-46DE-9A65-C9AE14E26433}"/>
              </a:ext>
            </a:extLst>
          </p:cNvPr>
          <p:cNvCxnSpPr>
            <a:cxnSpLocks/>
            <a:stCxn id="6" idx="0"/>
            <a:endCxn id="25" idx="0"/>
          </p:cNvCxnSpPr>
          <p:nvPr/>
        </p:nvCxnSpPr>
        <p:spPr>
          <a:xfrm rot="16200000" flipH="1">
            <a:off x="8217129" y="267592"/>
            <a:ext cx="7030" cy="3379099"/>
          </a:xfrm>
          <a:prstGeom prst="curvedConnector3">
            <a:avLst>
              <a:gd name="adj1" fmla="val -6831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B784251-DA0D-40B4-8CDD-DF3BDA3750EC}"/>
              </a:ext>
            </a:extLst>
          </p:cNvPr>
          <p:cNvSpPr/>
          <p:nvPr/>
        </p:nvSpPr>
        <p:spPr>
          <a:xfrm>
            <a:off x="7358581" y="1658416"/>
            <a:ext cx="1195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/>
              <a:t>La VM boot</a:t>
            </a:r>
          </a:p>
          <a:p>
            <a:pPr algn="ctr"/>
            <a:r>
              <a:rPr lang="fr-FR" sz="1200" dirty="0"/>
              <a:t>avec les options</a:t>
            </a:r>
          </a:p>
          <a:p>
            <a:pPr algn="ctr"/>
            <a:r>
              <a:rPr lang="fr-FR" sz="1200" dirty="0"/>
              <a:t>choisies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F880BFF-F95C-4ECE-9A15-ECFC8CE45669}"/>
              </a:ext>
            </a:extLst>
          </p:cNvPr>
          <p:cNvSpPr/>
          <p:nvPr/>
        </p:nvSpPr>
        <p:spPr>
          <a:xfrm>
            <a:off x="7921371" y="1349230"/>
            <a:ext cx="299209" cy="299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538980-1844-4953-ADE5-450C4A23FD11}"/>
              </a:ext>
            </a:extLst>
          </p:cNvPr>
          <p:cNvSpPr/>
          <p:nvPr/>
        </p:nvSpPr>
        <p:spPr>
          <a:xfrm>
            <a:off x="6774422" y="3712909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/>
              <a:t>anaconda-</a:t>
            </a:r>
            <a:r>
              <a:rPr lang="fr-FR" sz="1100" dirty="0" err="1"/>
              <a:t>ks.cfg</a:t>
            </a:r>
            <a:endParaRPr lang="fr-FR" sz="1100" dirty="0"/>
          </a:p>
        </p:txBody>
      </p: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69A4FB35-24B7-47C3-AF51-AE5BE3EA8C75}"/>
              </a:ext>
            </a:extLst>
          </p:cNvPr>
          <p:cNvCxnSpPr>
            <a:cxnSpLocks/>
            <a:stCxn id="5" idx="2"/>
            <a:endCxn id="47" idx="2"/>
          </p:cNvCxnSpPr>
          <p:nvPr/>
        </p:nvCxnSpPr>
        <p:spPr>
          <a:xfrm rot="16200000" flipH="1">
            <a:off x="6147235" y="408763"/>
            <a:ext cx="254063" cy="53423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AB76C7E-F225-489B-B1B5-871A4799252E}"/>
              </a:ext>
            </a:extLst>
          </p:cNvPr>
          <p:cNvSpPr/>
          <p:nvPr/>
        </p:nvSpPr>
        <p:spPr>
          <a:xfrm>
            <a:off x="4802904" y="3263707"/>
            <a:ext cx="1615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/>
              <a:t>Packer fournit la config</a:t>
            </a:r>
          </a:p>
          <a:p>
            <a:pPr algn="ctr"/>
            <a:r>
              <a:rPr lang="fr-FR" sz="1200" dirty="0" err="1"/>
              <a:t>Kickstart</a:t>
            </a:r>
            <a:r>
              <a:rPr lang="fr-FR" sz="1200" dirty="0"/>
              <a:t> à la VM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C37ACBE-C9A1-4D23-A4FD-E705A3DB4671}"/>
              </a:ext>
            </a:extLst>
          </p:cNvPr>
          <p:cNvSpPr/>
          <p:nvPr/>
        </p:nvSpPr>
        <p:spPr>
          <a:xfrm>
            <a:off x="5460943" y="2936145"/>
            <a:ext cx="299209" cy="299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1" name="Rectangle : carré corné 30">
            <a:extLst>
              <a:ext uri="{FF2B5EF4-FFF2-40B4-BE49-F238E27FC236}">
                <a16:creationId xmlns:a16="http://schemas.microsoft.com/office/drawing/2014/main" id="{B9648E4C-0F94-43C4-A1FC-65CEB84367CC}"/>
              </a:ext>
            </a:extLst>
          </p:cNvPr>
          <p:cNvSpPr/>
          <p:nvPr/>
        </p:nvSpPr>
        <p:spPr>
          <a:xfrm>
            <a:off x="7096406" y="3030288"/>
            <a:ext cx="545656" cy="6493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1B71EBAA-10A0-4A0D-84E8-3CCFCED06306}"/>
              </a:ext>
            </a:extLst>
          </p:cNvPr>
          <p:cNvSpPr/>
          <p:nvPr/>
        </p:nvSpPr>
        <p:spPr>
          <a:xfrm>
            <a:off x="3661210" y="4917184"/>
            <a:ext cx="1296539" cy="1090992"/>
          </a:xfrm>
          <a:prstGeom prst="cube">
            <a:avLst/>
          </a:prstGeom>
          <a:solidFill>
            <a:srgbClr val="CC3399"/>
          </a:solidFill>
          <a:ln>
            <a:solidFill>
              <a:srgbClr val="66006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Image VM</a:t>
            </a:r>
            <a:br>
              <a:rPr lang="fr-FR" sz="1600" dirty="0"/>
            </a:br>
            <a:r>
              <a:rPr lang="fr-FR" sz="1600" dirty="0"/>
              <a:t>(.</a:t>
            </a:r>
            <a:r>
              <a:rPr lang="fr-FR" sz="1600" dirty="0" err="1"/>
              <a:t>ova</a:t>
            </a:r>
            <a:r>
              <a:rPr lang="fr-FR" sz="1600" dirty="0"/>
              <a:t>)</a:t>
            </a:r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10E501D8-7C85-4855-9B7F-0A05F26421AA}"/>
              </a:ext>
            </a:extLst>
          </p:cNvPr>
          <p:cNvCxnSpPr>
            <a:cxnSpLocks/>
            <a:stCxn id="25" idx="2"/>
            <a:endCxn id="39" idx="3"/>
          </p:cNvCxnSpPr>
          <p:nvPr/>
        </p:nvCxnSpPr>
        <p:spPr>
          <a:xfrm rot="5400000" flipH="1">
            <a:off x="7015335" y="3165947"/>
            <a:ext cx="52630" cy="5737088"/>
          </a:xfrm>
          <a:prstGeom prst="curvedConnector3">
            <a:avLst>
              <a:gd name="adj1" fmla="val -4343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29E81F1-E13C-4451-9926-50F754FF43AB}"/>
              </a:ext>
            </a:extLst>
          </p:cNvPr>
          <p:cNvSpPr/>
          <p:nvPr/>
        </p:nvSpPr>
        <p:spPr>
          <a:xfrm>
            <a:off x="5857618" y="5697011"/>
            <a:ext cx="196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/>
              <a:t>Packer pilote l’exportation</a:t>
            </a:r>
          </a:p>
          <a:p>
            <a:pPr algn="ctr"/>
            <a:r>
              <a:rPr lang="fr-FR" sz="1200" dirty="0"/>
              <a:t>de la VM au format souhaité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B9E2A63-31B5-481C-86ED-7D4AEF126A01}"/>
              </a:ext>
            </a:extLst>
          </p:cNvPr>
          <p:cNvSpPr/>
          <p:nvPr/>
        </p:nvSpPr>
        <p:spPr>
          <a:xfrm>
            <a:off x="6689264" y="5369449"/>
            <a:ext cx="299209" cy="299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47" name="Flèche : pentagone 46">
            <a:extLst>
              <a:ext uri="{FF2B5EF4-FFF2-40B4-BE49-F238E27FC236}">
                <a16:creationId xmlns:a16="http://schemas.microsoft.com/office/drawing/2014/main" id="{79BBEBBE-8750-404F-BAD3-11F99F79C35D}"/>
              </a:ext>
            </a:extLst>
          </p:cNvPr>
          <p:cNvSpPr/>
          <p:nvPr/>
        </p:nvSpPr>
        <p:spPr>
          <a:xfrm rot="5400000">
            <a:off x="8639081" y="2823193"/>
            <a:ext cx="1577490" cy="964734"/>
          </a:xfrm>
          <a:prstGeom prst="homePlate">
            <a:avLst>
              <a:gd name="adj" fmla="val 204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Kickstart</a:t>
            </a:r>
            <a:endParaRPr lang="fr-FR" sz="1600" dirty="0"/>
          </a:p>
        </p:txBody>
      </p:sp>
      <p:sp>
        <p:nvSpPr>
          <p:cNvPr id="48" name="Flèche : chevron 47">
            <a:extLst>
              <a:ext uri="{FF2B5EF4-FFF2-40B4-BE49-F238E27FC236}">
                <a16:creationId xmlns:a16="http://schemas.microsoft.com/office/drawing/2014/main" id="{D2C86C5B-4AF2-4166-B9F2-26DCE9C3589B}"/>
              </a:ext>
            </a:extLst>
          </p:cNvPr>
          <p:cNvSpPr/>
          <p:nvPr/>
        </p:nvSpPr>
        <p:spPr>
          <a:xfrm rot="5400000">
            <a:off x="9148041" y="3922994"/>
            <a:ext cx="574097" cy="964733"/>
          </a:xfrm>
          <a:prstGeom prst="chevron">
            <a:avLst>
              <a:gd name="adj" fmla="val 357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Accolade fermante 50">
            <a:extLst>
              <a:ext uri="{FF2B5EF4-FFF2-40B4-BE49-F238E27FC236}">
                <a16:creationId xmlns:a16="http://schemas.microsoft.com/office/drawing/2014/main" id="{24257FDE-92AE-4891-9AD0-ED28DC2C9633}"/>
              </a:ext>
            </a:extLst>
          </p:cNvPr>
          <p:cNvSpPr/>
          <p:nvPr/>
        </p:nvSpPr>
        <p:spPr>
          <a:xfrm>
            <a:off x="10115690" y="2531713"/>
            <a:ext cx="323012" cy="1410012"/>
          </a:xfrm>
          <a:prstGeom prst="rightBrace">
            <a:avLst>
              <a:gd name="adj1" fmla="val 44033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Accolade fermante 51">
            <a:extLst>
              <a:ext uri="{FF2B5EF4-FFF2-40B4-BE49-F238E27FC236}">
                <a16:creationId xmlns:a16="http://schemas.microsoft.com/office/drawing/2014/main" id="{625E9FDF-096B-4D82-9798-47E9C55F883F}"/>
              </a:ext>
            </a:extLst>
          </p:cNvPr>
          <p:cNvSpPr/>
          <p:nvPr/>
        </p:nvSpPr>
        <p:spPr>
          <a:xfrm>
            <a:off x="10125751" y="4076367"/>
            <a:ext cx="323012" cy="1588451"/>
          </a:xfrm>
          <a:prstGeom prst="rightBrace">
            <a:avLst>
              <a:gd name="adj1" fmla="val 44033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3E25D6-AE75-4B8B-A157-48F3402CC469}"/>
              </a:ext>
            </a:extLst>
          </p:cNvPr>
          <p:cNvSpPr txBox="1"/>
          <p:nvPr/>
        </p:nvSpPr>
        <p:spPr>
          <a:xfrm rot="5400000">
            <a:off x="10193473" y="3055474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B7F1169-F5DA-43AC-8A26-FD2527FAEE20}"/>
              </a:ext>
            </a:extLst>
          </p:cNvPr>
          <p:cNvSpPr txBox="1"/>
          <p:nvPr/>
        </p:nvSpPr>
        <p:spPr>
          <a:xfrm rot="5400000">
            <a:off x="10008734" y="4688290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Provisionnings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6" name="Connecteur : en arc 55">
            <a:extLst>
              <a:ext uri="{FF2B5EF4-FFF2-40B4-BE49-F238E27FC236}">
                <a16:creationId xmlns:a16="http://schemas.microsoft.com/office/drawing/2014/main" id="{E39F75E4-2932-4D3F-B6A4-956671667121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5385303" y="1170695"/>
            <a:ext cx="1792457" cy="53569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èche : chevron 58">
            <a:extLst>
              <a:ext uri="{FF2B5EF4-FFF2-40B4-BE49-F238E27FC236}">
                <a16:creationId xmlns:a16="http://schemas.microsoft.com/office/drawing/2014/main" id="{87269E21-8EE9-466C-B05B-F12538B7B83C}"/>
              </a:ext>
            </a:extLst>
          </p:cNvPr>
          <p:cNvSpPr/>
          <p:nvPr/>
        </p:nvSpPr>
        <p:spPr>
          <a:xfrm rot="5400000">
            <a:off x="9158100" y="4395438"/>
            <a:ext cx="574097" cy="964733"/>
          </a:xfrm>
          <a:prstGeom prst="chevron">
            <a:avLst>
              <a:gd name="adj" fmla="val 357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Flèche : chevron 59">
            <a:extLst>
              <a:ext uri="{FF2B5EF4-FFF2-40B4-BE49-F238E27FC236}">
                <a16:creationId xmlns:a16="http://schemas.microsoft.com/office/drawing/2014/main" id="{8F0E8750-3498-487E-8110-500265CF4A19}"/>
              </a:ext>
            </a:extLst>
          </p:cNvPr>
          <p:cNvSpPr/>
          <p:nvPr/>
        </p:nvSpPr>
        <p:spPr>
          <a:xfrm rot="5400000">
            <a:off x="9150632" y="4863454"/>
            <a:ext cx="574097" cy="964733"/>
          </a:xfrm>
          <a:prstGeom prst="chevron">
            <a:avLst>
              <a:gd name="adj" fmla="val 357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855958-FE7A-4184-98A1-D27B417B2364}"/>
              </a:ext>
            </a:extLst>
          </p:cNvPr>
          <p:cNvSpPr/>
          <p:nvPr/>
        </p:nvSpPr>
        <p:spPr>
          <a:xfrm>
            <a:off x="2589353" y="3771139"/>
            <a:ext cx="2112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/>
              <a:t>Quand SSH est disponible</a:t>
            </a:r>
          </a:p>
          <a:p>
            <a:pPr algn="ctr"/>
            <a:r>
              <a:rPr lang="fr-FR" sz="1200" dirty="0"/>
              <a:t>Packer déclenche les différents</a:t>
            </a:r>
          </a:p>
          <a:p>
            <a:pPr algn="ctr"/>
            <a:r>
              <a:rPr lang="fr-FR" sz="1200" dirty="0" err="1"/>
              <a:t>provisionnings</a:t>
            </a:r>
            <a:r>
              <a:rPr lang="fr-FR" sz="1200" dirty="0"/>
              <a:t> demandés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1F366A59-4895-4836-AF3A-E9FD35CBEEE9}"/>
              </a:ext>
            </a:extLst>
          </p:cNvPr>
          <p:cNvSpPr/>
          <p:nvPr/>
        </p:nvSpPr>
        <p:spPr>
          <a:xfrm>
            <a:off x="3943181" y="3443577"/>
            <a:ext cx="299209" cy="299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63" name="Connecteur : en arc 62">
            <a:extLst>
              <a:ext uri="{FF2B5EF4-FFF2-40B4-BE49-F238E27FC236}">
                <a16:creationId xmlns:a16="http://schemas.microsoft.com/office/drawing/2014/main" id="{CE90C772-9EC0-4729-9159-F9664C7AA224}"/>
              </a:ext>
            </a:extLst>
          </p:cNvPr>
          <p:cNvCxnSpPr>
            <a:cxnSpLocks/>
            <a:stCxn id="39" idx="2"/>
            <a:endCxn id="70" idx="2"/>
          </p:cNvCxnSpPr>
          <p:nvPr/>
        </p:nvCxnSpPr>
        <p:spPr>
          <a:xfrm rot="10800000">
            <a:off x="1479294" y="5000926"/>
            <a:ext cx="2181916" cy="5981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809DEAC-E3CB-48B7-A6F3-9E243B230C14}"/>
              </a:ext>
            </a:extLst>
          </p:cNvPr>
          <p:cNvSpPr/>
          <p:nvPr/>
        </p:nvSpPr>
        <p:spPr>
          <a:xfrm>
            <a:off x="1279967" y="4590756"/>
            <a:ext cx="398653" cy="41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B50967-D936-42F1-B8E9-7C2B5F9903BF}"/>
              </a:ext>
            </a:extLst>
          </p:cNvPr>
          <p:cNvSpPr/>
          <p:nvPr/>
        </p:nvSpPr>
        <p:spPr>
          <a:xfrm>
            <a:off x="156648" y="5466178"/>
            <a:ext cx="2130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/>
              <a:t>L’image de VM est</a:t>
            </a:r>
          </a:p>
          <a:p>
            <a:pPr algn="ctr"/>
            <a:r>
              <a:rPr lang="fr-FR" sz="1200" dirty="0"/>
              <a:t>prête à l’usage</a:t>
            </a:r>
            <a:br>
              <a:rPr lang="fr-FR" sz="1200" dirty="0"/>
            </a:br>
            <a:r>
              <a:rPr lang="fr-FR" sz="1200" dirty="0"/>
              <a:t>(stockage dans un dépôt,</a:t>
            </a:r>
          </a:p>
          <a:p>
            <a:pPr algn="ctr"/>
            <a:r>
              <a:rPr lang="fr-FR" sz="1200" dirty="0"/>
              <a:t>Import sur un PC de formation)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0B2AE94F-27E0-4B37-8BB8-D718AE5FCD71}"/>
              </a:ext>
            </a:extLst>
          </p:cNvPr>
          <p:cNvSpPr/>
          <p:nvPr/>
        </p:nvSpPr>
        <p:spPr>
          <a:xfrm>
            <a:off x="1883209" y="5219844"/>
            <a:ext cx="299209" cy="299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7</a:t>
            </a:r>
          </a:p>
        </p:txBody>
      </p:sp>
      <p:pic>
        <p:nvPicPr>
          <p:cNvPr id="76" name="Graphique 75" descr="Disque">
            <a:extLst>
              <a:ext uri="{FF2B5EF4-FFF2-40B4-BE49-F238E27FC236}">
                <a16:creationId xmlns:a16="http://schemas.microsoft.com/office/drawing/2014/main" id="{7A0F7E0E-92F8-4B55-A120-3A756B237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6506" y="3217898"/>
            <a:ext cx="589494" cy="589494"/>
          </a:xfrm>
          <a:prstGeom prst="rect">
            <a:avLst/>
          </a:prstGeom>
        </p:spPr>
      </p:pic>
      <p:pic>
        <p:nvPicPr>
          <p:cNvPr id="78" name="Graphique 77" descr="Ordinateur portable">
            <a:extLst>
              <a:ext uri="{FF2B5EF4-FFF2-40B4-BE49-F238E27FC236}">
                <a16:creationId xmlns:a16="http://schemas.microsoft.com/office/drawing/2014/main" id="{B837ECC7-BBD9-4C4F-9102-5C755926F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638" y="4153633"/>
            <a:ext cx="914400" cy="914400"/>
          </a:xfrm>
          <a:prstGeom prst="rect">
            <a:avLst/>
          </a:prstGeom>
        </p:spPr>
      </p:pic>
      <p:pic>
        <p:nvPicPr>
          <p:cNvPr id="79" name="Graphique 78" descr="Ordinateur portable">
            <a:extLst>
              <a:ext uri="{FF2B5EF4-FFF2-40B4-BE49-F238E27FC236}">
                <a16:creationId xmlns:a16="http://schemas.microsoft.com/office/drawing/2014/main" id="{26465BF5-2B51-488B-80DE-53600A076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49" y="4153633"/>
            <a:ext cx="563020" cy="563020"/>
          </a:xfrm>
          <a:prstGeom prst="rect">
            <a:avLst/>
          </a:prstGeom>
        </p:spPr>
      </p:pic>
      <p:pic>
        <p:nvPicPr>
          <p:cNvPr id="80" name="Graphique 79" descr="Ordinateur portable">
            <a:extLst>
              <a:ext uri="{FF2B5EF4-FFF2-40B4-BE49-F238E27FC236}">
                <a16:creationId xmlns:a16="http://schemas.microsoft.com/office/drawing/2014/main" id="{AC58498F-70BD-4BE2-9097-32F69712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851" y="3755488"/>
            <a:ext cx="563020" cy="5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98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105</Words>
  <Application>Microsoft Office PowerPoint</Application>
  <PresentationFormat>Grand écran</PresentationFormat>
  <Paragraphs>49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Noel Bardelot</dc:creator>
  <cp:lastModifiedBy>Noel Bardelot</cp:lastModifiedBy>
  <cp:revision>13</cp:revision>
  <dcterms:created xsi:type="dcterms:W3CDTF">2019-02-06T15:16:40Z</dcterms:created>
  <dcterms:modified xsi:type="dcterms:W3CDTF">2019-02-07T14:45:05Z</dcterms:modified>
</cp:coreProperties>
</file>