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9"/>
  </p:normalViewPr>
  <p:slideViewPr>
    <p:cSldViewPr snapToGrid="0" snapToObjects="1">
      <p:cViewPr varScale="1">
        <p:scale>
          <a:sx n="76" d="100"/>
          <a:sy n="76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oidhive.info/2013/11/android-sliding-menu-using-navigation-drawer/" TargetMode="External"/><Relationship Id="rId4" Type="http://schemas.openxmlformats.org/officeDocument/2006/relationships/hyperlink" Target="http://android.rosedu.org/2015/curs-04-fragmente" TargetMode="External"/><Relationship Id="rId5" Type="http://schemas.openxmlformats.org/officeDocument/2006/relationships/hyperlink" Target="https://developer.android.com/reference/android/app/Fragment.html" TargetMode="External"/><Relationship Id="rId6" Type="http://schemas.openxmlformats.org/officeDocument/2006/relationships/hyperlink" Target="https://developer.android.com/reference/android/app/Activity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ackoverflow.com/questions/24156926/oncreateview-method-gets-called-when-and-how-many-times-in-activity-life-cyc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Fragmente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Scurta</a:t>
            </a:r>
            <a:r>
              <a:rPr lang="en-US" dirty="0" smtClean="0"/>
              <a:t> </a:t>
            </a:r>
            <a:r>
              <a:rPr lang="en-US" dirty="0" err="1" smtClean="0"/>
              <a:t>introducere</a:t>
            </a:r>
            <a:r>
              <a:rPr lang="en-US" dirty="0" smtClean="0"/>
              <a:t> + </a:t>
            </a:r>
            <a:br>
              <a:rPr lang="en-US" dirty="0" smtClean="0"/>
            </a:br>
            <a:r>
              <a:rPr lang="en-US" dirty="0" err="1" smtClean="0"/>
              <a:t>Aplicatie</a:t>
            </a:r>
            <a:r>
              <a:rPr lang="en-US" dirty="0" smtClean="0"/>
              <a:t>: </a:t>
            </a:r>
            <a:r>
              <a:rPr lang="en-US" dirty="0" err="1" smtClean="0"/>
              <a:t>Meniu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1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Ciclul</a:t>
            </a:r>
            <a:r>
              <a:rPr lang="en-US" dirty="0" smtClean="0"/>
              <a:t> de </a:t>
            </a:r>
            <a:r>
              <a:rPr lang="en-US" dirty="0" err="1" smtClean="0"/>
              <a:t>viata</a:t>
            </a:r>
            <a:r>
              <a:rPr lang="en-US" dirty="0" smtClean="0"/>
              <a:t> al </a:t>
            </a:r>
            <a:r>
              <a:rPr lang="en-US" dirty="0" err="1" smtClean="0"/>
              <a:t>unui</a:t>
            </a:r>
            <a:r>
              <a:rPr lang="en-US" dirty="0" smtClean="0"/>
              <a:t> fragment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1356974"/>
            <a:ext cx="5507159" cy="4877572"/>
          </a:xfrm>
        </p:spPr>
      </p:pic>
      <p:sp>
        <p:nvSpPr>
          <p:cNvPr id="6" name="TextBox 5"/>
          <p:cNvSpPr txBox="1"/>
          <p:nvPr/>
        </p:nvSpPr>
        <p:spPr>
          <a:xfrm>
            <a:off x="646111" y="6353201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Sursa</a:t>
            </a:r>
            <a:r>
              <a:rPr lang="en-US" dirty="0" smtClean="0"/>
              <a:t>: </a:t>
            </a:r>
            <a:r>
              <a:rPr lang="en-US" dirty="0" err="1" smtClean="0"/>
              <a:t>StackOverFlow</a:t>
            </a:r>
            <a:r>
              <a:rPr lang="en-US" dirty="0" smtClean="0"/>
              <a:t> 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2267" y="1356974"/>
            <a:ext cx="5621866" cy="5128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Ciclul</a:t>
            </a:r>
            <a:r>
              <a:rPr lang="en-US" dirty="0" smtClean="0"/>
              <a:t> care </a:t>
            </a:r>
            <a:r>
              <a:rPr lang="en-US" dirty="0" err="1" smtClean="0"/>
              <a:t>aduce</a:t>
            </a:r>
            <a:r>
              <a:rPr lang="en-US" dirty="0" smtClean="0"/>
              <a:t> la </a:t>
            </a:r>
            <a:r>
              <a:rPr lang="en-US" dirty="0" err="1" smtClean="0"/>
              <a:t>viata</a:t>
            </a:r>
            <a:r>
              <a:rPr lang="en-US" dirty="0" smtClean="0"/>
              <a:t> </a:t>
            </a:r>
            <a:r>
              <a:rPr lang="en-US" dirty="0" err="1" smtClean="0"/>
              <a:t>fragmentul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onAttach</a:t>
            </a:r>
            <a:r>
              <a:rPr lang="en-US" dirty="0" smtClean="0"/>
              <a:t>: se </a:t>
            </a:r>
            <a:r>
              <a:rPr lang="en-US" dirty="0" err="1" smtClean="0"/>
              <a:t>asociaza</a:t>
            </a:r>
            <a:r>
              <a:rPr lang="en-US" dirty="0" smtClean="0"/>
              <a:t> Activity &lt;-&gt; Fragment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onCreate</a:t>
            </a:r>
            <a:r>
              <a:rPr lang="en-US" dirty="0" smtClean="0"/>
              <a:t>: </a:t>
            </a:r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initiala</a:t>
            </a:r>
            <a:r>
              <a:rPr lang="en-US" dirty="0" smtClean="0"/>
              <a:t> a </a:t>
            </a:r>
            <a:r>
              <a:rPr lang="en-US" dirty="0" err="1" smtClean="0"/>
              <a:t>fragmentului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onCreateView</a:t>
            </a:r>
            <a:r>
              <a:rPr lang="en-US" dirty="0" smtClean="0"/>
              <a:t>: </a:t>
            </a:r>
            <a:r>
              <a:rPr lang="en-US" dirty="0" err="1" smtClean="0"/>
              <a:t>creare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returnare</a:t>
            </a:r>
            <a:r>
              <a:rPr lang="en-US" dirty="0" smtClean="0"/>
              <a:t> view </a:t>
            </a:r>
            <a:r>
              <a:rPr lang="en-US" dirty="0" err="1" smtClean="0"/>
              <a:t>asociat</a:t>
            </a:r>
            <a:r>
              <a:rPr lang="en-US" dirty="0" smtClean="0"/>
              <a:t> cu fragment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onActivityCreated</a:t>
            </a:r>
            <a:r>
              <a:rPr lang="en-US" dirty="0" smtClean="0"/>
              <a:t>: Activity -&gt; Fragment : Am </a:t>
            </a:r>
            <a:r>
              <a:rPr lang="en-US" dirty="0" err="1" smtClean="0"/>
              <a:t>terminat</a:t>
            </a:r>
            <a:r>
              <a:rPr lang="en-US" dirty="0" smtClean="0"/>
              <a:t> cu un </a:t>
            </a:r>
            <a:r>
              <a:rPr lang="en-US" dirty="0" err="1" smtClean="0"/>
              <a:t>onCreate-ul</a:t>
            </a:r>
            <a:r>
              <a:rPr lang="en-US" dirty="0" smtClean="0"/>
              <a:t> meu!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onStart</a:t>
            </a:r>
            <a:r>
              <a:rPr lang="en-US" dirty="0" smtClean="0"/>
              <a:t>: </a:t>
            </a:r>
            <a:r>
              <a:rPr lang="en-US" dirty="0" err="1" smtClean="0"/>
              <a:t>Fragmentul</a:t>
            </a:r>
            <a:r>
              <a:rPr lang="en-US" dirty="0" smtClean="0"/>
              <a:t> </a:t>
            </a:r>
            <a:r>
              <a:rPr lang="en-US" dirty="0" err="1" smtClean="0"/>
              <a:t>devine</a:t>
            </a:r>
            <a:r>
              <a:rPr lang="en-US" dirty="0" smtClean="0"/>
              <a:t> </a:t>
            </a:r>
            <a:r>
              <a:rPr lang="en-US" dirty="0" err="1" smtClean="0"/>
              <a:t>vizibil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onResume</a:t>
            </a:r>
            <a:r>
              <a:rPr lang="en-US" dirty="0" smtClean="0"/>
              <a:t>: </a:t>
            </a:r>
            <a:r>
              <a:rPr lang="en-US" dirty="0" err="1" smtClean="0"/>
              <a:t>Fragmentul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interactiona</a:t>
            </a:r>
            <a:r>
              <a:rPr lang="en-US" dirty="0" smtClean="0"/>
              <a:t> cu </a:t>
            </a:r>
            <a:r>
              <a:rPr lang="en-US" dirty="0" err="1" smtClean="0"/>
              <a:t>userul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Callbacks: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onPause</a:t>
            </a:r>
            <a:r>
              <a:rPr lang="en-US" dirty="0" smtClean="0"/>
              <a:t>: se </a:t>
            </a:r>
            <a:r>
              <a:rPr lang="en-US" dirty="0" err="1" smtClean="0"/>
              <a:t>opreste</a:t>
            </a:r>
            <a:r>
              <a:rPr lang="en-US" dirty="0" smtClean="0"/>
              <a:t> </a:t>
            </a:r>
            <a:r>
              <a:rPr lang="en-US" dirty="0" err="1" smtClean="0"/>
              <a:t>interactiunea</a:t>
            </a:r>
            <a:r>
              <a:rPr lang="en-US" dirty="0" smtClean="0"/>
              <a:t> cu </a:t>
            </a:r>
            <a:r>
              <a:rPr lang="en-US" dirty="0" err="1" smtClean="0"/>
              <a:t>userul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onStop</a:t>
            </a:r>
            <a:r>
              <a:rPr lang="en-US" dirty="0" smtClean="0"/>
              <a:t>: nu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vizibil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onDestroyView</a:t>
            </a:r>
            <a:r>
              <a:rPr lang="en-US" dirty="0" smtClean="0"/>
              <a:t>: </a:t>
            </a:r>
            <a:r>
              <a:rPr lang="en-US" dirty="0" err="1" smtClean="0"/>
              <a:t>sterse</a:t>
            </a:r>
            <a:r>
              <a:rPr lang="en-US" dirty="0" smtClean="0"/>
              <a:t> </a:t>
            </a:r>
            <a:r>
              <a:rPr lang="en-US" dirty="0" err="1" smtClean="0"/>
              <a:t>resursele</a:t>
            </a:r>
            <a:r>
              <a:rPr lang="en-US" dirty="0" smtClean="0"/>
              <a:t> </a:t>
            </a:r>
            <a:r>
              <a:rPr lang="en-US" dirty="0" err="1" smtClean="0"/>
              <a:t>asociate</a:t>
            </a:r>
            <a:r>
              <a:rPr lang="en-US" dirty="0" smtClean="0"/>
              <a:t> view-</a:t>
            </a:r>
            <a:r>
              <a:rPr lang="en-US" dirty="0" err="1" smtClean="0"/>
              <a:t>ului</a:t>
            </a:r>
            <a:r>
              <a:rPr lang="en-US" dirty="0" smtClean="0"/>
              <a:t> </a:t>
            </a:r>
            <a:r>
              <a:rPr lang="en-US" dirty="0" err="1" smtClean="0"/>
              <a:t>parinte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onDestroy</a:t>
            </a:r>
            <a:r>
              <a:rPr lang="en-US" dirty="0" smtClean="0"/>
              <a:t>: se </a:t>
            </a:r>
            <a:r>
              <a:rPr lang="en-US" dirty="0" err="1" smtClean="0"/>
              <a:t>sterg</a:t>
            </a:r>
            <a:r>
              <a:rPr lang="en-US" dirty="0" smtClean="0"/>
              <a:t> </a:t>
            </a:r>
            <a:r>
              <a:rPr lang="en-US" dirty="0" err="1" smtClean="0"/>
              <a:t>ultimele</a:t>
            </a:r>
            <a:r>
              <a:rPr lang="en-US" dirty="0" smtClean="0"/>
              <a:t> </a:t>
            </a:r>
            <a:r>
              <a:rPr lang="en-US" dirty="0" err="1" smtClean="0"/>
              <a:t>resurse</a:t>
            </a:r>
            <a:r>
              <a:rPr lang="en-US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onDetach</a:t>
            </a:r>
            <a:r>
              <a:rPr lang="en-US" dirty="0" smtClean="0"/>
              <a:t>: </a:t>
            </a:r>
            <a:r>
              <a:rPr lang="en-US" dirty="0" err="1" smtClean="0"/>
              <a:t>starea</a:t>
            </a:r>
            <a:r>
              <a:rPr lang="en-US" dirty="0" smtClean="0"/>
              <a:t> </a:t>
            </a:r>
            <a:r>
              <a:rPr lang="en-US" dirty="0" err="1" smtClean="0"/>
              <a:t>initiala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83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Aplicabilitate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6" y="2052918"/>
            <a:ext cx="7467593" cy="400896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Now comes the fun part</a:t>
            </a:r>
          </a:p>
          <a:p>
            <a:r>
              <a:rPr lang="en-US" sz="3200" dirty="0" smtClean="0"/>
              <a:t>TODO: Un </a:t>
            </a:r>
            <a:r>
              <a:rPr lang="en-US" sz="3200" dirty="0" err="1" smtClean="0"/>
              <a:t>meniu</a:t>
            </a:r>
            <a:r>
              <a:rPr lang="en-US" sz="3200" dirty="0" smtClean="0"/>
              <a:t> </a:t>
            </a:r>
            <a:r>
              <a:rPr lang="en-US" sz="3200" dirty="0" err="1" smtClean="0"/>
              <a:t>folosind</a:t>
            </a:r>
            <a:r>
              <a:rPr lang="en-US" sz="3200" dirty="0" smtClean="0"/>
              <a:t> </a:t>
            </a:r>
            <a:r>
              <a:rPr lang="en-US" sz="3200" dirty="0" err="1" smtClean="0"/>
              <a:t>NavigationDrawer</a:t>
            </a:r>
            <a:r>
              <a:rPr lang="en-US" sz="3200" dirty="0" smtClean="0"/>
              <a:t> </a:t>
            </a:r>
            <a:r>
              <a:rPr lang="en-US" sz="3200" dirty="0" err="1" smtClean="0"/>
              <a:t>si</a:t>
            </a:r>
            <a:r>
              <a:rPr lang="en-US" sz="3200" dirty="0" smtClean="0"/>
              <a:t> </a:t>
            </a:r>
            <a:r>
              <a:rPr lang="en-US" sz="3200" dirty="0" err="1" smtClean="0"/>
              <a:t>Fragmente</a:t>
            </a:r>
            <a:r>
              <a:rPr lang="en-US" sz="3200" dirty="0" smtClean="0"/>
              <a:t> </a:t>
            </a:r>
            <a:r>
              <a:rPr lang="en-US" sz="3200" dirty="0" err="1" smtClean="0"/>
              <a:t>pentru</a:t>
            </a:r>
            <a:r>
              <a:rPr lang="en-US" sz="3200" dirty="0" smtClean="0"/>
              <a:t> </a:t>
            </a:r>
            <a:r>
              <a:rPr lang="en-US" sz="3200" dirty="0" err="1" smtClean="0"/>
              <a:t>afisarea</a:t>
            </a:r>
            <a:r>
              <a:rPr lang="en-US" sz="3200" dirty="0"/>
              <a:t> </a:t>
            </a:r>
            <a:r>
              <a:rPr lang="en-US" sz="3200" dirty="0" smtClean="0"/>
              <a:t>view-</a:t>
            </a:r>
            <a:r>
              <a:rPr lang="en-US" sz="3200" dirty="0" err="1" smtClean="0"/>
              <a:t>urilor</a:t>
            </a:r>
            <a:r>
              <a:rPr lang="en-US" sz="3200" dirty="0" smtClean="0"/>
              <a:t> </a:t>
            </a:r>
            <a:r>
              <a:rPr lang="en-US" sz="3200" dirty="0" err="1" smtClean="0"/>
              <a:t>corespondente</a:t>
            </a:r>
            <a:r>
              <a:rPr lang="en-US" sz="3200" dirty="0" smtClean="0"/>
              <a:t> </a:t>
            </a:r>
            <a:r>
              <a:rPr lang="en-US" sz="3200" dirty="0" err="1" smtClean="0"/>
              <a:t>elementelor</a:t>
            </a:r>
            <a:r>
              <a:rPr lang="en-US" sz="3200" dirty="0" smtClean="0"/>
              <a:t> din </a:t>
            </a:r>
            <a:r>
              <a:rPr lang="en-US" sz="3200" dirty="0" err="1" smtClean="0"/>
              <a:t>meniu</a:t>
            </a:r>
            <a:endParaRPr lang="en-US" sz="3200" dirty="0" smtClean="0"/>
          </a:p>
          <a:p>
            <a:r>
              <a:rPr lang="en-US" sz="3200" dirty="0" smtClean="0"/>
              <a:t>KISS = Keep it stupid simple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971" y="275166"/>
            <a:ext cx="3259726" cy="5786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20971" y="6239436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Sursa</a:t>
            </a:r>
            <a:r>
              <a:rPr lang="en-US" dirty="0" smtClean="0"/>
              <a:t>: </a:t>
            </a:r>
            <a:r>
              <a:rPr lang="en-US" dirty="0" err="1" smtClean="0"/>
              <a:t>AndroidHive</a:t>
            </a:r>
            <a:r>
              <a:rPr lang="en-US" dirty="0" smtClean="0"/>
              <a:t> 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3488" cy="439868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err="1" smtClean="0"/>
              <a:t>Proiect</a:t>
            </a:r>
            <a:r>
              <a:rPr lang="en-US" sz="2600" dirty="0" smtClean="0"/>
              <a:t> </a:t>
            </a:r>
            <a:r>
              <a:rPr lang="en-US" sz="2600" dirty="0" err="1" smtClean="0"/>
              <a:t>nou</a:t>
            </a:r>
            <a:r>
              <a:rPr lang="en-US" sz="2600" dirty="0" smtClean="0"/>
              <a:t> cu </a:t>
            </a:r>
            <a:r>
              <a:rPr lang="en-US" sz="2600" dirty="0" err="1" smtClean="0"/>
              <a:t>NavigationDrawerActivity</a:t>
            </a:r>
            <a:r>
              <a:rPr lang="en-US" sz="2600" dirty="0" smtClean="0"/>
              <a:t> ca </a:t>
            </a:r>
            <a:r>
              <a:rPr lang="en-US" sz="2600" dirty="0" err="1" smtClean="0"/>
              <a:t>si</a:t>
            </a:r>
            <a:r>
              <a:rPr lang="en-US" sz="2600" dirty="0" smtClean="0"/>
              <a:t> </a:t>
            </a:r>
            <a:r>
              <a:rPr lang="en-US" sz="2600" dirty="0" err="1" smtClean="0"/>
              <a:t>MainActivity</a:t>
            </a:r>
            <a:endParaRPr lang="en-US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err="1" smtClean="0"/>
              <a:t>Creat</a:t>
            </a:r>
            <a:r>
              <a:rPr lang="en-US" sz="2600" dirty="0" smtClean="0"/>
              <a:t> layout </a:t>
            </a:r>
            <a:r>
              <a:rPr lang="en-US" sz="2600" dirty="0" err="1" smtClean="0"/>
              <a:t>pentru</a:t>
            </a:r>
            <a:r>
              <a:rPr lang="en-US" sz="2600" dirty="0" smtClean="0"/>
              <a:t> </a:t>
            </a:r>
            <a:r>
              <a:rPr lang="en-US" sz="2600" dirty="0" err="1" smtClean="0"/>
              <a:t>fiecare</a:t>
            </a:r>
            <a:r>
              <a:rPr lang="en-US" sz="2600" dirty="0" smtClean="0"/>
              <a:t> </a:t>
            </a:r>
            <a:r>
              <a:rPr lang="en-US" sz="2600" dirty="0" err="1" smtClean="0"/>
              <a:t>optiune</a:t>
            </a:r>
            <a:r>
              <a:rPr lang="en-US" sz="2600" dirty="0" smtClean="0"/>
              <a:t> din </a:t>
            </a:r>
            <a:r>
              <a:rPr lang="en-US" sz="2600" dirty="0" err="1" smtClean="0"/>
              <a:t>meniu</a:t>
            </a:r>
            <a:r>
              <a:rPr lang="en-US" sz="2600" dirty="0" smtClean="0"/>
              <a:t>: import, gallery, slideshow,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err="1" smtClean="0"/>
              <a:t>Creat</a:t>
            </a:r>
            <a:r>
              <a:rPr lang="en-US" sz="2600" dirty="0" smtClean="0"/>
              <a:t> </a:t>
            </a:r>
            <a:r>
              <a:rPr lang="en-US" sz="2600" dirty="0" err="1" smtClean="0"/>
              <a:t>clase</a:t>
            </a:r>
            <a:r>
              <a:rPr lang="en-US" sz="2600" dirty="0" smtClean="0"/>
              <a:t> care </a:t>
            </a:r>
            <a:r>
              <a:rPr lang="en-US" sz="2600" dirty="0" err="1" smtClean="0"/>
              <a:t>sa</a:t>
            </a:r>
            <a:r>
              <a:rPr lang="en-US" sz="2600" dirty="0" smtClean="0"/>
              <a:t> </a:t>
            </a:r>
            <a:r>
              <a:rPr lang="en-US" sz="2600" dirty="0" err="1" smtClean="0"/>
              <a:t>extinda</a:t>
            </a:r>
            <a:r>
              <a:rPr lang="en-US" sz="2600" dirty="0" smtClean="0"/>
              <a:t> </a:t>
            </a:r>
            <a:r>
              <a:rPr lang="en-US" sz="2600" dirty="0" err="1" smtClean="0"/>
              <a:t>clasa</a:t>
            </a:r>
            <a:r>
              <a:rPr lang="en-US" sz="2600" dirty="0" smtClean="0"/>
              <a:t> Fragment </a:t>
            </a:r>
            <a:r>
              <a:rPr lang="en-US" sz="2600" dirty="0" err="1" smtClean="0"/>
              <a:t>si</a:t>
            </a:r>
            <a:r>
              <a:rPr lang="en-US" sz="2600" dirty="0" smtClean="0"/>
              <a:t> </a:t>
            </a:r>
            <a:r>
              <a:rPr lang="en-US" sz="2600" dirty="0" err="1" smtClean="0"/>
              <a:t>folosit</a:t>
            </a:r>
            <a:r>
              <a:rPr lang="en-US" sz="2600" dirty="0" smtClean="0"/>
              <a:t> </a:t>
            </a:r>
            <a:r>
              <a:rPr lang="en-US" sz="2600" dirty="0" err="1" smtClean="0"/>
              <a:t>fiecare</a:t>
            </a:r>
            <a:r>
              <a:rPr lang="en-US" sz="2600" dirty="0" smtClean="0"/>
              <a:t> layout </a:t>
            </a:r>
            <a:r>
              <a:rPr lang="en-US" sz="2600" dirty="0" err="1" smtClean="0"/>
              <a:t>facut</a:t>
            </a:r>
            <a:r>
              <a:rPr lang="en-US" sz="2600" dirty="0" smtClean="0"/>
              <a:t> la </a:t>
            </a:r>
            <a:r>
              <a:rPr lang="en-US" sz="2600" dirty="0" err="1" smtClean="0"/>
              <a:t>pasul</a:t>
            </a:r>
            <a:r>
              <a:rPr lang="en-US" sz="2600" dirty="0" smtClean="0"/>
              <a:t> anterior la </a:t>
            </a:r>
            <a:r>
              <a:rPr lang="en-US" sz="2600" dirty="0" err="1" smtClean="0"/>
              <a:t>fiecare</a:t>
            </a:r>
            <a:r>
              <a:rPr lang="en-US" sz="2600" dirty="0" smtClean="0"/>
              <a:t> </a:t>
            </a:r>
            <a:r>
              <a:rPr lang="en-US" sz="2600" dirty="0" err="1" smtClean="0"/>
              <a:t>clasa</a:t>
            </a:r>
            <a:endParaRPr lang="en-US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err="1" smtClean="0"/>
              <a:t>Creat</a:t>
            </a:r>
            <a:r>
              <a:rPr lang="en-US" sz="2600" dirty="0" smtClean="0"/>
              <a:t> </a:t>
            </a:r>
            <a:r>
              <a:rPr lang="en-US" sz="2600" dirty="0" err="1" smtClean="0"/>
              <a:t>functie</a:t>
            </a:r>
            <a:r>
              <a:rPr lang="en-US" sz="2600" dirty="0" smtClean="0"/>
              <a:t> </a:t>
            </a:r>
            <a:r>
              <a:rPr lang="en-US" sz="2600" dirty="0" err="1" smtClean="0"/>
              <a:t>displayScreen</a:t>
            </a:r>
            <a:r>
              <a:rPr lang="en-US" sz="2600" dirty="0" smtClean="0"/>
              <a:t> in </a:t>
            </a:r>
            <a:r>
              <a:rPr lang="en-US" sz="2600" dirty="0" err="1" smtClean="0"/>
              <a:t>MainActivity</a:t>
            </a:r>
            <a:r>
              <a:rPr lang="en-US" sz="2600" dirty="0" smtClean="0"/>
              <a:t>, care </a:t>
            </a:r>
            <a:r>
              <a:rPr lang="en-US" sz="2600" dirty="0" err="1" smtClean="0"/>
              <a:t>primeste</a:t>
            </a:r>
            <a:r>
              <a:rPr lang="en-US" sz="2600" dirty="0" smtClean="0"/>
              <a:t> un </a:t>
            </a:r>
            <a:r>
              <a:rPr lang="en-US" sz="2600" dirty="0" err="1" smtClean="0"/>
              <a:t>int</a:t>
            </a:r>
            <a:r>
              <a:rPr lang="en-US" sz="2600" dirty="0" smtClean="0"/>
              <a:t> id </a:t>
            </a:r>
            <a:r>
              <a:rPr lang="en-US" sz="2600" dirty="0" err="1" smtClean="0"/>
              <a:t>si</a:t>
            </a:r>
            <a:r>
              <a:rPr lang="en-US" sz="2600" dirty="0" smtClean="0"/>
              <a:t> face </a:t>
            </a:r>
            <a:r>
              <a:rPr lang="en-US" sz="2600" dirty="0" err="1" smtClean="0"/>
              <a:t>tranzitia</a:t>
            </a:r>
            <a:r>
              <a:rPr lang="en-US" sz="2600" dirty="0" smtClean="0"/>
              <a:t> </a:t>
            </a:r>
            <a:r>
              <a:rPr lang="en-US" sz="2600" dirty="0" err="1" smtClean="0"/>
              <a:t>spre</a:t>
            </a:r>
            <a:r>
              <a:rPr lang="en-US" sz="2600" dirty="0" smtClean="0"/>
              <a:t> alt fragment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err="1" smtClean="0"/>
              <a:t>Folosit</a:t>
            </a:r>
            <a:r>
              <a:rPr lang="en-US" sz="2600" dirty="0" smtClean="0"/>
              <a:t> </a:t>
            </a:r>
            <a:r>
              <a:rPr lang="en-US" sz="2600" dirty="0" err="1" smtClean="0"/>
              <a:t>functia</a:t>
            </a:r>
            <a:r>
              <a:rPr lang="en-US" sz="2600" dirty="0" smtClean="0"/>
              <a:t> in </a:t>
            </a:r>
            <a:r>
              <a:rPr lang="en-US" sz="2600" dirty="0" err="1" smtClean="0"/>
              <a:t>onNavigationItemSelected</a:t>
            </a:r>
            <a:r>
              <a:rPr lang="en-US" sz="2600" dirty="0" smtClean="0"/>
              <a:t> </a:t>
            </a:r>
            <a:r>
              <a:rPr lang="en-US" sz="2600" dirty="0" err="1" smtClean="0"/>
              <a:t>si</a:t>
            </a:r>
            <a:r>
              <a:rPr lang="en-US" sz="2600" dirty="0" smtClean="0"/>
              <a:t> </a:t>
            </a:r>
            <a:r>
              <a:rPr lang="en-US" sz="2600" dirty="0" err="1" smtClean="0"/>
              <a:t>onCreate</a:t>
            </a:r>
            <a:r>
              <a:rPr lang="en-US" sz="2600" dirty="0" smtClean="0"/>
              <a:t> in </a:t>
            </a:r>
            <a:r>
              <a:rPr lang="en-US" sz="2600" dirty="0" err="1" smtClean="0"/>
              <a:t>MainActivity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184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34" y="182034"/>
            <a:ext cx="3490808" cy="249343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676400" y="2764370"/>
            <a:ext cx="16933" cy="9143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34" y="3712634"/>
            <a:ext cx="9385299" cy="2819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442" y="1435101"/>
            <a:ext cx="2387600" cy="12573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5222242" y="2692402"/>
            <a:ext cx="0" cy="8805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534576" y="2063751"/>
            <a:ext cx="376089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58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2" y="1121836"/>
            <a:ext cx="9586364" cy="455083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5469467" y="0"/>
            <a:ext cx="16933" cy="9143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469467" y="5880104"/>
            <a:ext cx="16933" cy="9778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19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66" y="656163"/>
            <a:ext cx="8547100" cy="337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816" y="4690530"/>
            <a:ext cx="5461000" cy="20701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469467" y="4064002"/>
            <a:ext cx="0" cy="6265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69467" y="88902"/>
            <a:ext cx="16933" cy="57149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Intrebari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472" y="1474716"/>
            <a:ext cx="6604000" cy="5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Referinte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67888" cy="4195481"/>
          </a:xfrm>
        </p:spPr>
        <p:txBody>
          <a:bodyPr/>
          <a:lstStyle/>
          <a:p>
            <a:r>
              <a:rPr lang="en-US" dirty="0"/>
              <a:t>[1]: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stackoverflow.com/questions/24156926/oncreateview-method-gets-called-when-and-how-many-times-in-activity-life-cycle</a:t>
            </a:r>
            <a:endParaRPr lang="en-US" dirty="0" smtClean="0"/>
          </a:p>
          <a:p>
            <a:r>
              <a:rPr lang="en-US" dirty="0"/>
              <a:t>[2]: </a:t>
            </a:r>
            <a:r>
              <a:rPr lang="en-US" dirty="0">
                <a:hlinkClick r:id="rId3"/>
              </a:rPr>
              <a:t>https://www.androidhive.info/2013/11/android-sliding-menu-using-navigation-drawer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android.rosedu.org/2015/curs-04-fragmente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developer.android.com/reference/android/app/Fragment.html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err="1">
                <a:hlinkClick r:id="rId6"/>
              </a:rPr>
              <a:t>developer.android.com</a:t>
            </a:r>
            <a:r>
              <a:rPr lang="en-US" dirty="0">
                <a:hlinkClick r:id="rId6"/>
              </a:rPr>
              <a:t>/reference/android/app/</a:t>
            </a:r>
            <a:r>
              <a:rPr lang="en-US" dirty="0" err="1">
                <a:hlinkClick r:id="rId6"/>
              </a:rPr>
              <a:t>Activity.html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Activity </a:t>
            </a:r>
            <a:r>
              <a:rPr lang="mr-IN" sz="2800" dirty="0" smtClean="0"/>
              <a:t>–</a:t>
            </a:r>
            <a:r>
              <a:rPr lang="en-US" sz="2800" dirty="0"/>
              <a:t> </a:t>
            </a:r>
            <a:r>
              <a:rPr lang="en-US" sz="2800" dirty="0" err="1" smtClean="0"/>
              <a:t>mai</a:t>
            </a:r>
            <a:r>
              <a:rPr lang="en-US" sz="2800" dirty="0" smtClean="0"/>
              <a:t> </a:t>
            </a:r>
            <a:r>
              <a:rPr lang="en-US" sz="2800" dirty="0" err="1" smtClean="0"/>
              <a:t>zi</a:t>
            </a:r>
            <a:r>
              <a:rPr lang="en-US" sz="2800" dirty="0" smtClean="0"/>
              <a:t> </a:t>
            </a:r>
            <a:r>
              <a:rPr lang="en-US" sz="2800" dirty="0" err="1" smtClean="0"/>
              <a:t>inca</a:t>
            </a:r>
            <a:r>
              <a:rPr lang="en-US" sz="2800" dirty="0" smtClean="0"/>
              <a:t> o data </a:t>
            </a:r>
            <a:r>
              <a:rPr lang="en-US" sz="2800" dirty="0" err="1" smtClean="0"/>
              <a:t>ce</a:t>
            </a:r>
            <a:r>
              <a:rPr lang="en-US" sz="2800" dirty="0" smtClean="0"/>
              <a:t> </a:t>
            </a:r>
            <a:r>
              <a:rPr lang="en-US" sz="2800" dirty="0" err="1" smtClean="0"/>
              <a:t>facea</a:t>
            </a:r>
            <a:r>
              <a:rPr lang="en-US" sz="2800" dirty="0" smtClean="0"/>
              <a:t>..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Fragmente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r>
              <a:rPr lang="en-US" sz="2800" dirty="0" err="1" smtClean="0"/>
              <a:t>ce’s</a:t>
            </a:r>
            <a:r>
              <a:rPr lang="en-US" sz="2800" dirty="0" smtClean="0"/>
              <a:t> </a:t>
            </a:r>
            <a:r>
              <a:rPr lang="en-US" sz="2800" dirty="0" err="1" smtClean="0"/>
              <a:t>alea</a:t>
            </a:r>
            <a:r>
              <a:rPr lang="en-US" sz="2800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Cum </a:t>
            </a:r>
            <a:r>
              <a:rPr lang="en-US" sz="2800" dirty="0" err="1" smtClean="0"/>
              <a:t>interactionam</a:t>
            </a:r>
            <a:r>
              <a:rPr lang="en-US" sz="2800" dirty="0" smtClean="0"/>
              <a:t> cu </a:t>
            </a:r>
            <a:r>
              <a:rPr lang="en-US" sz="2800" dirty="0" err="1" smtClean="0"/>
              <a:t>Fragmentele</a:t>
            </a:r>
            <a:r>
              <a:rPr lang="en-US" sz="2800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Activity vs Fragment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Ciclul</a:t>
            </a:r>
            <a:r>
              <a:rPr lang="en-US" sz="2800" dirty="0" smtClean="0"/>
              <a:t> de </a:t>
            </a:r>
            <a:r>
              <a:rPr lang="en-US" sz="2800" dirty="0" err="1" smtClean="0"/>
              <a:t>viata</a:t>
            </a:r>
            <a:r>
              <a:rPr lang="en-US" sz="2800" dirty="0" smtClean="0"/>
              <a:t> al </a:t>
            </a:r>
            <a:r>
              <a:rPr lang="en-US" sz="2800" dirty="0" err="1" smtClean="0"/>
              <a:t>unui</a:t>
            </a:r>
            <a:r>
              <a:rPr lang="en-US" sz="2800" dirty="0" smtClean="0"/>
              <a:t> Fragment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Aplicabilitate</a:t>
            </a:r>
            <a:r>
              <a:rPr lang="en-US" sz="2800" dirty="0" smtClean="0"/>
              <a:t>: </a:t>
            </a:r>
            <a:r>
              <a:rPr lang="en-US" sz="2800" dirty="0" err="1" smtClean="0"/>
              <a:t>Meniu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0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Activity</a:t>
            </a:r>
            <a:br>
              <a:rPr lang="en-US" sz="4400" dirty="0" smtClean="0"/>
            </a:br>
            <a:r>
              <a:rPr lang="en-US" sz="4400" dirty="0" smtClean="0"/>
              <a:t>*mic reminder*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330009"/>
            <a:ext cx="9462107" cy="4195481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Deobicei</a:t>
            </a:r>
            <a:r>
              <a:rPr lang="en-US" sz="3200" dirty="0" smtClean="0"/>
              <a:t> un </a:t>
            </a:r>
            <a:r>
              <a:rPr lang="en-US" sz="3200" dirty="0" err="1" smtClean="0"/>
              <a:t>ecran</a:t>
            </a:r>
            <a:r>
              <a:rPr lang="en-US" sz="3200" dirty="0" smtClean="0"/>
              <a:t> </a:t>
            </a:r>
            <a:r>
              <a:rPr lang="en-US" sz="3200" dirty="0" err="1" smtClean="0"/>
              <a:t>intreg</a:t>
            </a:r>
            <a:r>
              <a:rPr lang="en-US" sz="3200" dirty="0" smtClean="0"/>
              <a:t> al </a:t>
            </a:r>
            <a:r>
              <a:rPr lang="en-US" sz="3200" dirty="0" err="1" smtClean="0"/>
              <a:t>unei</a:t>
            </a:r>
            <a:r>
              <a:rPr lang="en-US" sz="3200" dirty="0" smtClean="0"/>
              <a:t> </a:t>
            </a:r>
            <a:r>
              <a:rPr lang="en-US" sz="3200" dirty="0" err="1" smtClean="0"/>
              <a:t>aplicatii</a:t>
            </a:r>
            <a:endParaRPr lang="en-US" sz="3200" dirty="0" smtClean="0"/>
          </a:p>
          <a:p>
            <a:r>
              <a:rPr lang="en-US" sz="3200" dirty="0" smtClean="0"/>
              <a:t>Una </a:t>
            </a:r>
            <a:r>
              <a:rPr lang="en-US" sz="3200" dirty="0" err="1" smtClean="0"/>
              <a:t>sau</a:t>
            </a:r>
            <a:r>
              <a:rPr lang="en-US" sz="3200" dirty="0" smtClean="0"/>
              <a:t> </a:t>
            </a:r>
            <a:r>
              <a:rPr lang="en-US" sz="3200" dirty="0" err="1" smtClean="0"/>
              <a:t>mai</a:t>
            </a:r>
            <a:r>
              <a:rPr lang="en-US" sz="3200" dirty="0" smtClean="0"/>
              <a:t> </a:t>
            </a:r>
            <a:r>
              <a:rPr lang="en-US" sz="3200" dirty="0" err="1" smtClean="0"/>
              <a:t>multe</a:t>
            </a:r>
            <a:r>
              <a:rPr lang="en-US" sz="3200" dirty="0" smtClean="0"/>
              <a:t> per </a:t>
            </a:r>
            <a:r>
              <a:rPr lang="en-US" sz="3200" dirty="0" err="1" smtClean="0"/>
              <a:t>aplicatie</a:t>
            </a:r>
            <a:endParaRPr lang="en-US" sz="3200" dirty="0" smtClean="0"/>
          </a:p>
          <a:p>
            <a:r>
              <a:rPr lang="en-US" sz="3200" dirty="0" err="1" smtClean="0"/>
              <a:t>Interactioneaza</a:t>
            </a:r>
            <a:r>
              <a:rPr lang="en-US" sz="3200" dirty="0" smtClean="0"/>
              <a:t> cu </a:t>
            </a:r>
            <a:r>
              <a:rPr lang="en-US" sz="3200" dirty="0" err="1" smtClean="0"/>
              <a:t>userul</a:t>
            </a:r>
            <a:r>
              <a:rPr lang="en-US" sz="3200" dirty="0" smtClean="0"/>
              <a:t>, </a:t>
            </a:r>
            <a:r>
              <a:rPr lang="en-US" sz="3200" dirty="0" err="1" smtClean="0"/>
              <a:t>creand</a:t>
            </a:r>
            <a:r>
              <a:rPr lang="en-US" sz="3200" dirty="0" smtClean="0"/>
              <a:t> o </a:t>
            </a:r>
            <a:r>
              <a:rPr lang="en-US" sz="3200" dirty="0" err="1" smtClean="0"/>
              <a:t>fereastra</a:t>
            </a:r>
            <a:r>
              <a:rPr lang="en-US" sz="3200" dirty="0" smtClean="0"/>
              <a:t> in care </a:t>
            </a:r>
            <a:r>
              <a:rPr lang="en-US" sz="3200" dirty="0" err="1" smtClean="0"/>
              <a:t>sa</a:t>
            </a:r>
            <a:r>
              <a:rPr lang="en-US" sz="3200" dirty="0" smtClean="0"/>
              <a:t> </a:t>
            </a:r>
            <a:r>
              <a:rPr lang="en-US" sz="3200" dirty="0" err="1" smtClean="0"/>
              <a:t>introduci</a:t>
            </a:r>
            <a:r>
              <a:rPr lang="en-US" sz="3200" dirty="0" smtClean="0"/>
              <a:t> UI-</a:t>
            </a:r>
            <a:r>
              <a:rPr lang="en-US" sz="3200" dirty="0" err="1" smtClean="0"/>
              <a:t>ul</a:t>
            </a:r>
            <a:r>
              <a:rPr lang="en-US" sz="3200" dirty="0" smtClean="0"/>
              <a:t> ( </a:t>
            </a:r>
            <a:r>
              <a:rPr lang="en-US" sz="3200" dirty="0" err="1" smtClean="0"/>
              <a:t>setContentView</a:t>
            </a:r>
            <a:r>
              <a:rPr lang="en-US" sz="3200" dirty="0" smtClean="0"/>
              <a:t> 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08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Fragmente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Bucati</a:t>
            </a:r>
            <a:r>
              <a:rPr lang="en-US" sz="3200" dirty="0" smtClean="0"/>
              <a:t> de design </a:t>
            </a:r>
            <a:r>
              <a:rPr lang="en-US" sz="3200" dirty="0" err="1" smtClean="0"/>
              <a:t>sau</a:t>
            </a:r>
            <a:r>
              <a:rPr lang="en-US" sz="3200" dirty="0" smtClean="0"/>
              <a:t> </a:t>
            </a:r>
            <a:r>
              <a:rPr lang="en-US" sz="3200" dirty="0" err="1" smtClean="0"/>
              <a:t>chiar</a:t>
            </a:r>
            <a:r>
              <a:rPr lang="en-US" sz="3200" dirty="0" smtClean="0"/>
              <a:t> </a:t>
            </a:r>
            <a:r>
              <a:rPr lang="en-US" sz="3200" dirty="0" err="1" smtClean="0"/>
              <a:t>comportament</a:t>
            </a:r>
            <a:r>
              <a:rPr lang="en-US" sz="3200" dirty="0" smtClean="0"/>
              <a:t> ale </a:t>
            </a:r>
            <a:r>
              <a:rPr lang="en-US" sz="3200" dirty="0" err="1" smtClean="0"/>
              <a:t>unui</a:t>
            </a:r>
            <a:r>
              <a:rPr lang="en-US" sz="3200" dirty="0" smtClean="0"/>
              <a:t> Activity</a:t>
            </a:r>
          </a:p>
          <a:p>
            <a:r>
              <a:rPr lang="en-US" sz="3200" dirty="0" err="1" smtClean="0"/>
              <a:t>Modularizeaza</a:t>
            </a:r>
            <a:r>
              <a:rPr lang="en-US" sz="3200" dirty="0" smtClean="0"/>
              <a:t> </a:t>
            </a:r>
            <a:r>
              <a:rPr lang="en-US" sz="3200" dirty="0" err="1" smtClean="0"/>
              <a:t>codul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Ajuta</a:t>
            </a:r>
            <a:r>
              <a:rPr lang="en-US" sz="3200" dirty="0" smtClean="0"/>
              <a:t> la </a:t>
            </a:r>
            <a:r>
              <a:rPr lang="en-US" sz="3200" dirty="0" err="1" smtClean="0"/>
              <a:t>construirea</a:t>
            </a:r>
            <a:r>
              <a:rPr lang="en-US" sz="3200" dirty="0" smtClean="0"/>
              <a:t> de </a:t>
            </a:r>
            <a:r>
              <a:rPr lang="en-US" sz="3200" dirty="0" err="1" smtClean="0"/>
              <a:t>interfete</a:t>
            </a:r>
            <a:r>
              <a:rPr lang="en-US" sz="3200" dirty="0" smtClean="0"/>
              <a:t> </a:t>
            </a:r>
            <a:r>
              <a:rPr lang="en-US" sz="3200" dirty="0" err="1" smtClean="0"/>
              <a:t>pentru</a:t>
            </a:r>
            <a:r>
              <a:rPr lang="en-US" sz="3200" dirty="0" smtClean="0"/>
              <a:t> </a:t>
            </a:r>
            <a:r>
              <a:rPr lang="en-US" sz="3200" dirty="0" err="1" smtClean="0"/>
              <a:t>ecrane</a:t>
            </a:r>
            <a:r>
              <a:rPr lang="en-US" sz="3200" dirty="0" smtClean="0"/>
              <a:t> </a:t>
            </a:r>
            <a:r>
              <a:rPr lang="en-US" sz="3200" dirty="0" err="1" smtClean="0"/>
              <a:t>mari</a:t>
            </a:r>
            <a:endParaRPr lang="en-US" sz="3200" dirty="0" smtClean="0"/>
          </a:p>
          <a:p>
            <a:r>
              <a:rPr lang="en-US" sz="3200" dirty="0" err="1" smtClean="0"/>
              <a:t>Ajuta</a:t>
            </a:r>
            <a:r>
              <a:rPr lang="en-US" sz="3200" dirty="0" smtClean="0"/>
              <a:t> la </a:t>
            </a:r>
            <a:r>
              <a:rPr lang="en-US" sz="3200" dirty="0" err="1" smtClean="0"/>
              <a:t>scalarea</a:t>
            </a:r>
            <a:r>
              <a:rPr lang="en-US" sz="3200" dirty="0" smtClean="0"/>
              <a:t> </a:t>
            </a:r>
            <a:r>
              <a:rPr lang="en-US" sz="3200" dirty="0" err="1" smtClean="0"/>
              <a:t>aplicatiilor</a:t>
            </a:r>
            <a:r>
              <a:rPr lang="en-US" sz="3200" dirty="0" smtClean="0"/>
              <a:t> </a:t>
            </a:r>
            <a:r>
              <a:rPr lang="en-US" sz="3200" dirty="0" err="1" smtClean="0"/>
              <a:t>intre</a:t>
            </a:r>
            <a:r>
              <a:rPr lang="en-US" sz="3200" dirty="0" smtClean="0"/>
              <a:t> </a:t>
            </a:r>
            <a:r>
              <a:rPr lang="en-US" sz="3200" dirty="0" err="1" smtClean="0"/>
              <a:t>ecrane</a:t>
            </a:r>
            <a:r>
              <a:rPr lang="en-US" sz="3200" dirty="0" smtClean="0"/>
              <a:t> </a:t>
            </a:r>
            <a:r>
              <a:rPr lang="en-US" sz="3200" dirty="0" err="1" smtClean="0"/>
              <a:t>mari</a:t>
            </a:r>
            <a:r>
              <a:rPr lang="en-US" sz="3200" dirty="0" smtClean="0"/>
              <a:t> </a:t>
            </a:r>
            <a:r>
              <a:rPr lang="en-US" sz="3200" dirty="0" err="1" smtClean="0"/>
              <a:t>si</a:t>
            </a:r>
            <a:r>
              <a:rPr lang="en-US" sz="3200" dirty="0" smtClean="0"/>
              <a:t> </a:t>
            </a:r>
            <a:r>
              <a:rPr lang="en-US" sz="3200" dirty="0" err="1" smtClean="0"/>
              <a:t>mici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667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6" y="162997"/>
            <a:ext cx="10058400" cy="58314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9867" y="5994400"/>
            <a:ext cx="916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Sursa</a:t>
            </a:r>
            <a:r>
              <a:rPr lang="en-US" dirty="0"/>
              <a:t>: </a:t>
            </a:r>
            <a:r>
              <a:rPr lang="en-US" dirty="0" err="1"/>
              <a:t>AndroidDevelopers</a:t>
            </a:r>
            <a:r>
              <a:rPr lang="en-US" dirty="0"/>
              <a:t>: https://</a:t>
            </a:r>
            <a:r>
              <a:rPr lang="en-US" dirty="0" err="1"/>
              <a:t>developer.android.com</a:t>
            </a:r>
            <a:r>
              <a:rPr lang="en-US" dirty="0"/>
              <a:t>/training/multiscreen/</a:t>
            </a:r>
            <a:r>
              <a:rPr lang="en-US" dirty="0" err="1"/>
              <a:t>screensizes.html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387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Cum </a:t>
            </a:r>
            <a:r>
              <a:rPr lang="en-US" sz="4400" dirty="0" err="1"/>
              <a:t>interactionam</a:t>
            </a:r>
            <a:r>
              <a:rPr lang="en-US" sz="4400" dirty="0"/>
              <a:t> cu </a:t>
            </a:r>
            <a:r>
              <a:rPr lang="en-US" sz="4400" dirty="0" err="1"/>
              <a:t>Fragmentele</a:t>
            </a:r>
            <a:r>
              <a:rPr lang="en-US" sz="4400" dirty="0"/>
              <a:t>?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Interactiunea</a:t>
            </a:r>
            <a:r>
              <a:rPr lang="en-US" sz="3200" dirty="0" smtClean="0"/>
              <a:t> se </a:t>
            </a:r>
            <a:r>
              <a:rPr lang="en-US" sz="3200" dirty="0" err="1" smtClean="0"/>
              <a:t>realizeaza</a:t>
            </a:r>
            <a:r>
              <a:rPr lang="en-US" sz="3200" dirty="0" smtClean="0"/>
              <a:t> </a:t>
            </a:r>
            <a:r>
              <a:rPr lang="en-US" sz="3200" dirty="0" err="1" smtClean="0"/>
              <a:t>printr</a:t>
            </a:r>
            <a:r>
              <a:rPr lang="en-US" sz="3200" dirty="0" smtClean="0"/>
              <a:t>-o </a:t>
            </a:r>
            <a:r>
              <a:rPr lang="en-US" sz="3200" dirty="0" err="1" smtClean="0"/>
              <a:t>interfata</a:t>
            </a:r>
            <a:r>
              <a:rPr lang="en-US" sz="3200" dirty="0" smtClean="0"/>
              <a:t> </a:t>
            </a:r>
            <a:r>
              <a:rPr lang="en-US" sz="3200" dirty="0" err="1" smtClean="0"/>
              <a:t>numita</a:t>
            </a:r>
            <a:r>
              <a:rPr lang="en-US" sz="3200" dirty="0" smtClean="0"/>
              <a:t> </a:t>
            </a:r>
            <a:r>
              <a:rPr lang="en-US" sz="3200" dirty="0" err="1" smtClean="0"/>
              <a:t>FragmentManager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Activity.getFragmentManager</a:t>
            </a:r>
            <a:r>
              <a:rPr lang="en-US" sz="3200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Fragment.getFragmentManager</a:t>
            </a:r>
            <a:r>
              <a:rPr lang="en-US" sz="3200" dirty="0" smtClean="0"/>
              <a:t>()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99" y="4841395"/>
            <a:ext cx="10359347" cy="72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2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Activity vs Fragment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416955" cy="41954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Bun bun</a:t>
            </a:r>
            <a:r>
              <a:rPr lang="mr-IN" sz="3200" dirty="0" smtClean="0"/>
              <a:t>…</a:t>
            </a:r>
            <a:r>
              <a:rPr lang="en-US" sz="3200" dirty="0" smtClean="0"/>
              <a:t> da de </a:t>
            </a:r>
            <a:r>
              <a:rPr lang="en-US" sz="3200" dirty="0" err="1" smtClean="0"/>
              <a:t>ce</a:t>
            </a:r>
            <a:r>
              <a:rPr lang="en-US" sz="3200" dirty="0" smtClean="0"/>
              <a:t> ne </a:t>
            </a:r>
            <a:r>
              <a:rPr lang="en-US" sz="3200" dirty="0" err="1" smtClean="0"/>
              <a:t>complicam</a:t>
            </a:r>
            <a:r>
              <a:rPr lang="en-US" sz="3200" dirty="0" smtClean="0"/>
              <a:t> </a:t>
            </a:r>
            <a:r>
              <a:rPr lang="en-US" sz="3200" dirty="0" err="1" smtClean="0"/>
              <a:t>viata</a:t>
            </a:r>
            <a:r>
              <a:rPr lang="en-US" sz="3200" dirty="0" smtClean="0"/>
              <a:t> in plus? It’s already hard as hell</a:t>
            </a:r>
            <a:r>
              <a:rPr lang="mr-IN" sz="3200" dirty="0" smtClean="0"/>
              <a:t>…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34" y="1320800"/>
            <a:ext cx="6370211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5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 vs Fragment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7522" cy="24082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Well again</a:t>
            </a:r>
            <a:r>
              <a:rPr lang="mr-IN" sz="3200" dirty="0" smtClean="0"/>
              <a:t>…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Pentru</a:t>
            </a:r>
            <a:r>
              <a:rPr lang="en-US" sz="3200" dirty="0" smtClean="0"/>
              <a:t> ca </a:t>
            </a:r>
            <a:r>
              <a:rPr lang="en-US" sz="3200" dirty="0" err="1" smtClean="0"/>
              <a:t>modularizare</a:t>
            </a:r>
            <a:endParaRPr lang="en-US" sz="3200" dirty="0" smtClean="0"/>
          </a:p>
          <a:p>
            <a:r>
              <a:rPr lang="en-US" sz="3200" dirty="0" err="1" smtClean="0"/>
              <a:t>Pentru</a:t>
            </a:r>
            <a:r>
              <a:rPr lang="en-US" sz="3200" dirty="0" smtClean="0"/>
              <a:t> ca </a:t>
            </a:r>
            <a:r>
              <a:rPr lang="en-US" sz="3200" dirty="0" err="1" smtClean="0"/>
              <a:t>refolosire</a:t>
            </a:r>
            <a:r>
              <a:rPr lang="en-US" sz="3200" dirty="0" smtClean="0"/>
              <a:t> </a:t>
            </a:r>
            <a:r>
              <a:rPr lang="en-US" sz="3200" dirty="0" err="1" smtClean="0"/>
              <a:t>si</a:t>
            </a:r>
            <a:r>
              <a:rPr lang="en-US" sz="3200" dirty="0" smtClean="0"/>
              <a:t> </a:t>
            </a:r>
            <a:r>
              <a:rPr lang="en-US" sz="3200" dirty="0" err="1" smtClean="0"/>
              <a:t>adaptare</a:t>
            </a:r>
            <a:r>
              <a:rPr lang="en-US" sz="3200" dirty="0" smtClean="0"/>
              <a:t> </a:t>
            </a:r>
            <a:r>
              <a:rPr lang="en-US" sz="3200" dirty="0" err="1" smtClean="0"/>
              <a:t>usoara</a:t>
            </a:r>
            <a:endParaRPr lang="en-US" sz="3200" dirty="0" smtClean="0"/>
          </a:p>
          <a:p>
            <a:r>
              <a:rPr lang="en-US" sz="3200" dirty="0" smtClean="0"/>
              <a:t>Si </a:t>
            </a:r>
            <a:r>
              <a:rPr lang="en-US" sz="3200" dirty="0" err="1" smtClean="0"/>
              <a:t>pentru</a:t>
            </a:r>
            <a:r>
              <a:rPr lang="en-US" sz="3200" dirty="0" smtClean="0"/>
              <a:t> ca </a:t>
            </a:r>
            <a:r>
              <a:rPr lang="en-US" sz="3200" dirty="0" err="1" smtClean="0"/>
              <a:t>consistenta</a:t>
            </a:r>
            <a:r>
              <a:rPr lang="en-US" sz="3200" dirty="0" smtClean="0"/>
              <a:t> </a:t>
            </a:r>
            <a:r>
              <a:rPr lang="en-US" sz="3200" dirty="0" err="1" smtClean="0"/>
              <a:t>si</a:t>
            </a:r>
            <a:r>
              <a:rPr lang="en-US" sz="3200" dirty="0" smtClean="0"/>
              <a:t> </a:t>
            </a:r>
            <a:r>
              <a:rPr lang="en-US" sz="3200" dirty="0" err="1" smtClean="0"/>
              <a:t>flexibilitate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66" y="4461165"/>
            <a:ext cx="2887134" cy="23097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3776133"/>
            <a:ext cx="2861733" cy="286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1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 use or not to use 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453852" cy="4195481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Fragmente</a:t>
            </a:r>
            <a:r>
              <a:rPr lang="en-US" sz="3200" dirty="0" smtClean="0"/>
              <a:t> -&gt; </a:t>
            </a:r>
            <a:r>
              <a:rPr lang="en-US" sz="3200" dirty="0" err="1" smtClean="0"/>
              <a:t>cand</a:t>
            </a:r>
            <a:r>
              <a:rPr lang="en-US" sz="3200" dirty="0" smtClean="0"/>
              <a:t> se </a:t>
            </a:r>
            <a:r>
              <a:rPr lang="en-US" sz="3200" dirty="0" err="1" smtClean="0"/>
              <a:t>pastreaza</a:t>
            </a:r>
            <a:r>
              <a:rPr lang="en-US" sz="3200" dirty="0" smtClean="0"/>
              <a:t> </a:t>
            </a:r>
            <a:r>
              <a:rPr lang="en-US" sz="3200" dirty="0" err="1" smtClean="0"/>
              <a:t>contextul</a:t>
            </a:r>
            <a:r>
              <a:rPr lang="en-US" sz="3200" dirty="0" smtClean="0"/>
              <a:t> logic </a:t>
            </a:r>
          </a:p>
          <a:p>
            <a:pPr marL="457200" lvl="1" indent="0">
              <a:buNone/>
            </a:pPr>
            <a:r>
              <a:rPr lang="en-US" sz="3000" dirty="0" smtClean="0"/>
              <a:t> ex: </a:t>
            </a:r>
            <a:r>
              <a:rPr lang="en-US" sz="3000" dirty="0" err="1" smtClean="0"/>
              <a:t>ce</a:t>
            </a:r>
            <a:r>
              <a:rPr lang="en-US" sz="3000" dirty="0" smtClean="0"/>
              <a:t> </a:t>
            </a:r>
            <a:r>
              <a:rPr lang="en-US" sz="3000" dirty="0" err="1" smtClean="0"/>
              <a:t>afiseaza</a:t>
            </a:r>
            <a:r>
              <a:rPr lang="en-US" sz="3000" dirty="0" smtClean="0"/>
              <a:t> </a:t>
            </a:r>
            <a:r>
              <a:rPr lang="en-US" sz="3000" dirty="0" err="1" smtClean="0"/>
              <a:t>elementele</a:t>
            </a:r>
            <a:r>
              <a:rPr lang="en-US" sz="3000" dirty="0" smtClean="0"/>
              <a:t> </a:t>
            </a:r>
            <a:r>
              <a:rPr lang="en-US" sz="3000" dirty="0" err="1" smtClean="0"/>
              <a:t>unui</a:t>
            </a:r>
            <a:r>
              <a:rPr lang="en-US" sz="3000" dirty="0" smtClean="0"/>
              <a:t> </a:t>
            </a:r>
            <a:r>
              <a:rPr lang="en-US" sz="3000" dirty="0" err="1" smtClean="0"/>
              <a:t>meniu</a:t>
            </a:r>
            <a:r>
              <a:rPr lang="en-US" sz="3000" dirty="0" smtClean="0"/>
              <a:t> </a:t>
            </a:r>
          </a:p>
          <a:p>
            <a:r>
              <a:rPr lang="en-US" sz="3200" dirty="0" err="1" smtClean="0"/>
              <a:t>Activitati</a:t>
            </a:r>
            <a:r>
              <a:rPr lang="en-US" sz="3200" dirty="0" smtClean="0"/>
              <a:t> -&gt; </a:t>
            </a:r>
            <a:r>
              <a:rPr lang="en-US" sz="3200" dirty="0" err="1" smtClean="0"/>
              <a:t>cand</a:t>
            </a:r>
            <a:r>
              <a:rPr lang="en-US" sz="3200" dirty="0" smtClean="0"/>
              <a:t> se </a:t>
            </a:r>
            <a:r>
              <a:rPr lang="en-US" sz="3200" dirty="0" err="1" smtClean="0"/>
              <a:t>schimba</a:t>
            </a:r>
            <a:r>
              <a:rPr lang="en-US" sz="3200" dirty="0" smtClean="0"/>
              <a:t> </a:t>
            </a:r>
            <a:r>
              <a:rPr lang="en-US" sz="3200" dirty="0" err="1" smtClean="0"/>
              <a:t>contextul</a:t>
            </a:r>
            <a:r>
              <a:rPr lang="en-US" sz="3200" dirty="0" smtClean="0"/>
              <a:t> logic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 ex: </a:t>
            </a:r>
            <a:r>
              <a:rPr lang="en-US" sz="3200" dirty="0" err="1" smtClean="0"/>
              <a:t>ecranul</a:t>
            </a:r>
            <a:r>
              <a:rPr lang="en-US" sz="3200" dirty="0" smtClean="0"/>
              <a:t> de settings -&gt; nu are </a:t>
            </a:r>
            <a:r>
              <a:rPr lang="en-US" sz="3200" dirty="0" err="1" smtClean="0"/>
              <a:t>legatura</a:t>
            </a:r>
            <a:r>
              <a:rPr lang="en-US" sz="3200" dirty="0" smtClean="0"/>
              <a:t> </a:t>
            </a:r>
            <a:r>
              <a:rPr lang="en-US" sz="3200" dirty="0" err="1" smtClean="0"/>
              <a:t>prea</a:t>
            </a:r>
            <a:r>
              <a:rPr lang="en-US" sz="3200" dirty="0" smtClean="0"/>
              <a:t> mare cu </a:t>
            </a:r>
            <a:r>
              <a:rPr lang="en-US" sz="3200" dirty="0" err="1" smtClean="0"/>
              <a:t>restul</a:t>
            </a:r>
            <a:r>
              <a:rPr lang="en-US" sz="3200" dirty="0" smtClean="0"/>
              <a:t> </a:t>
            </a:r>
            <a:r>
              <a:rPr lang="en-US" sz="3200" dirty="0" err="1" smtClean="0"/>
              <a:t>aplicatiei</a:t>
            </a:r>
            <a:r>
              <a:rPr lang="en-US" sz="3200" dirty="0" smtClean="0"/>
              <a:t> -&gt; new Activity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897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</TotalTime>
  <Words>411</Words>
  <Application>Microsoft Macintosh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Century Gothic</vt:lpstr>
      <vt:lpstr>Mangal</vt:lpstr>
      <vt:lpstr>Wingdings 3</vt:lpstr>
      <vt:lpstr>Arial</vt:lpstr>
      <vt:lpstr>Ion</vt:lpstr>
      <vt:lpstr>Fragmente</vt:lpstr>
      <vt:lpstr>Cuprins</vt:lpstr>
      <vt:lpstr>Activity *mic reminder*</vt:lpstr>
      <vt:lpstr>Fragmente</vt:lpstr>
      <vt:lpstr>PowerPoint Presentation</vt:lpstr>
      <vt:lpstr>Cum interactionam cu Fragmentele? </vt:lpstr>
      <vt:lpstr>Activity vs Fragment </vt:lpstr>
      <vt:lpstr>Activity vs Fragment </vt:lpstr>
      <vt:lpstr>To use or not to use Fragments</vt:lpstr>
      <vt:lpstr>Ciclul de viata al unui fragment</vt:lpstr>
      <vt:lpstr>Aplicabilitate</vt:lpstr>
      <vt:lpstr>Pasi</vt:lpstr>
      <vt:lpstr>PowerPoint Presentation</vt:lpstr>
      <vt:lpstr>PowerPoint Presentation</vt:lpstr>
      <vt:lpstr>PowerPoint Presentation</vt:lpstr>
      <vt:lpstr>Intrebari ?</vt:lpstr>
      <vt:lpstr>Referinte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Fragments</dc:title>
  <dc:creator>Alexandru VOCHESCU (87618)</dc:creator>
  <cp:lastModifiedBy>Alexandru VOCHESCU (87618)</cp:lastModifiedBy>
  <cp:revision>14</cp:revision>
  <dcterms:created xsi:type="dcterms:W3CDTF">2017-08-04T14:32:29Z</dcterms:created>
  <dcterms:modified xsi:type="dcterms:W3CDTF">2017-08-04T16:37:59Z</dcterms:modified>
</cp:coreProperties>
</file>