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8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1" r:id="rId26"/>
    <p:sldId id="282" r:id="rId27"/>
    <p:sldId id="285" r:id="rId28"/>
    <p:sldId id="261" r:id="rId29"/>
    <p:sldId id="280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5BD26-D62F-E54F-866E-8435AE5D0EA1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02AE7-D3A9-4240-B2B4-22A1B9977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2AE7-D3A9-4240-B2B4-22A1B99779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onearena.com/news/BBC-Weather-app-lands-on-Android_id43888" TargetMode="External"/><Relationship Id="rId4" Type="http://schemas.openxmlformats.org/officeDocument/2006/relationships/hyperlink" Target="https://play.google.com/store/apps/details?id=com.google.android.gm" TargetMode="External"/><Relationship Id="rId5" Type="http://schemas.openxmlformats.org/officeDocument/2006/relationships/hyperlink" Target="https://developers.google.com/maps/documentation/android-api/utility/marker-clustering" TargetMode="External"/><Relationship Id="rId6" Type="http://schemas.openxmlformats.org/officeDocument/2006/relationships/hyperlink" Target="https://ro.pinterest.com/pin/143974519314503754/?lp=true" TargetMode="External"/><Relationship Id="rId7" Type="http://schemas.openxmlformats.org/officeDocument/2006/relationships/hyperlink" Target="https://www.w3schools.com/TAGs/ref_httpmethods.asp" TargetMode="External"/><Relationship Id="rId8" Type="http://schemas.openxmlformats.org/officeDocument/2006/relationships/hyperlink" Target="https://www.google.ro/url?sa=i&amp;rct=j&amp;q=&amp;esrc=s&amp;source=images&amp;cd=&amp;cad=rja&amp;uact=8&amp;ved=0ahUKEwjj4ICSm77VAhWHCBoKHbMiBDgQjhwIBQ&amp;url=http://picsmine.com/65-funny-batman-meme-images/i-dont-care-if-it-wont-work-im-chuck-norris-batman-memes-pictures/&amp;psig=AFQjCNHMag47psmIeHk_xQtJTVyFgXQXPQ&amp;ust=150195784506355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pergrove.com/why-meme/why-meme-10-make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volley/simple.html" TargetMode="External"/><Relationship Id="rId4" Type="http://schemas.openxmlformats.org/officeDocument/2006/relationships/hyperlink" Target="https://www.google.ro/url?sa=i&amp;rct=j&amp;q=&amp;esrc=s&amp;source=images&amp;cd=&amp;cad=rja&amp;uact=8&amp;ved=0ahUKEwjTwrSWy77VAhXMuhoKHXG_CvEQjhwIBQ&amp;url=http://spikethedamnball.weebly.com/blog/archives/10-2014&amp;psig=AFQjCNE1XHIr4nO294VOWgpxzv49gM2VVg&amp;ust=1501970488127579" TargetMode="External"/><Relationship Id="rId5" Type="http://schemas.openxmlformats.org/officeDocument/2006/relationships/hyperlink" Target="https://www.quora.com/Why-is-JSON-so-popular" TargetMode="External"/><Relationship Id="rId6" Type="http://schemas.openxmlformats.org/officeDocument/2006/relationships/hyperlink" Target="https://classroom.udacity.com/courses/ud851/lessons/e5d74e43-743c-455e-9a70-7545a2da9783/concepts/8ed3a385-34d5-4ea5-acbe-8b0be72ee9b6" TargetMode="External"/><Relationship Id="rId7" Type="http://schemas.openxmlformats.org/officeDocument/2006/relationships/hyperlink" Target="https://www.google.ro/url?sa=i&amp;rct=j&amp;q=&amp;esrc=s&amp;source=images&amp;cd=&amp;cad=rja&amp;uact=8&amp;ved=0ahUKEwilrrLOyr7VAhUEVxoKHVEBDZgQjhwIBQ&amp;url=http://fextralife.com/forums/p14817042/use-one-word-to-describe-the-me3-ending/&amp;psig=AFQjCNE1XHIr4nO294VOWgpxzv49gM2VVg&amp;ust=1501970488127579" TargetMode="External"/><Relationship Id="rId8" Type="http://schemas.openxmlformats.org/officeDocument/2006/relationships/hyperlink" Target="https://www.google.ro/url?sa=i&amp;rct=j&amp;q=&amp;esrc=s&amp;source=images&amp;cd=&amp;cad=rja&amp;uact=8&amp;ved=0ahUKEwjynajryr7VAhUJNhoKHZAKDVYQjhwIBQ&amp;url=http://www.escapistmagazine.com/forums/read/362.858702-Serial-Killer-Round-59-Wake-Up-Machine-Game-over?page=27&amp;psig=AFQjCNE1XHIr4nO294VOWgpxzv49gM2VVg&amp;ust=1501970488127579" TargetMode="External"/><Relationship Id="rId9" Type="http://schemas.openxmlformats.org/officeDocument/2006/relationships/hyperlink" Target="http://www.quickmeme.com/meme/35dffa" TargetMode="External"/><Relationship Id="rId10" Type="http://schemas.openxmlformats.org/officeDocument/2006/relationships/hyperlink" Target="https://www.google.ro/url?sa=i&amp;rct=j&amp;q=&amp;esrc=s&amp;source=images&amp;cd=&amp;cad=rja&amp;uact=8&amp;ved=0ahUKEwiX7-7Gj77VAhVBDxQKHcGZD2IQjhwIBQ&amp;url=https://ozpop.github.io/2016/09/13/Sophisticated-Web/&amp;psig=AFQjCNGmnEu3tKpSMRjowSnMQyzMf2-SvQ&amp;ust=150195472117082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tutsplus.com/tutorials/an-introduction-to-volley--cms-2380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</a:t>
            </a:r>
            <a:r>
              <a:rPr lang="en-US" dirty="0" err="1" smtClean="0"/>
              <a:t>Retea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Conexiune</a:t>
            </a:r>
            <a:r>
              <a:rPr lang="en-US" dirty="0" smtClean="0"/>
              <a:t> la un server</a:t>
            </a:r>
          </a:p>
          <a:p>
            <a:r>
              <a:rPr lang="en-US" dirty="0" err="1" smtClean="0"/>
              <a:t>Lucrat</a:t>
            </a:r>
            <a:r>
              <a:rPr lang="en-US" dirty="0" smtClean="0"/>
              <a:t> cu </a:t>
            </a:r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6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2" y="2052918"/>
            <a:ext cx="10709563" cy="4195481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GET &amp;&amp; POST</a:t>
            </a:r>
          </a:p>
          <a:p>
            <a:pPr lvl="1"/>
            <a:r>
              <a:rPr lang="en-US" sz="2800" dirty="0" smtClean="0"/>
              <a:t>GET</a:t>
            </a:r>
          </a:p>
          <a:p>
            <a:pPr marL="914400" lvl="2" indent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 /test/demo_form.php?name1=value1&amp;name2=value2</a:t>
            </a:r>
          </a:p>
          <a:p>
            <a:pPr lvl="2"/>
            <a:r>
              <a:rPr lang="en-US" sz="2800" dirty="0" smtClean="0"/>
              <a:t> </a:t>
            </a:r>
            <a:r>
              <a:rPr lang="en-US" sz="2800" dirty="0" err="1" smtClean="0"/>
              <a:t>Folosit</a:t>
            </a:r>
            <a:r>
              <a:rPr lang="en-US" sz="2800" dirty="0" smtClean="0"/>
              <a:t> </a:t>
            </a:r>
            <a:r>
              <a:rPr lang="en-US" sz="2800" dirty="0" err="1" smtClean="0"/>
              <a:t>numai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cere</a:t>
            </a:r>
            <a:r>
              <a:rPr lang="en-US" sz="2800" dirty="0" smtClean="0"/>
              <a:t> date de la un server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err="1" smtClean="0"/>
              <a:t>Datele</a:t>
            </a:r>
            <a:r>
              <a:rPr lang="en-US" sz="2800" dirty="0" smtClean="0"/>
              <a:t> pot fi cache-</a:t>
            </a:r>
            <a:r>
              <a:rPr lang="en-US" sz="2800" dirty="0" err="1" smtClean="0"/>
              <a:t>uite</a:t>
            </a:r>
            <a:endParaRPr lang="en-US" sz="2800" dirty="0"/>
          </a:p>
          <a:p>
            <a:pPr lvl="2"/>
            <a:r>
              <a:rPr lang="en-US" sz="2800" dirty="0"/>
              <a:t> </a:t>
            </a:r>
            <a:r>
              <a:rPr lang="en-US" sz="2800" dirty="0" smtClean="0"/>
              <a:t>A nu se </a:t>
            </a:r>
            <a:r>
              <a:rPr lang="en-US" sz="2800" dirty="0" err="1" smtClean="0"/>
              <a:t>folosi</a:t>
            </a:r>
            <a:r>
              <a:rPr lang="en-US" sz="2800" dirty="0" smtClean="0"/>
              <a:t> cu date ”</a:t>
            </a:r>
            <a:r>
              <a:rPr lang="en-US" sz="2800" dirty="0" err="1" smtClean="0"/>
              <a:t>sensibile</a:t>
            </a:r>
            <a:r>
              <a:rPr lang="en-US" sz="2800" dirty="0" smtClean="0"/>
              <a:t>”</a:t>
            </a:r>
          </a:p>
          <a:p>
            <a:pPr lvl="2"/>
            <a:r>
              <a:rPr lang="en-US" sz="2800" dirty="0" smtClean="0"/>
              <a:t> Are </a:t>
            </a:r>
            <a:r>
              <a:rPr lang="en-US" sz="2800" dirty="0" err="1" smtClean="0"/>
              <a:t>restrictii</a:t>
            </a:r>
            <a:r>
              <a:rPr lang="en-US" sz="2800" dirty="0" smtClean="0"/>
              <a:t> de </a:t>
            </a:r>
            <a:r>
              <a:rPr lang="en-US" sz="2800" dirty="0" err="1" smtClean="0"/>
              <a:t>lungime</a:t>
            </a:r>
            <a:r>
              <a:rPr lang="en-US" sz="2800" dirty="0" smtClean="0"/>
              <a:t> a </a:t>
            </a:r>
            <a:r>
              <a:rPr lang="en-US" sz="2800" dirty="0" err="1" smtClean="0"/>
              <a:t>datelor</a:t>
            </a:r>
            <a:r>
              <a:rPr lang="en-US" sz="2800" dirty="0" smtClean="0"/>
              <a:t> ( 8 KB </a:t>
            </a:r>
            <a:r>
              <a:rPr lang="en-US" sz="2800" dirty="0" err="1" smtClean="0"/>
              <a:t>majoritatea</a:t>
            </a:r>
            <a:r>
              <a:rPr lang="en-US" sz="2800" dirty="0" smtClean="0"/>
              <a:t> </a:t>
            </a:r>
            <a:r>
              <a:rPr lang="en-US" sz="2800" dirty="0" err="1" smtClean="0"/>
              <a:t>webserverelor</a:t>
            </a:r>
            <a:r>
              <a:rPr lang="en-US" sz="2800" dirty="0" smtClean="0"/>
              <a:t> )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18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? Pt.2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431009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POST</a:t>
            </a:r>
          </a:p>
          <a:p>
            <a:pPr marL="914400" lvl="2" indent="0">
              <a:buNone/>
            </a:pPr>
            <a:r>
              <a:rPr lang="en-US" sz="2000" dirty="0" smtClean="0"/>
              <a:t>Ex: </a:t>
            </a:r>
            <a:r>
              <a:rPr lang="en-US" sz="2000" dirty="0"/>
              <a:t>POST /test/</a:t>
            </a:r>
            <a:r>
              <a:rPr lang="en-US" sz="2000" dirty="0" err="1"/>
              <a:t>demo_form.php</a:t>
            </a:r>
            <a:r>
              <a:rPr lang="en-US" sz="2000" dirty="0"/>
              <a:t> HTTP/1.1</a:t>
            </a:r>
            <a:br>
              <a:rPr lang="en-US" sz="2000" dirty="0"/>
            </a:br>
            <a:r>
              <a:rPr lang="en-US" sz="2000" dirty="0" smtClean="0"/>
              <a:t>	  Host</a:t>
            </a:r>
            <a:r>
              <a:rPr lang="en-US" sz="2000" dirty="0"/>
              <a:t>: w3schools.com</a:t>
            </a:r>
            <a:br>
              <a:rPr lang="en-US" sz="2000" dirty="0"/>
            </a:br>
            <a:r>
              <a:rPr lang="en-US" sz="2000" dirty="0" smtClean="0"/>
              <a:t>	  </a:t>
            </a:r>
            <a:r>
              <a:rPr lang="en-US" sz="2000" b="1" dirty="0" smtClean="0"/>
              <a:t>name1=value1&amp;name2=value2</a:t>
            </a:r>
          </a:p>
          <a:p>
            <a:pPr lvl="2"/>
            <a:r>
              <a:rPr lang="en-US" sz="2800" b="1" dirty="0"/>
              <a:t> </a:t>
            </a:r>
            <a:r>
              <a:rPr lang="en-US" sz="2800" dirty="0" err="1" smtClean="0"/>
              <a:t>Folosit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trimite</a:t>
            </a:r>
            <a:r>
              <a:rPr lang="en-US" sz="2800" dirty="0" smtClean="0"/>
              <a:t> date </a:t>
            </a:r>
            <a:r>
              <a:rPr lang="en-US" sz="2800" dirty="0" err="1" smtClean="0"/>
              <a:t>catre</a:t>
            </a:r>
            <a:r>
              <a:rPr lang="en-US" sz="2800" dirty="0" smtClean="0"/>
              <a:t> un server cu </a:t>
            </a:r>
            <a:r>
              <a:rPr lang="en-US" sz="2800" dirty="0" err="1" smtClean="0"/>
              <a:t>scopul</a:t>
            </a:r>
            <a:r>
              <a:rPr lang="en-US" sz="2800" dirty="0" smtClean="0"/>
              <a:t> de a fi </a:t>
            </a:r>
            <a:r>
              <a:rPr lang="en-US" sz="2800" dirty="0" err="1" smtClean="0"/>
              <a:t>procesate</a:t>
            </a:r>
            <a:endParaRPr lang="en-US" sz="2800" dirty="0" smtClean="0"/>
          </a:p>
          <a:p>
            <a:pPr lvl="2"/>
            <a:r>
              <a:rPr lang="en-US" sz="2800" dirty="0"/>
              <a:t> </a:t>
            </a:r>
            <a:r>
              <a:rPr lang="en-US" sz="2800" dirty="0" err="1" smtClean="0"/>
              <a:t>Datele</a:t>
            </a:r>
            <a:r>
              <a:rPr lang="en-US" sz="2800" dirty="0" smtClean="0"/>
              <a:t> nu </a:t>
            </a:r>
            <a:r>
              <a:rPr lang="en-US" sz="2800" dirty="0" err="1" smtClean="0"/>
              <a:t>sunt</a:t>
            </a:r>
            <a:r>
              <a:rPr lang="en-US" sz="2800" dirty="0" smtClean="0"/>
              <a:t> cache-</a:t>
            </a:r>
            <a:r>
              <a:rPr lang="en-US" sz="2800" dirty="0" err="1" smtClean="0"/>
              <a:t>uite</a:t>
            </a:r>
            <a:endParaRPr lang="en-US" sz="2800" dirty="0" smtClean="0"/>
          </a:p>
          <a:p>
            <a:pPr lvl="2"/>
            <a:r>
              <a:rPr lang="en-US" sz="2800" dirty="0"/>
              <a:t> </a:t>
            </a:r>
            <a:r>
              <a:rPr lang="en-US" sz="2800" dirty="0" smtClean="0"/>
              <a:t>Mai </a:t>
            </a:r>
            <a:r>
              <a:rPr lang="en-US" sz="2800" dirty="0" err="1" smtClean="0"/>
              <a:t>sigur</a:t>
            </a:r>
            <a:r>
              <a:rPr lang="en-US" sz="2800" dirty="0"/>
              <a:t> </a:t>
            </a:r>
            <a:r>
              <a:rPr lang="en-US" sz="2800" dirty="0" smtClean="0"/>
              <a:t>“security-wise” </a:t>
            </a:r>
            <a:r>
              <a:rPr lang="en-US" sz="2800" dirty="0" err="1" smtClean="0"/>
              <a:t>decat</a:t>
            </a:r>
            <a:r>
              <a:rPr lang="en-US" sz="2800" dirty="0" smtClean="0"/>
              <a:t> get-</a:t>
            </a:r>
            <a:r>
              <a:rPr lang="en-US" sz="2800" dirty="0" err="1" smtClean="0"/>
              <a:t>ul</a:t>
            </a:r>
            <a:endParaRPr lang="en-US" sz="2800" dirty="0" smtClean="0"/>
          </a:p>
          <a:p>
            <a:pPr lvl="2"/>
            <a:r>
              <a:rPr lang="en-US" sz="2800" dirty="0" smtClean="0"/>
              <a:t> Nu are </a:t>
            </a:r>
            <a:r>
              <a:rPr lang="en-US" sz="2800" dirty="0" err="1" smtClean="0"/>
              <a:t>restrictii</a:t>
            </a:r>
            <a:r>
              <a:rPr lang="en-US" sz="2800" dirty="0" smtClean="0"/>
              <a:t> de </a:t>
            </a:r>
            <a:r>
              <a:rPr lang="en-US" sz="2800" dirty="0" err="1" smtClean="0"/>
              <a:t>lungime</a:t>
            </a:r>
            <a:r>
              <a:rPr lang="en-US" sz="2800" dirty="0" smtClean="0"/>
              <a:t> a </a:t>
            </a:r>
            <a:r>
              <a:rPr lang="en-US" sz="2800" dirty="0" err="1" smtClean="0"/>
              <a:t>datelor</a:t>
            </a:r>
            <a:endParaRPr lang="en-US" sz="2800" dirty="0" smtClean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8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Inainte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incepem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4" y="1853249"/>
            <a:ext cx="8717040" cy="231324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 smtClean="0"/>
              <a:t>Avem</a:t>
            </a:r>
            <a:r>
              <a:rPr lang="en-US" sz="3200" dirty="0" smtClean="0"/>
              <a:t> o </a:t>
            </a:r>
            <a:r>
              <a:rPr lang="en-US" sz="3200" dirty="0" err="1" smtClean="0"/>
              <a:t>micuta</a:t>
            </a:r>
            <a:r>
              <a:rPr lang="en-US" sz="3200" dirty="0" smtClean="0"/>
              <a:t> </a:t>
            </a:r>
            <a:r>
              <a:rPr lang="en-US" sz="3200" dirty="0" err="1" smtClean="0"/>
              <a:t>problemuta</a:t>
            </a:r>
            <a:r>
              <a:rPr lang="mr-IN" sz="3200" dirty="0" smtClean="0"/>
              <a:t>…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Ipotetic</a:t>
            </a:r>
            <a:r>
              <a:rPr lang="en-US" sz="3200" dirty="0" smtClean="0"/>
              <a:t> </a:t>
            </a:r>
            <a:r>
              <a:rPr lang="en-US" sz="3200" dirty="0" err="1" smtClean="0"/>
              <a:t>vorbind</a:t>
            </a:r>
            <a:r>
              <a:rPr lang="en-US" sz="3200" dirty="0" smtClean="0"/>
              <a:t>, </a:t>
            </a:r>
            <a:r>
              <a:rPr lang="en-US" sz="3200" dirty="0" err="1" smtClean="0"/>
              <a:t>ce</a:t>
            </a:r>
            <a:r>
              <a:rPr lang="en-US" sz="3200" dirty="0" smtClean="0"/>
              <a:t> s-</a:t>
            </a:r>
            <a:r>
              <a:rPr lang="en-US" sz="3200" dirty="0" err="1" smtClean="0"/>
              <a:t>ar</a:t>
            </a:r>
            <a:r>
              <a:rPr lang="en-US" sz="3200" dirty="0" smtClean="0"/>
              <a:t> </a:t>
            </a:r>
            <a:r>
              <a:rPr lang="en-US" sz="3200" dirty="0" err="1" smtClean="0"/>
              <a:t>intampla</a:t>
            </a:r>
            <a:r>
              <a:rPr lang="en-US" sz="3200" dirty="0" smtClean="0"/>
              <a:t> </a:t>
            </a:r>
            <a:r>
              <a:rPr lang="en-US" sz="3200" dirty="0" err="1" smtClean="0"/>
              <a:t>daca</a:t>
            </a:r>
            <a:r>
              <a:rPr lang="en-US" sz="3200" dirty="0" smtClean="0"/>
              <a:t> am </a:t>
            </a:r>
            <a:r>
              <a:rPr lang="en-US" sz="3200" dirty="0" err="1" smtClean="0"/>
              <a:t>cere</a:t>
            </a:r>
            <a:r>
              <a:rPr lang="en-US" sz="3200" dirty="0" smtClean="0"/>
              <a:t> un </a:t>
            </a:r>
            <a:r>
              <a:rPr lang="en-US" sz="3200" dirty="0" err="1" smtClean="0"/>
              <a:t>volum</a:t>
            </a:r>
            <a:r>
              <a:rPr lang="en-US" sz="3200" dirty="0" smtClean="0"/>
              <a:t> </a:t>
            </a:r>
            <a:r>
              <a:rPr lang="en-US" sz="3200" dirty="0" err="1" smtClean="0"/>
              <a:t>foarte</a:t>
            </a:r>
            <a:r>
              <a:rPr lang="en-US" sz="3200" dirty="0" smtClean="0"/>
              <a:t> mare de date </a:t>
            </a:r>
            <a:r>
              <a:rPr lang="en-US" sz="3200" dirty="0" err="1" smtClean="0"/>
              <a:t>intr</a:t>
            </a:r>
            <a:r>
              <a:rPr lang="en-US" sz="3200" dirty="0" smtClean="0"/>
              <a:t>-un activity de </a:t>
            </a:r>
            <a:r>
              <a:rPr lang="en-US" sz="3200" dirty="0" err="1" smtClean="0"/>
              <a:t>pe</a:t>
            </a:r>
            <a:r>
              <a:rPr lang="en-US" sz="3200" dirty="0" smtClean="0"/>
              <a:t> internet </a:t>
            </a:r>
            <a:r>
              <a:rPr lang="en-US" sz="3200" dirty="0" err="1" smtClean="0"/>
              <a:t>si</a:t>
            </a:r>
            <a:r>
              <a:rPr lang="en-US" sz="3200" dirty="0" smtClean="0"/>
              <a:t> am </a:t>
            </a:r>
            <a:r>
              <a:rPr lang="en-US" sz="3200" dirty="0" err="1" smtClean="0"/>
              <a:t>astepta</a:t>
            </a:r>
            <a:r>
              <a:rPr lang="en-US" sz="3200" dirty="0" smtClean="0"/>
              <a:t> </a:t>
            </a:r>
            <a:r>
              <a:rPr lang="en-US" sz="3200" dirty="0" err="1" smtClean="0"/>
              <a:t>dupa</a:t>
            </a:r>
            <a:r>
              <a:rPr lang="en-US" sz="3200" dirty="0" smtClean="0"/>
              <a:t> </a:t>
            </a:r>
            <a:r>
              <a:rPr lang="en-US" sz="3200" dirty="0" err="1" smtClean="0"/>
              <a:t>raspuns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056" y="4166496"/>
            <a:ext cx="3512831" cy="25468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83237" y="5070565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NetworkOnMainThreadException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Cum </a:t>
            </a:r>
            <a:r>
              <a:rPr lang="en-US" dirty="0" err="1" smtClean="0"/>
              <a:t>rezolvam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Toate</a:t>
            </a:r>
            <a:r>
              <a:rPr lang="en-US" sz="3200" dirty="0" smtClean="0"/>
              <a:t> </a:t>
            </a:r>
            <a:r>
              <a:rPr lang="en-US" sz="3200" dirty="0" err="1" smtClean="0"/>
              <a:t>operatiile</a:t>
            </a:r>
            <a:r>
              <a:rPr lang="en-US" sz="3200" dirty="0" smtClean="0"/>
              <a:t> </a:t>
            </a:r>
            <a:r>
              <a:rPr lang="en-US" sz="3200" dirty="0" err="1" smtClean="0"/>
              <a:t>ce</a:t>
            </a:r>
            <a:r>
              <a:rPr lang="en-US" sz="3200" dirty="0" smtClean="0"/>
              <a:t> </a:t>
            </a:r>
            <a:r>
              <a:rPr lang="en-US" sz="3200" dirty="0" err="1" smtClean="0"/>
              <a:t>implica</a:t>
            </a:r>
            <a:r>
              <a:rPr lang="en-US" sz="3200" dirty="0" smtClean="0"/>
              <a:t> </a:t>
            </a:r>
            <a:r>
              <a:rPr lang="en-US" sz="3200" dirty="0" err="1" smtClean="0"/>
              <a:t>comunicatie</a:t>
            </a:r>
            <a:r>
              <a:rPr lang="en-US" sz="3200" dirty="0" smtClean="0"/>
              <a:t> </a:t>
            </a:r>
            <a:r>
              <a:rPr lang="en-US" sz="3200" dirty="0" err="1" smtClean="0"/>
              <a:t>prin</a:t>
            </a:r>
            <a:r>
              <a:rPr lang="en-US" sz="3200" dirty="0" smtClean="0"/>
              <a:t> </a:t>
            </a:r>
            <a:r>
              <a:rPr lang="en-US" sz="3200" dirty="0" err="1" smtClean="0"/>
              <a:t>retea</a:t>
            </a:r>
            <a:r>
              <a:rPr lang="en-US" sz="3200" dirty="0" smtClean="0"/>
              <a:t>, </a:t>
            </a:r>
            <a:r>
              <a:rPr lang="en-US" sz="3200" dirty="0" err="1" smtClean="0"/>
              <a:t>trebuie</a:t>
            </a:r>
            <a:r>
              <a:rPr lang="en-US" sz="3200" dirty="0" smtClean="0"/>
              <a:t> </a:t>
            </a:r>
            <a:r>
              <a:rPr lang="en-US" sz="3200" dirty="0" err="1" smtClean="0"/>
              <a:t>realizate</a:t>
            </a:r>
            <a:r>
              <a:rPr lang="en-US" sz="3200" dirty="0" smtClean="0"/>
              <a:t> </a:t>
            </a:r>
            <a:r>
              <a:rPr lang="en-US" sz="3200" dirty="0" err="1" smtClean="0"/>
              <a:t>pe</a:t>
            </a:r>
            <a:r>
              <a:rPr lang="en-US" sz="3200" dirty="0" smtClean="0"/>
              <a:t> un fir de </a:t>
            </a:r>
            <a:r>
              <a:rPr lang="en-US" sz="3200" dirty="0" err="1" smtClean="0"/>
              <a:t>executie</a:t>
            </a:r>
            <a:r>
              <a:rPr lang="en-US" sz="3200" dirty="0" smtClean="0"/>
              <a:t> </a:t>
            </a:r>
            <a:r>
              <a:rPr lang="en-US" sz="3200" dirty="0" err="1" smtClean="0"/>
              <a:t>separat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000" dirty="0"/>
              <a:t>	</a:t>
            </a:r>
            <a:r>
              <a:rPr lang="en-US" sz="3000" dirty="0" err="1" smtClean="0"/>
              <a:t>solutii</a:t>
            </a:r>
            <a:r>
              <a:rPr lang="en-US" sz="3000" dirty="0" smtClean="0"/>
              <a:t>: </a:t>
            </a:r>
            <a:r>
              <a:rPr lang="en-US" sz="3000" dirty="0" err="1" smtClean="0"/>
              <a:t>AsyncTask</a:t>
            </a:r>
            <a:r>
              <a:rPr lang="en-US" sz="3000" dirty="0" smtClean="0"/>
              <a:t>  </a:t>
            </a:r>
            <a:r>
              <a:rPr lang="en-US" sz="3000" dirty="0" err="1" smtClean="0"/>
              <a:t>sau</a:t>
            </a:r>
            <a:r>
              <a:rPr lang="en-US" sz="3000" dirty="0" smtClean="0"/>
              <a:t> Thread</a:t>
            </a:r>
          </a:p>
          <a:p>
            <a:pPr lvl="1"/>
            <a:r>
              <a:rPr lang="en-US" sz="3000" dirty="0" smtClean="0"/>
              <a:t> </a:t>
            </a:r>
            <a:r>
              <a:rPr lang="en-US" sz="3000" dirty="0" err="1" smtClean="0"/>
              <a:t>AsyncTask</a:t>
            </a:r>
            <a:r>
              <a:rPr lang="en-US" sz="3000" dirty="0" smtClean="0"/>
              <a:t> -&gt; </a:t>
            </a:r>
            <a:r>
              <a:rPr lang="en-US" sz="3000" dirty="0" err="1" smtClean="0"/>
              <a:t>putine</a:t>
            </a:r>
            <a:r>
              <a:rPr lang="en-US" sz="3000" dirty="0" smtClean="0"/>
              <a:t> </a:t>
            </a:r>
            <a:r>
              <a:rPr lang="en-US" sz="3000" dirty="0" err="1" smtClean="0"/>
              <a:t>operatii</a:t>
            </a:r>
            <a:r>
              <a:rPr lang="en-US" sz="3000" dirty="0" smtClean="0"/>
              <a:t> I/O</a:t>
            </a:r>
            <a:endParaRPr lang="en-US" sz="2600" dirty="0" smtClean="0"/>
          </a:p>
          <a:p>
            <a:pPr marL="2277400" lvl="5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-&gt; </a:t>
            </a:r>
            <a:r>
              <a:rPr lang="en-US" sz="3000" dirty="0" err="1" smtClean="0"/>
              <a:t>operatii</a:t>
            </a:r>
            <a:r>
              <a:rPr lang="en-US" sz="3000" dirty="0" smtClean="0"/>
              <a:t> </a:t>
            </a:r>
            <a:r>
              <a:rPr lang="en-US" sz="3000" dirty="0" err="1" smtClean="0"/>
              <a:t>pe</a:t>
            </a:r>
            <a:r>
              <a:rPr lang="en-US" sz="3000" dirty="0" smtClean="0"/>
              <a:t> </a:t>
            </a:r>
            <a:r>
              <a:rPr lang="en-US" sz="3000" dirty="0" err="1" smtClean="0"/>
              <a:t>discul</a:t>
            </a:r>
            <a:r>
              <a:rPr lang="en-US" sz="3000" dirty="0" smtClean="0"/>
              <a:t> local</a:t>
            </a:r>
            <a:endParaRPr lang="en-US" sz="3000" dirty="0"/>
          </a:p>
          <a:p>
            <a:pPr marL="971550" lvl="1" indent="-457200"/>
            <a:r>
              <a:rPr lang="en-US" sz="3000" dirty="0" smtClean="0"/>
              <a:t>Thread -&gt; </a:t>
            </a:r>
            <a:r>
              <a:rPr lang="en-US" sz="3000" dirty="0" err="1" smtClean="0"/>
              <a:t>operatii</a:t>
            </a:r>
            <a:r>
              <a:rPr lang="en-US" sz="3000" dirty="0" smtClean="0"/>
              <a:t> I/O intensive</a:t>
            </a:r>
          </a:p>
          <a:p>
            <a:pPr marL="1828800" lvl="4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</a:t>
            </a:r>
            <a:r>
              <a:rPr lang="en-US" sz="3000" dirty="0" smtClean="0"/>
              <a:t>-&gt; </a:t>
            </a:r>
            <a:r>
              <a:rPr lang="en-US" sz="3000" dirty="0" err="1" smtClean="0"/>
              <a:t>operatii</a:t>
            </a:r>
            <a:r>
              <a:rPr lang="en-US" sz="3000" dirty="0" smtClean="0"/>
              <a:t> </a:t>
            </a:r>
            <a:r>
              <a:rPr lang="en-US" sz="3000" dirty="0" err="1" smtClean="0"/>
              <a:t>ce</a:t>
            </a:r>
            <a:r>
              <a:rPr lang="en-US" sz="3000" dirty="0" smtClean="0"/>
              <a:t> </a:t>
            </a:r>
            <a:r>
              <a:rPr lang="en-US" sz="3000" dirty="0" err="1" smtClean="0"/>
              <a:t>utilizeaza</a:t>
            </a:r>
            <a:r>
              <a:rPr lang="en-US" sz="3000" dirty="0" smtClean="0"/>
              <a:t> </a:t>
            </a:r>
            <a:r>
              <a:rPr lang="en-US" sz="3000" dirty="0" err="1" smtClean="0"/>
              <a:t>procesorul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397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Mare </a:t>
            </a:r>
            <a:r>
              <a:rPr lang="en-US" dirty="0" err="1" smtClean="0"/>
              <a:t>atentie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 smtClean="0"/>
              <a:t>Pentru</a:t>
            </a:r>
            <a:r>
              <a:rPr lang="en-US" sz="3200" dirty="0" smtClean="0"/>
              <a:t> a </a:t>
            </a:r>
            <a:r>
              <a:rPr lang="en-US" sz="3200" dirty="0" err="1" smtClean="0"/>
              <a:t>accesa</a:t>
            </a:r>
            <a:r>
              <a:rPr lang="en-US" sz="3200" dirty="0" smtClean="0"/>
              <a:t> </a:t>
            </a:r>
            <a:r>
              <a:rPr lang="en-US" sz="3200" dirty="0" err="1" smtClean="0"/>
              <a:t>internetul</a:t>
            </a:r>
            <a:r>
              <a:rPr lang="en-US" sz="3200" dirty="0" smtClean="0"/>
              <a:t>, </a:t>
            </a:r>
            <a:r>
              <a:rPr lang="en-US" sz="3200" dirty="0" err="1" smtClean="0"/>
              <a:t>aplicatia</a:t>
            </a:r>
            <a:r>
              <a:rPr lang="en-US" sz="3200" dirty="0" smtClean="0"/>
              <a:t> </a:t>
            </a:r>
            <a:r>
              <a:rPr lang="en-US" sz="3200" dirty="0" err="1" smtClean="0"/>
              <a:t>trebuie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aiba</a:t>
            </a:r>
            <a:r>
              <a:rPr lang="en-US" sz="3200" dirty="0" smtClean="0"/>
              <a:t> </a:t>
            </a:r>
            <a:r>
              <a:rPr lang="en-US" sz="3200" dirty="0" err="1" smtClean="0"/>
              <a:t>permisiuni</a:t>
            </a:r>
            <a:r>
              <a:rPr lang="en-US" sz="3200" dirty="0" smtClean="0"/>
              <a:t>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a se </a:t>
            </a:r>
            <a:r>
              <a:rPr lang="en-US" sz="3200" dirty="0" err="1" smtClean="0"/>
              <a:t>conecta</a:t>
            </a:r>
            <a:r>
              <a:rPr lang="en-US" sz="3200" dirty="0" smtClean="0"/>
              <a:t> la internet</a:t>
            </a:r>
          </a:p>
          <a:p>
            <a:pPr marL="457200" lvl="1" indent="0">
              <a:buNone/>
            </a:pPr>
            <a:r>
              <a:rPr lang="en-US" sz="3000" dirty="0" err="1" smtClean="0"/>
              <a:t>android.permission.INTERNET</a:t>
            </a:r>
            <a:r>
              <a:rPr lang="en-US" sz="3000" dirty="0" smtClean="0"/>
              <a:t> ( in Manifest)</a:t>
            </a:r>
          </a:p>
          <a:p>
            <a:pPr marL="457200" lvl="1" indent="0">
              <a:buNone/>
            </a:pPr>
            <a:endParaRPr lang="en-US" sz="3000" dirty="0"/>
          </a:p>
          <a:p>
            <a:pPr marL="514350" indent="-457200"/>
            <a:r>
              <a:rPr lang="en-US" sz="3200" dirty="0" smtClean="0"/>
              <a:t>Si</a:t>
            </a:r>
            <a:r>
              <a:rPr lang="mr-IN" sz="3200" dirty="0" smtClean="0"/>
              <a:t>…</a:t>
            </a:r>
            <a:r>
              <a:rPr lang="en-US" sz="3200" dirty="0" smtClean="0"/>
              <a:t> </a:t>
            </a:r>
            <a:r>
              <a:rPr lang="en-US" sz="3200" dirty="0" err="1" smtClean="0"/>
              <a:t>bineinteles</a:t>
            </a:r>
            <a:r>
              <a:rPr lang="en-US" sz="3200" dirty="0" smtClean="0"/>
              <a:t>, device-</a:t>
            </a:r>
            <a:r>
              <a:rPr lang="en-US" sz="3200" dirty="0" err="1" smtClean="0"/>
              <a:t>ul</a:t>
            </a:r>
            <a:r>
              <a:rPr lang="en-US" sz="3200" dirty="0" smtClean="0"/>
              <a:t> </a:t>
            </a:r>
            <a:r>
              <a:rPr lang="en-US" sz="3200" dirty="0" err="1" smtClean="0"/>
              <a:t>trebuie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aiba</a:t>
            </a:r>
            <a:r>
              <a:rPr lang="en-US" sz="3200" dirty="0" smtClean="0"/>
              <a:t> </a:t>
            </a:r>
            <a:r>
              <a:rPr lang="en-US" sz="3200" dirty="0" err="1" smtClean="0"/>
              <a:t>conexiune</a:t>
            </a:r>
            <a:r>
              <a:rPr lang="en-US" sz="3200" dirty="0" smtClean="0"/>
              <a:t> la internet ( </a:t>
            </a:r>
            <a:r>
              <a:rPr lang="en-US" sz="3200" dirty="0" err="1" smtClean="0"/>
              <a:t>Wi-fi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 Mobile Data activate 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8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Variante</a:t>
            </a:r>
            <a:r>
              <a:rPr lang="en-US" dirty="0" smtClean="0"/>
              <a:t> de </a:t>
            </a:r>
            <a:r>
              <a:rPr lang="en-US" dirty="0" err="1" smtClean="0"/>
              <a:t>conectare</a:t>
            </a:r>
            <a:r>
              <a:rPr lang="en-US" dirty="0" smtClean="0"/>
              <a:t> la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15306" cy="419548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Pentru</a:t>
            </a:r>
            <a:r>
              <a:rPr lang="en-US" sz="3200" dirty="0" smtClean="0"/>
              <a:t> a ne </a:t>
            </a:r>
            <a:r>
              <a:rPr lang="en-US" sz="3200" dirty="0" err="1" smtClean="0"/>
              <a:t>putea</a:t>
            </a:r>
            <a:r>
              <a:rPr lang="en-US" sz="3200" dirty="0" smtClean="0"/>
              <a:t> </a:t>
            </a:r>
            <a:r>
              <a:rPr lang="en-US" sz="3200" dirty="0" err="1" smtClean="0"/>
              <a:t>conecta</a:t>
            </a:r>
            <a:r>
              <a:rPr lang="en-US" sz="3200" dirty="0" smtClean="0"/>
              <a:t> la internet </a:t>
            </a:r>
            <a:r>
              <a:rPr lang="en-US" sz="3200" dirty="0" err="1" smtClean="0"/>
              <a:t>putem</a:t>
            </a:r>
            <a:r>
              <a:rPr lang="en-US" sz="3200" dirty="0" smtClean="0"/>
              <a:t> </a:t>
            </a:r>
            <a:r>
              <a:rPr lang="en-US" sz="3200" dirty="0" err="1" smtClean="0"/>
              <a:t>folosi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dirty="0" err="1" smtClean="0"/>
              <a:t>HttpUrlConnection</a:t>
            </a:r>
            <a:r>
              <a:rPr lang="en-US" sz="3000" dirty="0" smtClean="0"/>
              <a:t> -&gt; client low-level de http</a:t>
            </a:r>
          </a:p>
          <a:p>
            <a:pPr lvl="1"/>
            <a:r>
              <a:rPr lang="en-US" sz="3000" dirty="0" smtClean="0"/>
              <a:t>Volley -&gt; client high-level care </a:t>
            </a:r>
            <a:r>
              <a:rPr lang="en-US" sz="3000" dirty="0" err="1" smtClean="0"/>
              <a:t>contine</a:t>
            </a:r>
            <a:r>
              <a:rPr lang="en-US" sz="3000" dirty="0" smtClean="0"/>
              <a:t> de </a:t>
            </a:r>
            <a:r>
              <a:rPr lang="en-US" sz="3000" dirty="0" err="1" smtClean="0"/>
              <a:t>fapt</a:t>
            </a:r>
            <a:r>
              <a:rPr lang="en-US" sz="3000" dirty="0" smtClean="0"/>
              <a:t> </a:t>
            </a:r>
            <a:r>
              <a:rPr lang="en-US" sz="3000" dirty="0" err="1" smtClean="0"/>
              <a:t>clienti</a:t>
            </a:r>
            <a:r>
              <a:rPr lang="en-US" sz="3000" dirty="0" smtClean="0"/>
              <a:t> low-level de </a:t>
            </a:r>
            <a:r>
              <a:rPr lang="en-US" sz="3000" dirty="0" err="1" smtClean="0"/>
              <a:t>genul</a:t>
            </a:r>
            <a:r>
              <a:rPr lang="en-US" sz="3000" dirty="0" smtClean="0"/>
              <a:t> </a:t>
            </a:r>
            <a:r>
              <a:rPr lang="en-US" sz="3000" dirty="0" err="1" smtClean="0"/>
              <a:t>HttpUrlConnection</a:t>
            </a:r>
            <a:r>
              <a:rPr lang="en-US" sz="3000" dirty="0" smtClean="0"/>
              <a:t> </a:t>
            </a:r>
            <a:r>
              <a:rPr lang="en-US" sz="3000" dirty="0" err="1" smtClean="0"/>
              <a:t>sau</a:t>
            </a:r>
            <a:r>
              <a:rPr lang="en-US" sz="3000" dirty="0" smtClean="0"/>
              <a:t> </a:t>
            </a:r>
            <a:r>
              <a:rPr lang="en-US" sz="3000" dirty="0" err="1" smtClean="0"/>
              <a:t>OkHttp</a:t>
            </a:r>
            <a:endParaRPr lang="en-US" sz="30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5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HttpUrlConnection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Instantiem</a:t>
            </a:r>
            <a:r>
              <a:rPr lang="en-US" sz="3200" dirty="0" smtClean="0"/>
              <a:t> un </a:t>
            </a:r>
            <a:r>
              <a:rPr lang="en-US" sz="3200" dirty="0" err="1" smtClean="0"/>
              <a:t>obiect</a:t>
            </a:r>
            <a:r>
              <a:rPr lang="en-US" sz="3200" dirty="0" smtClean="0"/>
              <a:t> URL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Deschidem</a:t>
            </a:r>
            <a:r>
              <a:rPr lang="en-US" sz="3200" dirty="0" smtClean="0"/>
              <a:t> </a:t>
            </a:r>
            <a:r>
              <a:rPr lang="en-US" sz="3200" dirty="0" err="1" smtClean="0"/>
              <a:t>conexiunea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Operatii</a:t>
            </a:r>
            <a:r>
              <a:rPr lang="en-US" sz="3200" dirty="0" smtClean="0"/>
              <a:t> de </a:t>
            </a:r>
            <a:r>
              <a:rPr lang="en-US" sz="3200" dirty="0" err="1" smtClean="0"/>
              <a:t>scriere</a:t>
            </a:r>
            <a:r>
              <a:rPr lang="en-US" sz="3200" dirty="0" smtClean="0"/>
              <a:t>/</a:t>
            </a:r>
            <a:r>
              <a:rPr lang="en-US" sz="3200" dirty="0" err="1" smtClean="0"/>
              <a:t>citire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Inchiderea</a:t>
            </a:r>
            <a:r>
              <a:rPr lang="en-US" sz="3200" dirty="0" smtClean="0"/>
              <a:t> </a:t>
            </a:r>
            <a:r>
              <a:rPr lang="en-US" sz="3200" dirty="0" err="1" smtClean="0"/>
              <a:t>conexiunii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3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133289"/>
            <a:ext cx="7128933" cy="6589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133289"/>
            <a:ext cx="6985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" y="110836"/>
            <a:ext cx="8088708" cy="665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23" y="1282316"/>
            <a:ext cx="6007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333500"/>
            <a:ext cx="63119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Conexiune</a:t>
            </a:r>
            <a:r>
              <a:rPr lang="en-US" sz="3200" dirty="0" smtClean="0"/>
              <a:t> la server </a:t>
            </a:r>
            <a:r>
              <a:rPr lang="mr-IN" sz="3200" dirty="0" smtClean="0"/>
              <a:t>–</a:t>
            </a:r>
            <a:r>
              <a:rPr lang="en-US" sz="3200" dirty="0" smtClean="0"/>
              <a:t> la </a:t>
            </a:r>
            <a:r>
              <a:rPr lang="en-US" sz="3200" dirty="0" err="1" smtClean="0"/>
              <a:t>ce</a:t>
            </a:r>
            <a:r>
              <a:rPr lang="en-US" sz="3200" dirty="0" smtClean="0"/>
              <a:t> bun?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Cum ne </a:t>
            </a:r>
            <a:r>
              <a:rPr lang="en-US" sz="3200" dirty="0" err="1" smtClean="0"/>
              <a:t>conectam</a:t>
            </a:r>
            <a:r>
              <a:rPr lang="en-US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Cum </a:t>
            </a:r>
            <a:r>
              <a:rPr lang="en-US" sz="3200" dirty="0" err="1" smtClean="0"/>
              <a:t>functioneaza</a:t>
            </a:r>
            <a:r>
              <a:rPr lang="en-US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Variante</a:t>
            </a:r>
            <a:r>
              <a:rPr lang="en-US" sz="3200" dirty="0" smtClean="0"/>
              <a:t> de </a:t>
            </a:r>
            <a:r>
              <a:rPr lang="en-US" sz="3200" dirty="0" err="1" smtClean="0"/>
              <a:t>conectare</a:t>
            </a:r>
            <a:r>
              <a:rPr lang="en-US" sz="3200" dirty="0" smtClean="0"/>
              <a:t> in Android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000" dirty="0" err="1" smtClean="0"/>
              <a:t>HTTPUrlConnection</a:t>
            </a:r>
            <a:endParaRPr lang="en-US" sz="3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3000" dirty="0" smtClean="0"/>
              <a:t>Volley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Lucru</a:t>
            </a:r>
            <a:r>
              <a:rPr lang="en-US" sz="3200" dirty="0" smtClean="0"/>
              <a:t> cu </a:t>
            </a:r>
            <a:r>
              <a:rPr lang="en-US" sz="3200" dirty="0" err="1" smtClean="0"/>
              <a:t>obiecte</a:t>
            </a:r>
            <a:r>
              <a:rPr lang="en-US" sz="3200" dirty="0" smtClean="0"/>
              <a:t> JSON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857250" lvl="1" indent="-457200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91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Volley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 </a:t>
            </a:r>
            <a:r>
              <a:rPr lang="en-US" sz="2800" dirty="0" err="1" smtClean="0"/>
              <a:t>biblioteca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gestiunea</a:t>
            </a:r>
            <a:r>
              <a:rPr lang="en-US" sz="2800" dirty="0" smtClean="0"/>
              <a:t> </a:t>
            </a:r>
            <a:r>
              <a:rPr lang="en-US" sz="2800" dirty="0" err="1" smtClean="0"/>
              <a:t>flexibila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facila</a:t>
            </a:r>
            <a:r>
              <a:rPr lang="en-US" sz="2800" dirty="0" smtClean="0"/>
              <a:t> a </a:t>
            </a:r>
            <a:r>
              <a:rPr lang="en-US" sz="2800" dirty="0" err="1" smtClean="0"/>
              <a:t>gestiunii</a:t>
            </a:r>
            <a:r>
              <a:rPr lang="en-US" sz="2800" dirty="0" smtClean="0"/>
              <a:t> </a:t>
            </a:r>
            <a:r>
              <a:rPr lang="en-US" sz="2800" dirty="0" err="1" smtClean="0"/>
              <a:t>resurselor</a:t>
            </a:r>
            <a:r>
              <a:rPr lang="en-US" sz="2800" dirty="0" smtClean="0"/>
              <a:t>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intermediul</a:t>
            </a:r>
            <a:r>
              <a:rPr lang="en-US" sz="2800" dirty="0" smtClean="0"/>
              <a:t> HTTP</a:t>
            </a:r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fost</a:t>
            </a:r>
            <a:r>
              <a:rPr lang="en-US" sz="2800" dirty="0" smtClean="0"/>
              <a:t> </a:t>
            </a:r>
            <a:r>
              <a:rPr lang="en-US" sz="2800" dirty="0" err="1" smtClean="0"/>
              <a:t>introdus</a:t>
            </a:r>
            <a:r>
              <a:rPr lang="en-US" sz="2800" dirty="0" smtClean="0"/>
              <a:t> la Google I/O 2013</a:t>
            </a:r>
          </a:p>
          <a:p>
            <a:r>
              <a:rPr lang="en-US" sz="2800" dirty="0" smtClean="0"/>
              <a:t>Vine cu un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de </a:t>
            </a:r>
            <a:r>
              <a:rPr lang="en-US" sz="2800" dirty="0" err="1" smtClean="0"/>
              <a:t>prioritati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cereri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posibilitatea</a:t>
            </a:r>
            <a:r>
              <a:rPr lang="en-US" sz="2800" dirty="0" smtClean="0"/>
              <a:t> de a </a:t>
            </a:r>
            <a:r>
              <a:rPr lang="en-US" sz="2800" dirty="0" err="1" smtClean="0"/>
              <a:t>anula</a:t>
            </a:r>
            <a:r>
              <a:rPr lang="en-US" sz="2800" dirty="0" smtClean="0"/>
              <a:t> </a:t>
            </a:r>
            <a:r>
              <a:rPr lang="en-US" sz="2800" dirty="0" err="1" smtClean="0"/>
              <a:t>cereri</a:t>
            </a:r>
            <a:endParaRPr lang="en-US" sz="2800" dirty="0" smtClean="0"/>
          </a:p>
          <a:p>
            <a:r>
              <a:rPr lang="en-US" sz="2800" dirty="0" err="1" smtClean="0"/>
              <a:t>Sistem</a:t>
            </a:r>
            <a:r>
              <a:rPr lang="en-US" sz="2800" dirty="0" smtClean="0"/>
              <a:t> de cache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raspunsuri</a:t>
            </a:r>
            <a:endParaRPr lang="en-US" sz="2800" dirty="0" smtClean="0"/>
          </a:p>
          <a:p>
            <a:r>
              <a:rPr lang="en-US" sz="2800" dirty="0" smtClean="0"/>
              <a:t>NU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adecvat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volume </a:t>
            </a:r>
            <a:r>
              <a:rPr lang="en-US" sz="2800" dirty="0" err="1" smtClean="0"/>
              <a:t>mari</a:t>
            </a:r>
            <a:r>
              <a:rPr lang="en-US" sz="2800" dirty="0" smtClean="0"/>
              <a:t> de date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0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r>
              <a:rPr lang="en-US" dirty="0" smtClean="0"/>
              <a:t> Volley?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72" y="1418167"/>
            <a:ext cx="76200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Cum </a:t>
            </a:r>
            <a:r>
              <a:rPr lang="en-US" dirty="0" err="1" smtClean="0"/>
              <a:t>folosim</a:t>
            </a:r>
            <a:r>
              <a:rPr lang="en-US" dirty="0" smtClean="0"/>
              <a:t> Volley?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Se </a:t>
            </a:r>
            <a:r>
              <a:rPr lang="en-US" sz="3200" dirty="0" err="1" smtClean="0"/>
              <a:t>descarca</a:t>
            </a:r>
            <a:r>
              <a:rPr lang="en-US" sz="3200" dirty="0" smtClean="0"/>
              <a:t> </a:t>
            </a:r>
            <a:r>
              <a:rPr lang="en-US" sz="3200" dirty="0" err="1" smtClean="0"/>
              <a:t>biblioteca</a:t>
            </a:r>
            <a:r>
              <a:rPr lang="en-US" sz="3200" dirty="0" smtClean="0"/>
              <a:t> din repository-</a:t>
            </a:r>
            <a:r>
              <a:rPr lang="en-US" sz="3200" dirty="0" err="1" smtClean="0"/>
              <a:t>ul</a:t>
            </a:r>
            <a:r>
              <a:rPr lang="en-US" sz="3200" dirty="0" smtClean="0"/>
              <a:t> </a:t>
            </a:r>
            <a:r>
              <a:rPr lang="en-US" sz="3200" dirty="0" err="1" smtClean="0"/>
              <a:t>celor</a:t>
            </a:r>
            <a:r>
              <a:rPr lang="en-US" sz="3200" dirty="0" smtClean="0"/>
              <a:t> de la google</a:t>
            </a:r>
          </a:p>
          <a:p>
            <a:r>
              <a:rPr lang="en-US" sz="3200" dirty="0" smtClean="0"/>
              <a:t> Se </a:t>
            </a:r>
            <a:r>
              <a:rPr lang="en-US" sz="3200" dirty="0" err="1" smtClean="0"/>
              <a:t>importa</a:t>
            </a:r>
            <a:r>
              <a:rPr lang="en-US" sz="3200" dirty="0" smtClean="0"/>
              <a:t> </a:t>
            </a:r>
            <a:r>
              <a:rPr lang="en-US" sz="3200" dirty="0" err="1" smtClean="0"/>
              <a:t>biblioteca</a:t>
            </a:r>
            <a:r>
              <a:rPr lang="en-US" sz="3200" dirty="0" smtClean="0"/>
              <a:t> ca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modul</a:t>
            </a:r>
            <a:r>
              <a:rPr lang="en-US" sz="3200" dirty="0" smtClean="0"/>
              <a:t> </a:t>
            </a:r>
            <a:r>
              <a:rPr lang="en-US" sz="3200" dirty="0" err="1" smtClean="0"/>
              <a:t>nou</a:t>
            </a:r>
            <a:endParaRPr lang="en-US" sz="3200" dirty="0" smtClean="0"/>
          </a:p>
          <a:p>
            <a:r>
              <a:rPr lang="en-US" sz="3200" dirty="0" smtClean="0"/>
              <a:t> Se </a:t>
            </a:r>
            <a:r>
              <a:rPr lang="en-US" sz="3200" dirty="0" err="1" smtClean="0"/>
              <a:t>adauga</a:t>
            </a:r>
            <a:r>
              <a:rPr lang="en-US" sz="3200" dirty="0" smtClean="0"/>
              <a:t> in dependencies “compile </a:t>
            </a:r>
            <a:r>
              <a:rPr lang="en-US" sz="3200" dirty="0"/>
              <a:t>project(':volley</a:t>
            </a:r>
            <a:r>
              <a:rPr lang="en-US" sz="3200" dirty="0" smtClean="0"/>
              <a:t>')”</a:t>
            </a:r>
          </a:p>
          <a:p>
            <a:r>
              <a:rPr lang="en-US" sz="3200" dirty="0" err="1" smtClean="0"/>
              <a:t>Annnndd</a:t>
            </a:r>
            <a:r>
              <a:rPr lang="en-US" sz="3200" dirty="0" smtClean="0"/>
              <a:t> you’re ready to go!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20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Cum </a:t>
            </a:r>
            <a:r>
              <a:rPr lang="en-US" dirty="0" err="1" smtClean="0"/>
              <a:t>folosim</a:t>
            </a:r>
            <a:r>
              <a:rPr lang="en-US" dirty="0" smtClean="0"/>
              <a:t> Volley? Pt.2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330266"/>
            <a:ext cx="8437934" cy="50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84665"/>
            <a:ext cx="10511367" cy="66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aia</a:t>
            </a:r>
            <a:r>
              <a:rPr lang="en-US" dirty="0" smtClean="0"/>
              <a:t>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JSON </a:t>
            </a:r>
            <a:r>
              <a:rPr lang="mr-IN" sz="3200" dirty="0" smtClean="0"/>
              <a:t>–</a:t>
            </a:r>
            <a:r>
              <a:rPr lang="en-US" sz="3200" dirty="0" smtClean="0"/>
              <a:t> Java Script Object Notation</a:t>
            </a:r>
          </a:p>
          <a:p>
            <a:r>
              <a:rPr lang="en-US" sz="3200" dirty="0" err="1" smtClean="0"/>
              <a:t>Usor</a:t>
            </a:r>
            <a:r>
              <a:rPr lang="en-US" sz="3200" dirty="0" smtClean="0"/>
              <a:t> de </a:t>
            </a:r>
            <a:r>
              <a:rPr lang="en-US" sz="3200" dirty="0" err="1" smtClean="0"/>
              <a:t>transferat</a:t>
            </a:r>
            <a:r>
              <a:rPr lang="en-US" sz="3200" dirty="0" smtClean="0"/>
              <a:t> de la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la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Usor</a:t>
            </a:r>
            <a:r>
              <a:rPr lang="en-US" sz="3200" dirty="0" smtClean="0"/>
              <a:t> de </a:t>
            </a:r>
            <a:r>
              <a:rPr lang="en-US" sz="3200" dirty="0" err="1" smtClean="0"/>
              <a:t>citit</a:t>
            </a:r>
            <a:r>
              <a:rPr lang="en-US" sz="3200" dirty="0" smtClean="0"/>
              <a:t>, </a:t>
            </a:r>
            <a:r>
              <a:rPr lang="en-US" sz="3200" dirty="0" err="1" smtClean="0"/>
              <a:t>inclusiv</a:t>
            </a:r>
            <a:r>
              <a:rPr lang="en-US" sz="3200" dirty="0" smtClean="0"/>
              <a:t> de </a:t>
            </a:r>
            <a:r>
              <a:rPr lang="en-US" sz="3200" dirty="0" err="1" smtClean="0"/>
              <a:t>oameni</a:t>
            </a:r>
            <a:r>
              <a:rPr lang="en-US" sz="3200" dirty="0" smtClean="0"/>
              <a:t> :P</a:t>
            </a:r>
          </a:p>
          <a:p>
            <a:r>
              <a:rPr lang="en-US" sz="3200" dirty="0" err="1" smtClean="0"/>
              <a:t>Usor</a:t>
            </a:r>
            <a:r>
              <a:rPr lang="en-US" sz="3200" dirty="0" smtClean="0"/>
              <a:t> de </a:t>
            </a:r>
            <a:r>
              <a:rPr lang="en-US" sz="3200" dirty="0" err="1" smtClean="0"/>
              <a:t>scris</a:t>
            </a:r>
            <a:r>
              <a:rPr lang="en-US" sz="3200" dirty="0" smtClean="0"/>
              <a:t>, </a:t>
            </a:r>
            <a:r>
              <a:rPr lang="en-US" sz="3200" dirty="0" err="1" smtClean="0"/>
              <a:t>fiind</a:t>
            </a:r>
            <a:r>
              <a:rPr lang="en-US" sz="3200" dirty="0" smtClean="0"/>
              <a:t> </a:t>
            </a:r>
            <a:r>
              <a:rPr lang="en-US" sz="3200" dirty="0" err="1" smtClean="0"/>
              <a:t>mai</a:t>
            </a:r>
            <a:r>
              <a:rPr lang="en-US" sz="3200" dirty="0" smtClean="0"/>
              <a:t> compact</a:t>
            </a:r>
          </a:p>
          <a:p>
            <a:r>
              <a:rPr lang="en-US" sz="3200" dirty="0" err="1" smtClean="0"/>
              <a:t>Usor</a:t>
            </a:r>
            <a:r>
              <a:rPr lang="en-US" sz="3200" dirty="0" smtClean="0"/>
              <a:t> de </a:t>
            </a:r>
            <a:r>
              <a:rPr lang="en-US" sz="3200" dirty="0" err="1" smtClean="0"/>
              <a:t>transformat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interpretat</a:t>
            </a:r>
            <a:r>
              <a:rPr lang="en-US" sz="3200" dirty="0" smtClean="0"/>
              <a:t> de </a:t>
            </a:r>
            <a:r>
              <a:rPr lang="en-US" sz="3200" dirty="0" err="1" smtClean="0"/>
              <a:t>majoritatea</a:t>
            </a:r>
            <a:r>
              <a:rPr lang="en-US" sz="3200" dirty="0" smtClean="0"/>
              <a:t> </a:t>
            </a:r>
            <a:r>
              <a:rPr lang="en-US" sz="3200" dirty="0" err="1" smtClean="0"/>
              <a:t>limbajelor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programare</a:t>
            </a:r>
            <a:r>
              <a:rPr lang="en-US" sz="3200" dirty="0" smtClean="0"/>
              <a:t>, fie </a:t>
            </a:r>
            <a:r>
              <a:rPr lang="en-US" sz="3200" dirty="0" err="1" smtClean="0"/>
              <a:t>nativ</a:t>
            </a:r>
            <a:r>
              <a:rPr lang="en-US" sz="3200" dirty="0" smtClean="0"/>
              <a:t> fie </a:t>
            </a:r>
            <a:r>
              <a:rPr lang="en-US" sz="3200" dirty="0" err="1" smtClean="0"/>
              <a:t>printr</a:t>
            </a:r>
            <a:r>
              <a:rPr lang="en-US" sz="3200" dirty="0" smtClean="0"/>
              <a:t>-o </a:t>
            </a:r>
            <a:r>
              <a:rPr lang="en-US" sz="3200" dirty="0" err="1" smtClean="0"/>
              <a:t>librarie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89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Exemplu</a:t>
            </a:r>
            <a:r>
              <a:rPr lang="en-US" dirty="0" smtClean="0"/>
              <a:t> de JSON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4140200" cy="412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10" y="2624666"/>
            <a:ext cx="7124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Implementare</a:t>
            </a:r>
            <a:r>
              <a:rPr lang="en-US" dirty="0" smtClean="0"/>
              <a:t> JSON cu Volley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52" y="1444752"/>
            <a:ext cx="4966973" cy="4796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66" y="1437106"/>
            <a:ext cx="5880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72" y="1667933"/>
            <a:ext cx="635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774700"/>
            <a:ext cx="7937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Conexiune</a:t>
            </a:r>
            <a:r>
              <a:rPr lang="en-US" dirty="0" smtClean="0"/>
              <a:t> la server</a:t>
            </a:r>
            <a:r>
              <a:rPr lang="mr-IN" dirty="0" smtClean="0"/>
              <a:t>…</a:t>
            </a:r>
            <a:r>
              <a:rPr lang="en-US" dirty="0" smtClean="0"/>
              <a:t> but why?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66" y="1672165"/>
            <a:ext cx="5964767" cy="44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Referinte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http://www.supergrove.com/why-meme/why-meme-10-maker/</a:t>
            </a:r>
            <a:r>
              <a:rPr lang="en-US" dirty="0"/>
              <a:t> </a:t>
            </a:r>
          </a:p>
          <a:p>
            <a:r>
              <a:rPr lang="en-US" dirty="0">
                <a:hlinkClick r:id="rId3"/>
              </a:rPr>
              <a:t>https://www.phonearena.com/news/BBC-Weather-app-lands-on-Android_id43888</a:t>
            </a:r>
            <a:endParaRPr lang="en-US" dirty="0"/>
          </a:p>
          <a:p>
            <a:r>
              <a:rPr lang="en-US" dirty="0">
                <a:hlinkClick r:id="rId4"/>
              </a:rPr>
              <a:t>https://play.google.com/store/apps/details?id=com.google.android.gm</a:t>
            </a:r>
            <a:endParaRPr lang="en-US" dirty="0"/>
          </a:p>
          <a:p>
            <a:r>
              <a:rPr lang="en-US" dirty="0">
                <a:hlinkClick r:id="rId5"/>
              </a:rPr>
              <a:t>https://developers.google.com/maps/documentation/android-api/utility/marker-clustering</a:t>
            </a:r>
            <a:endParaRPr lang="en-US" dirty="0"/>
          </a:p>
          <a:p>
            <a:r>
              <a:rPr lang="en-US" dirty="0">
                <a:hlinkClick r:id="rId6"/>
              </a:rPr>
              <a:t>https://ro.pinterest.com/pin/143974519314503754/?lp=true</a:t>
            </a:r>
            <a:endParaRPr lang="en-US" dirty="0"/>
          </a:p>
          <a:p>
            <a:r>
              <a:rPr lang="en-US" dirty="0">
                <a:hlinkClick r:id="rId7"/>
              </a:rPr>
              <a:t>https://www.w3schools.com/TAGs/ref_httpmethods.asp</a:t>
            </a:r>
            <a:endParaRPr lang="en-US" dirty="0"/>
          </a:p>
          <a:p>
            <a:r>
              <a:rPr lang="en-US" dirty="0">
                <a:hlinkClick r:id="rId8"/>
              </a:rPr>
              <a:t>I Don't Care If It Won't Work Im Chuck Norris Batman Memes 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6400"/>
            <a:ext cx="8946541" cy="584199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https://code.tutsplus.com/tutorials/an-introduction-to-volley--cms-23800</a:t>
            </a:r>
            <a:endParaRPr lang="en-US" dirty="0"/>
          </a:p>
          <a:p>
            <a:r>
              <a:rPr lang="en-US" dirty="0">
                <a:hlinkClick r:id="rId3"/>
              </a:rPr>
              <a:t>https://developer.android.com/training/volley/simple.html</a:t>
            </a:r>
            <a:endParaRPr lang="en-US" dirty="0"/>
          </a:p>
          <a:p>
            <a:r>
              <a:rPr lang="en-US" dirty="0">
                <a:hlinkClick r:id="rId4"/>
              </a:rPr>
              <a:t>Blog - SPIKE THE DAMN BALL!</a:t>
            </a:r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www.quora.com</a:t>
            </a:r>
            <a:r>
              <a:rPr lang="en-US" dirty="0">
                <a:hlinkClick r:id="rId5"/>
              </a:rPr>
              <a:t>/Why-is-JSON-so-popular</a:t>
            </a:r>
            <a:endParaRPr lang="en-US" dirty="0"/>
          </a:p>
          <a:p>
            <a:r>
              <a:rPr lang="en-US" dirty="0">
                <a:hlinkClick r:id="rId6"/>
              </a:rPr>
              <a:t>https://classroom.udacity.com/courses/ud851/lessons/e5d74e43-743c-455e-9a70-7545a2da9783/concepts/8ed3a385-34d5-4ea5-acbe-8b0be72ee9b6</a:t>
            </a:r>
            <a:r>
              <a:rPr lang="en-US" dirty="0"/>
              <a:t> </a:t>
            </a:r>
          </a:p>
          <a:p>
            <a:r>
              <a:rPr lang="en-US" dirty="0">
                <a:hlinkClick r:id="rId7"/>
              </a:rPr>
              <a:t>Fextralife View topic - Use one word to describe the ME3 ending.</a:t>
            </a:r>
            <a:endParaRPr lang="en-US" dirty="0"/>
          </a:p>
          <a:p>
            <a:r>
              <a:rPr lang="en-US" dirty="0">
                <a:hlinkClick r:id="rId8"/>
              </a:rPr>
              <a:t>Serial Killer Round 59: Wake Up Machine (Game over)</a:t>
            </a:r>
            <a:endParaRPr lang="en-US" dirty="0"/>
          </a:p>
          <a:p>
            <a:r>
              <a:rPr lang="en-US" dirty="0">
                <a:hlinkClick r:id="rId9"/>
              </a:rPr>
              <a:t>http://www.quickmeme.com/meme/35dffa</a:t>
            </a:r>
            <a:endParaRPr lang="en-US" dirty="0"/>
          </a:p>
          <a:p>
            <a:r>
              <a:rPr lang="en-US" dirty="0">
                <a:hlinkClick r:id="rId10"/>
              </a:rPr>
              <a:t>Life Cycle Of An HTTP Request - Rusty Fence Blog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Conexiune</a:t>
            </a:r>
            <a:r>
              <a:rPr lang="en-US" dirty="0" smtClean="0"/>
              <a:t> la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2665264" cy="444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90" y="1849023"/>
            <a:ext cx="2501453" cy="444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64" y="1849023"/>
            <a:ext cx="2668201" cy="44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Cum </a:t>
            </a:r>
            <a:r>
              <a:rPr lang="en-US" dirty="0" err="1" smtClean="0"/>
              <a:t>comunicam</a:t>
            </a:r>
            <a:r>
              <a:rPr lang="en-US" dirty="0" smtClean="0"/>
              <a:t> cu un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R: </a:t>
            </a:r>
            <a:r>
              <a:rPr lang="en-US" sz="3200" dirty="0" err="1" smtClean="0"/>
              <a:t>prin</a:t>
            </a:r>
            <a:r>
              <a:rPr lang="en-US" sz="3200" dirty="0" smtClean="0"/>
              <a:t> HTTP ( Hyper-Text Transfer Protocol )</a:t>
            </a:r>
          </a:p>
          <a:p>
            <a:r>
              <a:rPr lang="en-US" sz="3200" dirty="0" smtClean="0"/>
              <a:t>Cum </a:t>
            </a:r>
            <a:r>
              <a:rPr lang="en-US" sz="3200" dirty="0" err="1" smtClean="0"/>
              <a:t>functioneaza</a:t>
            </a:r>
            <a:r>
              <a:rPr lang="en-US" sz="3200" dirty="0" smtClean="0"/>
              <a:t> :</a:t>
            </a:r>
          </a:p>
          <a:p>
            <a:pPr lvl="1"/>
            <a:r>
              <a:rPr lang="en-US" sz="3000" dirty="0" err="1" smtClean="0"/>
              <a:t>Bazat</a:t>
            </a:r>
            <a:r>
              <a:rPr lang="en-US" sz="3000" dirty="0" smtClean="0"/>
              <a:t> </a:t>
            </a:r>
            <a:r>
              <a:rPr lang="en-US" sz="3000" dirty="0" err="1" smtClean="0"/>
              <a:t>pe</a:t>
            </a:r>
            <a:r>
              <a:rPr lang="en-US" sz="3000" dirty="0" smtClean="0"/>
              <a:t> </a:t>
            </a:r>
            <a:r>
              <a:rPr lang="en-US" sz="3000" dirty="0" err="1" smtClean="0"/>
              <a:t>cerere</a:t>
            </a:r>
            <a:r>
              <a:rPr lang="en-US" sz="3000" dirty="0" smtClean="0"/>
              <a:t>/</a:t>
            </a:r>
            <a:r>
              <a:rPr lang="en-US" sz="3000" dirty="0" err="1" smtClean="0"/>
              <a:t>raspuns</a:t>
            </a:r>
            <a:endParaRPr lang="en-US" sz="3000" dirty="0" smtClean="0"/>
          </a:p>
          <a:p>
            <a:pPr lvl="1"/>
            <a:r>
              <a:rPr lang="en-US" sz="3000" dirty="0" err="1" smtClean="0"/>
              <a:t>Fara</a:t>
            </a:r>
            <a:r>
              <a:rPr lang="en-US" sz="3000" dirty="0" smtClean="0"/>
              <a:t> stare ( </a:t>
            </a:r>
            <a:r>
              <a:rPr lang="en-US" sz="3000" dirty="0" err="1" smtClean="0"/>
              <a:t>persistenta</a:t>
            </a:r>
            <a:r>
              <a:rPr lang="en-US" sz="3000" dirty="0" smtClean="0"/>
              <a:t> </a:t>
            </a:r>
            <a:r>
              <a:rPr lang="en-US" sz="3000" dirty="0" err="1" smtClean="0"/>
              <a:t>realizata</a:t>
            </a:r>
            <a:r>
              <a:rPr lang="en-US" sz="3000" dirty="0" smtClean="0"/>
              <a:t> </a:t>
            </a:r>
            <a:r>
              <a:rPr lang="en-US" sz="3000" dirty="0" err="1" smtClean="0"/>
              <a:t>prin</a:t>
            </a:r>
            <a:r>
              <a:rPr lang="en-US" sz="3000" dirty="0" smtClean="0"/>
              <a:t> cookies, sessions, tokens )</a:t>
            </a:r>
          </a:p>
          <a:p>
            <a:r>
              <a:rPr lang="en-US" sz="3200" dirty="0" err="1" smtClean="0"/>
              <a:t>Folosit</a:t>
            </a:r>
            <a:r>
              <a:rPr lang="en-US" sz="3200" dirty="0" smtClean="0"/>
              <a:t>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</a:t>
            </a:r>
            <a:r>
              <a:rPr lang="en-US" sz="3200" dirty="0" err="1" smtClean="0"/>
              <a:t>interogare</a:t>
            </a:r>
            <a:r>
              <a:rPr lang="en-US" sz="3200" dirty="0" smtClean="0"/>
              <a:t> de </a:t>
            </a:r>
            <a:r>
              <a:rPr lang="en-US" sz="3200" dirty="0" err="1" smtClean="0"/>
              <a:t>servicii</a:t>
            </a:r>
            <a:r>
              <a:rPr lang="en-US" sz="3200" dirty="0" smtClean="0"/>
              <a:t> web care </a:t>
            </a:r>
            <a:r>
              <a:rPr lang="en-US" sz="3200" dirty="0" err="1" smtClean="0"/>
              <a:t>ofera</a:t>
            </a:r>
            <a:r>
              <a:rPr lang="en-US" sz="3200" dirty="0" smtClean="0"/>
              <a:t> </a:t>
            </a:r>
            <a:r>
              <a:rPr lang="en-US" sz="3200" dirty="0" err="1" smtClean="0"/>
              <a:t>acces</a:t>
            </a:r>
            <a:r>
              <a:rPr lang="en-US" sz="3200" dirty="0" smtClean="0"/>
              <a:t> la </a:t>
            </a:r>
            <a:r>
              <a:rPr lang="en-US" sz="3200" dirty="0" err="1" smtClean="0"/>
              <a:t>resurse</a:t>
            </a:r>
            <a:r>
              <a:rPr lang="en-US" sz="3200" dirty="0" smtClean="0"/>
              <a:t> in </a:t>
            </a:r>
            <a:r>
              <a:rPr lang="en-US" sz="3200" dirty="0" err="1" smtClean="0"/>
              <a:t>diferite</a:t>
            </a:r>
            <a:r>
              <a:rPr lang="en-US" sz="3200" dirty="0" smtClean="0"/>
              <a:t> </a:t>
            </a:r>
            <a:r>
              <a:rPr lang="en-US" sz="3200" dirty="0" err="1" smtClean="0"/>
              <a:t>formate</a:t>
            </a:r>
            <a:r>
              <a:rPr lang="en-US" sz="3200" dirty="0" smtClean="0"/>
              <a:t>: </a:t>
            </a:r>
            <a:r>
              <a:rPr lang="en-US" sz="3200" b="1" dirty="0" smtClean="0"/>
              <a:t>JSON</a:t>
            </a:r>
            <a:r>
              <a:rPr lang="en-US" sz="3200" dirty="0" smtClean="0"/>
              <a:t>, XML, 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8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8" y="1581863"/>
            <a:ext cx="10446327" cy="490206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Cereri</a:t>
            </a:r>
            <a:r>
              <a:rPr lang="en-US" sz="3200" dirty="0" smtClean="0"/>
              <a:t> HTTP: &lt;</a:t>
            </a:r>
            <a:r>
              <a:rPr lang="en-US" sz="3200" dirty="0" err="1" smtClean="0"/>
              <a:t>metoda</a:t>
            </a:r>
            <a:r>
              <a:rPr lang="en-US" sz="3200" dirty="0" smtClean="0"/>
              <a:t>&gt;  &lt;</a:t>
            </a:r>
            <a:r>
              <a:rPr lang="en-US" sz="3200" dirty="0" err="1" smtClean="0"/>
              <a:t>resursa</a:t>
            </a:r>
            <a:r>
              <a:rPr lang="en-US" sz="3200" dirty="0" smtClean="0"/>
              <a:t>&gt; &lt;</a:t>
            </a:r>
            <a:r>
              <a:rPr lang="en-US" sz="3200" dirty="0" err="1" smtClean="0"/>
              <a:t>versiune</a:t>
            </a:r>
            <a:r>
              <a:rPr lang="en-US" sz="3200" dirty="0" smtClean="0"/>
              <a:t>&gt;</a:t>
            </a:r>
          </a:p>
          <a:p>
            <a:pPr lvl="1"/>
            <a:r>
              <a:rPr lang="en-US" sz="3000" dirty="0" smtClean="0"/>
              <a:t> </a:t>
            </a:r>
            <a:r>
              <a:rPr lang="en-US" sz="3000" dirty="0" err="1" smtClean="0"/>
              <a:t>Metode</a:t>
            </a:r>
            <a:r>
              <a:rPr lang="en-US" sz="3000" dirty="0" smtClean="0"/>
              <a:t>: </a:t>
            </a:r>
            <a:r>
              <a:rPr lang="en-US" sz="3000" b="1" dirty="0" smtClean="0"/>
              <a:t>get</a:t>
            </a:r>
            <a:r>
              <a:rPr lang="en-US" sz="3000" dirty="0" smtClean="0"/>
              <a:t>, head, put, </a:t>
            </a:r>
            <a:r>
              <a:rPr lang="en-US" sz="3000" b="1" dirty="0" smtClean="0"/>
              <a:t>post</a:t>
            </a:r>
            <a:r>
              <a:rPr lang="en-US" sz="3000" dirty="0" smtClean="0"/>
              <a:t>, delete, etc.</a:t>
            </a:r>
          </a:p>
          <a:p>
            <a:pPr lvl="1"/>
            <a:r>
              <a:rPr lang="en-US" sz="3000" dirty="0" smtClean="0"/>
              <a:t> </a:t>
            </a:r>
            <a:r>
              <a:rPr lang="en-US" sz="3000" dirty="0" err="1" smtClean="0"/>
              <a:t>Resursa</a:t>
            </a:r>
            <a:r>
              <a:rPr lang="en-US" sz="3000" dirty="0" smtClean="0"/>
              <a:t>: URL (</a:t>
            </a:r>
            <a:r>
              <a:rPr lang="en-US" sz="3000" dirty="0" err="1" smtClean="0"/>
              <a:t>locatia</a:t>
            </a:r>
            <a:r>
              <a:rPr lang="en-US" sz="3000" dirty="0" smtClean="0"/>
              <a:t> la care se </a:t>
            </a:r>
            <a:r>
              <a:rPr lang="en-US" sz="3000" dirty="0" err="1" smtClean="0"/>
              <a:t>gaseste</a:t>
            </a:r>
            <a:r>
              <a:rPr lang="en-US" sz="3000" dirty="0" smtClean="0"/>
              <a:t> </a:t>
            </a:r>
            <a:r>
              <a:rPr lang="en-US" sz="3000" dirty="0" err="1" smtClean="0"/>
              <a:t>serverul</a:t>
            </a:r>
            <a:r>
              <a:rPr lang="en-US" sz="3000" dirty="0" smtClean="0"/>
              <a:t> </a:t>
            </a:r>
            <a:r>
              <a:rPr lang="en-US" sz="3000" dirty="0" err="1" smtClean="0"/>
              <a:t>accesat</a:t>
            </a:r>
            <a:r>
              <a:rPr lang="en-US" sz="3000" dirty="0" smtClean="0"/>
              <a:t>)</a:t>
            </a:r>
          </a:p>
          <a:p>
            <a:pPr marL="914400" lvl="2" indent="0">
              <a:buNone/>
            </a:pPr>
            <a:r>
              <a:rPr lang="en-US" sz="2800" dirty="0" smtClean="0"/>
              <a:t>Ex: </a:t>
            </a:r>
            <a:r>
              <a:rPr lang="en-US" sz="2800" dirty="0" smtClean="0">
                <a:hlinkClick r:id="rId2"/>
              </a:rPr>
              <a:t>www.example.com</a:t>
            </a:r>
            <a:endParaRPr lang="en-US" sz="3000" dirty="0"/>
          </a:p>
          <a:p>
            <a:pPr marL="971550" lvl="1" indent="-457200"/>
            <a:r>
              <a:rPr lang="en-US" sz="3000" dirty="0" err="1" smtClean="0"/>
              <a:t>Versiune</a:t>
            </a:r>
            <a:r>
              <a:rPr lang="en-US" sz="3000" dirty="0" smtClean="0"/>
              <a:t>: HTTP/1.1</a:t>
            </a:r>
          </a:p>
          <a:p>
            <a:pPr marL="571500" indent="-457200"/>
            <a:r>
              <a:rPr lang="en-US" sz="3200" dirty="0" err="1" smtClean="0"/>
              <a:t>Antet</a:t>
            </a:r>
            <a:r>
              <a:rPr lang="en-US" sz="3200" dirty="0" smtClean="0"/>
              <a:t> ( User-Agent, Host, Authorization, Date)</a:t>
            </a:r>
          </a:p>
          <a:p>
            <a:pPr marL="571500" indent="-457200"/>
            <a:r>
              <a:rPr lang="en-US" sz="3200" dirty="0" err="1" smtClean="0"/>
              <a:t>corp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370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8" y="1755648"/>
            <a:ext cx="9217300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r>
              <a:rPr lang="en-US" dirty="0" smtClean="0"/>
              <a:t>? Pt.2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Raspunsuri</a:t>
            </a:r>
            <a:r>
              <a:rPr lang="en-US" sz="3000" dirty="0" smtClean="0"/>
              <a:t> HTTP:</a:t>
            </a:r>
          </a:p>
          <a:p>
            <a:pPr lvl="1"/>
            <a:r>
              <a:rPr lang="en-US" sz="3000" dirty="0" err="1" smtClean="0"/>
              <a:t>Linie</a:t>
            </a:r>
            <a:r>
              <a:rPr lang="en-US" sz="3000" dirty="0" smtClean="0"/>
              <a:t> stare: cod + </a:t>
            </a:r>
            <a:r>
              <a:rPr lang="en-US" sz="3000" dirty="0" err="1" smtClean="0"/>
              <a:t>descriere</a:t>
            </a:r>
            <a:endParaRPr lang="en-US" sz="3000" dirty="0" smtClean="0"/>
          </a:p>
          <a:p>
            <a:pPr lvl="2"/>
            <a:r>
              <a:rPr lang="en-US" sz="3000" dirty="0" smtClean="0"/>
              <a:t> 1xx: </a:t>
            </a:r>
            <a:r>
              <a:rPr lang="en-US" sz="3000" dirty="0" err="1" smtClean="0"/>
              <a:t>Informatie</a:t>
            </a:r>
            <a:endParaRPr lang="en-US" sz="3000" dirty="0" smtClean="0"/>
          </a:p>
          <a:p>
            <a:pPr lvl="2"/>
            <a:r>
              <a:rPr lang="en-US" sz="3000" dirty="0" smtClean="0"/>
              <a:t> 2xx: </a:t>
            </a:r>
            <a:r>
              <a:rPr lang="en-US" sz="3000" dirty="0" err="1" smtClean="0"/>
              <a:t>Succes</a:t>
            </a:r>
            <a:endParaRPr lang="en-US" sz="3000" dirty="0" smtClean="0"/>
          </a:p>
          <a:p>
            <a:pPr lvl="2"/>
            <a:r>
              <a:rPr lang="en-US" sz="3000" dirty="0" smtClean="0"/>
              <a:t> 3xx: </a:t>
            </a:r>
            <a:r>
              <a:rPr lang="en-US" sz="3000" dirty="0" err="1" smtClean="0"/>
              <a:t>Redirectare</a:t>
            </a:r>
            <a:endParaRPr lang="en-US" sz="3000" dirty="0" smtClean="0"/>
          </a:p>
          <a:p>
            <a:pPr lvl="2"/>
            <a:r>
              <a:rPr lang="en-US" sz="3000" dirty="0" smtClean="0"/>
              <a:t> 4xx: </a:t>
            </a:r>
            <a:r>
              <a:rPr lang="en-US" sz="3000" dirty="0" err="1" smtClean="0"/>
              <a:t>Eroare</a:t>
            </a:r>
            <a:r>
              <a:rPr lang="en-US" sz="3000" dirty="0" smtClean="0"/>
              <a:t> la client</a:t>
            </a:r>
          </a:p>
          <a:p>
            <a:pPr lvl="2"/>
            <a:r>
              <a:rPr lang="en-US" sz="3000" dirty="0" smtClean="0"/>
              <a:t> 5xx: </a:t>
            </a:r>
            <a:r>
              <a:rPr lang="en-US" sz="3000" dirty="0" err="1" smtClean="0"/>
              <a:t>Eroare</a:t>
            </a:r>
            <a:r>
              <a:rPr lang="en-US" sz="3000" dirty="0" smtClean="0"/>
              <a:t> la server</a:t>
            </a:r>
          </a:p>
        </p:txBody>
      </p:sp>
    </p:spTree>
    <p:extLst>
      <p:ext uri="{BB962C8B-B14F-4D97-AF65-F5344CB8AC3E}">
        <p14:creationId xmlns:p14="http://schemas.microsoft.com/office/powerpoint/2010/main" val="4179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r>
              <a:rPr lang="en-US" dirty="0" smtClean="0"/>
              <a:t>? Pt.3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 err="1" smtClean="0"/>
              <a:t>Antet</a:t>
            </a:r>
            <a:r>
              <a:rPr lang="en-US" sz="3000" dirty="0" smtClean="0"/>
              <a:t> (Server, </a:t>
            </a:r>
            <a:r>
              <a:rPr lang="en-US" sz="3000" dirty="0" err="1" smtClean="0"/>
              <a:t>informatii</a:t>
            </a:r>
            <a:r>
              <a:rPr lang="en-US" sz="3000" dirty="0" smtClean="0"/>
              <a:t> </a:t>
            </a:r>
            <a:r>
              <a:rPr lang="en-US" sz="3000" dirty="0" err="1" smtClean="0"/>
              <a:t>despre</a:t>
            </a:r>
            <a:r>
              <a:rPr lang="en-US" sz="3000" dirty="0" smtClean="0"/>
              <a:t> </a:t>
            </a:r>
            <a:r>
              <a:rPr lang="en-US" sz="3000" dirty="0" err="1" smtClean="0"/>
              <a:t>continut</a:t>
            </a:r>
            <a:r>
              <a:rPr lang="en-US" sz="3000" dirty="0" smtClean="0"/>
              <a:t>, Last-Modified, Location, Accept-Ranges)</a:t>
            </a:r>
          </a:p>
          <a:p>
            <a:pPr lvl="1"/>
            <a:r>
              <a:rPr lang="en-US" sz="3000" dirty="0" smtClean="0"/>
              <a:t>Corp: </a:t>
            </a:r>
            <a:r>
              <a:rPr lang="en-US" sz="3000" dirty="0" err="1" smtClean="0"/>
              <a:t>Resursa</a:t>
            </a:r>
            <a:r>
              <a:rPr lang="en-US" sz="3000" dirty="0" smtClean="0"/>
              <a:t> </a:t>
            </a:r>
            <a:r>
              <a:rPr lang="en-US" sz="3000" dirty="0" err="1" smtClean="0"/>
              <a:t>solicitata</a:t>
            </a:r>
            <a:r>
              <a:rPr lang="en-US" sz="3000" dirty="0" smtClean="0"/>
              <a:t> ( partial </a:t>
            </a:r>
            <a:r>
              <a:rPr lang="en-US" sz="3000" dirty="0" err="1" smtClean="0"/>
              <a:t>sau</a:t>
            </a:r>
            <a:r>
              <a:rPr lang="en-US" sz="3000" dirty="0" smtClean="0"/>
              <a:t> total, in </a:t>
            </a:r>
            <a:r>
              <a:rPr lang="en-US" sz="3000" dirty="0" err="1" smtClean="0"/>
              <a:t>functie</a:t>
            </a:r>
            <a:r>
              <a:rPr lang="en-US" sz="3000" dirty="0" smtClean="0"/>
              <a:t> de Accept-Ranges)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3974548"/>
            <a:ext cx="4148667" cy="27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647</TotalTime>
  <Words>624</Words>
  <Application>Microsoft Macintosh PowerPoint</Application>
  <PresentationFormat>Widescreen</PresentationFormat>
  <Paragraphs>118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Century Gothic</vt:lpstr>
      <vt:lpstr>Mangal</vt:lpstr>
      <vt:lpstr>Wingdings 3</vt:lpstr>
      <vt:lpstr>Arial</vt:lpstr>
      <vt:lpstr>Ion</vt:lpstr>
      <vt:lpstr>Servicii Retea</vt:lpstr>
      <vt:lpstr>Cuprins</vt:lpstr>
      <vt:lpstr>Conexiune la server… but why?</vt:lpstr>
      <vt:lpstr>Conexiune la server</vt:lpstr>
      <vt:lpstr>Cum comunicam cu un server?</vt:lpstr>
      <vt:lpstr>Cum functioneaza?</vt:lpstr>
      <vt:lpstr>PowerPoint Presentation</vt:lpstr>
      <vt:lpstr>Cum functioneaza? Pt.2</vt:lpstr>
      <vt:lpstr>Cum functioneaza? Pt.3</vt:lpstr>
      <vt:lpstr>Ce metode vom folosi?</vt:lpstr>
      <vt:lpstr>Ce metode vom folosi? Pt.2</vt:lpstr>
      <vt:lpstr>Inainte sa incepem… </vt:lpstr>
      <vt:lpstr>Cum rezolvam problema?</vt:lpstr>
      <vt:lpstr>Mare atentie!!</vt:lpstr>
      <vt:lpstr>Variante de conectare la internet</vt:lpstr>
      <vt:lpstr>HttpUrlConnection</vt:lpstr>
      <vt:lpstr>PowerPoint Presentation</vt:lpstr>
      <vt:lpstr>PowerPoint Presentation</vt:lpstr>
      <vt:lpstr>PowerPoint Presentation</vt:lpstr>
      <vt:lpstr>Volley</vt:lpstr>
      <vt:lpstr>Cum functioneaza Volley?</vt:lpstr>
      <vt:lpstr>Cum folosim Volley?</vt:lpstr>
      <vt:lpstr>Cum folosim Volley? Pt.2</vt:lpstr>
      <vt:lpstr>PowerPoint Presentation</vt:lpstr>
      <vt:lpstr>Ce-i aia JSON?</vt:lpstr>
      <vt:lpstr>Exemplu de JSON</vt:lpstr>
      <vt:lpstr>Implementare JSON cu Volley</vt:lpstr>
      <vt:lpstr>Questions?</vt:lpstr>
      <vt:lpstr>PowerPoint Presentation</vt:lpstr>
      <vt:lpstr>Referinte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Servicii Retea</dc:title>
  <dc:creator>Alexandru VOCHESCU (87618)</dc:creator>
  <cp:lastModifiedBy>Alexandru VOCHESCU (87618)</cp:lastModifiedBy>
  <cp:revision>23</cp:revision>
  <dcterms:created xsi:type="dcterms:W3CDTF">2017-08-04T17:06:32Z</dcterms:created>
  <dcterms:modified xsi:type="dcterms:W3CDTF">2017-08-12T12:13:39Z</dcterms:modified>
</cp:coreProperties>
</file>