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5884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00F6-CC7F-8C4E-A4EC-9FFF8520D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6D53DA-2C9D-1742-A7F7-6C727A9B4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80A1E-3A18-F349-8BF4-6FF784F0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56E9C-10F8-2B4E-9D67-413D1B4F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775D0-F786-3243-AF2D-801CD9E7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65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116A-6C66-2346-8D3E-7314DFC5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FED85B-93A5-514A-96FE-8EF2AFA2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711FB0-53E8-9A42-A28A-E00BD377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84FD0-0B4A-C045-B977-B208363E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54900-B9EA-4748-ABEF-B4794841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699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D01FE2-9C29-5A41-91A4-FEDC98C22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844922-D80C-0D4A-A8F5-78732A85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7B73E-1830-834F-9909-6AA74987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F4F1E-3879-2244-B274-649508B4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9AEAF-AE8A-2A4E-9B80-6FE20AA1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595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9B1D0-E87C-0542-81E5-449E9A55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8C4DC-C030-424D-BB30-3405540D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519828-AB1B-1B42-BCF1-8883F491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27AA5D-6152-914C-9868-6BA41840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D6B81-C597-164A-90B0-EA9E2F04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842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F316A-E14C-8D4B-880F-151D920D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A5D444-0203-1E4E-AC1F-4C59158E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1D1B8-D49B-D34A-9A37-326A5AF7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081D41-4D51-7843-BD82-29049147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FDABF-E937-E24A-996C-81D88CCB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785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9EE32-CC55-2940-92FD-290ED065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40667-F7DC-F845-BEF3-BA3D9B228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87266D-062A-984F-90E2-02FA9CBD2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553B9-178F-8445-A379-F6809575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9DA749-254B-214A-927B-88BA09DD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716374-FDE1-0042-BBBB-F248F821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7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AD99D-89CA-6940-BF00-C2F8ABE3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0C14C1-7DE0-E345-851E-BF5A577E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83B827-7D81-AB44-9EFE-335940D1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1B009C-AA7E-6248-A6D6-8A7DA50C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EEC731-6007-FC41-9657-F2A5FC880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C5E89D-E8D5-6B42-88A8-B9FC0552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DA3DEB-4C21-EE4C-A449-B86FE359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7D38C5-3B3B-AC4C-82B8-4996F7CB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732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3646-B082-224A-BB78-33E1CD7E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268B3D-0C52-0646-B467-C1E42C0D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0AA248-409F-A249-A0F8-BC3714E4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CA8620-D26F-0946-AEFE-369DF44D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5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6BC7C6-9D20-5844-A819-1E61F398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EA4F79-A88A-264B-8927-52264689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F60A0C-79ED-A64F-B38D-2947AD49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286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03B2E-91A3-064E-98EA-6C2FFFF1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2B34B-FC1A-DF45-86A2-DDFF5304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CBDC39-512E-3B48-AAE9-5E9208B8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4EC17-4589-7A4C-9427-A74B19EA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D681E-85C9-E24E-9485-5B32EB4F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CB3641-294D-3648-9944-D8535833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984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FF3D4-0626-E14B-A5DF-04A08AAD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BD0692-51A2-5948-BDDA-EB1090FAC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8A8A4A-3ACF-FE4F-9B80-F8CFC521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3BD621-3650-074C-ACC2-674C98FD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85AE4-3BC3-1948-9A4B-DEE3A0D3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19DD90-F384-D540-972F-67EE269C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42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19571B-9C73-4546-AC01-9BC73B42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EB82EB-036E-9245-88C7-EE9A6520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75E21-8DDE-9542-8770-1AE7D0E8D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72B3-22AA-F543-85C8-E62C8BD8384C}" type="datetimeFigureOut">
              <a:rPr lang="es-ES_tradnl" smtClean="0"/>
              <a:t>6/10/21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51F3E-A6E9-F848-AEE7-C7EC72C31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631A3-475D-5E40-A283-CF848BC3A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D810-1371-F34E-813D-153CFCA25D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445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5BF490-0BFB-984E-8140-36E34FBA67CA}"/>
              </a:ext>
            </a:extLst>
          </p:cNvPr>
          <p:cNvSpPr/>
          <p:nvPr/>
        </p:nvSpPr>
        <p:spPr>
          <a:xfrm>
            <a:off x="3908407" y="786141"/>
            <a:ext cx="469070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dirty="0"/>
              <a:t>R </a:t>
            </a:r>
            <a:r>
              <a:rPr lang="en-GB" sz="5000" dirty="0" err="1"/>
              <a:t>en</a:t>
            </a:r>
            <a:r>
              <a:rPr lang="en-GB" sz="5000" dirty="0"/>
              <a:t> </a:t>
            </a:r>
            <a:r>
              <a:rPr lang="en-GB" sz="5000" dirty="0" err="1"/>
              <a:t>Biomedicina</a:t>
            </a:r>
            <a:endParaRPr lang="es-ES_tradnl" sz="5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61EBEF-0AF2-A848-BF87-7CAD2295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13" y="3167592"/>
            <a:ext cx="9401299" cy="2466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AFC921-3069-1E47-A2F8-9699D6712F97}"/>
              </a:ext>
            </a:extLst>
          </p:cNvPr>
          <p:cNvSpPr txBox="1"/>
          <p:nvPr/>
        </p:nvSpPr>
        <p:spPr>
          <a:xfrm>
            <a:off x="5194305" y="2134023"/>
            <a:ext cx="2118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i="1" dirty="0" err="1"/>
              <a:t>Tidy</a:t>
            </a:r>
            <a:r>
              <a:rPr lang="es-ES_tradnl" sz="4000" i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3365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FC240A-BFFC-7E42-A65A-CCDC2D7A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64" y="371029"/>
            <a:ext cx="4460408" cy="615446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B61A38F-3B1B-8047-808C-60394BF57CAC}"/>
              </a:ext>
            </a:extLst>
          </p:cNvPr>
          <p:cNvSpPr txBox="1"/>
          <p:nvPr/>
        </p:nvSpPr>
        <p:spPr>
          <a:xfrm>
            <a:off x="534390" y="1389413"/>
            <a:ext cx="5970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000" dirty="0"/>
              <a:t>¿Cómo seleccionar “observaciones”? </a:t>
            </a:r>
          </a:p>
        </p:txBody>
      </p:sp>
    </p:spTree>
    <p:extLst>
      <p:ext uri="{BB962C8B-B14F-4D97-AF65-F5344CB8AC3E}">
        <p14:creationId xmlns:p14="http://schemas.microsoft.com/office/powerpoint/2010/main" val="2218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6EBAA8-F526-9941-8F79-F6AADD68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504" y="819398"/>
            <a:ext cx="5728302" cy="53379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DBC5F60-11B1-6748-99E0-79ED256D83C6}"/>
              </a:ext>
            </a:extLst>
          </p:cNvPr>
          <p:cNvSpPr txBox="1"/>
          <p:nvPr/>
        </p:nvSpPr>
        <p:spPr>
          <a:xfrm>
            <a:off x="534390" y="1389413"/>
            <a:ext cx="5228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000" dirty="0"/>
              <a:t>¿Cómo seleccionar “Variables”? </a:t>
            </a:r>
          </a:p>
        </p:txBody>
      </p:sp>
    </p:spTree>
    <p:extLst>
      <p:ext uri="{BB962C8B-B14F-4D97-AF65-F5344CB8AC3E}">
        <p14:creationId xmlns:p14="http://schemas.microsoft.com/office/powerpoint/2010/main" val="236672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A286419-2917-424D-83DD-B2FAB522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57" y="641268"/>
            <a:ext cx="5867583" cy="55873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C4E0B85-462E-9C4B-9B4A-D11DC340A116}"/>
              </a:ext>
            </a:extLst>
          </p:cNvPr>
          <p:cNvSpPr txBox="1"/>
          <p:nvPr/>
        </p:nvSpPr>
        <p:spPr>
          <a:xfrm>
            <a:off x="255317" y="1389413"/>
            <a:ext cx="5521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000" dirty="0"/>
              <a:t>¿Cómo Agrupar “observaciones”? </a:t>
            </a:r>
          </a:p>
        </p:txBody>
      </p:sp>
    </p:spTree>
    <p:extLst>
      <p:ext uri="{BB962C8B-B14F-4D97-AF65-F5344CB8AC3E}">
        <p14:creationId xmlns:p14="http://schemas.microsoft.com/office/powerpoint/2010/main" val="370505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ADA744-03DD-3C46-BD53-C81004D2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02" y="89931"/>
            <a:ext cx="4961254" cy="664931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6FF814-4277-7A4E-A934-72107B81A501}"/>
              </a:ext>
            </a:extLst>
          </p:cNvPr>
          <p:cNvSpPr/>
          <p:nvPr/>
        </p:nvSpPr>
        <p:spPr>
          <a:xfrm>
            <a:off x="9025247" y="5153891"/>
            <a:ext cx="2384309" cy="158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FC4D4F-F9EF-7B48-BD95-EC81D038445C}"/>
              </a:ext>
            </a:extLst>
          </p:cNvPr>
          <p:cNvSpPr txBox="1"/>
          <p:nvPr/>
        </p:nvSpPr>
        <p:spPr>
          <a:xfrm>
            <a:off x="255317" y="1389413"/>
            <a:ext cx="6038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/>
              <a:t>¿Cómo calcular nuevas “variables” usando las agrupaciones? </a:t>
            </a:r>
          </a:p>
        </p:txBody>
      </p:sp>
    </p:spTree>
    <p:extLst>
      <p:ext uri="{BB962C8B-B14F-4D97-AF65-F5344CB8AC3E}">
        <p14:creationId xmlns:p14="http://schemas.microsoft.com/office/powerpoint/2010/main" val="3841542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</Words>
  <Application>Microsoft Macintosh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val_cantabria val_cantabria</dc:creator>
  <cp:lastModifiedBy>val_cantabria val_cantabria</cp:lastModifiedBy>
  <cp:revision>3</cp:revision>
  <dcterms:created xsi:type="dcterms:W3CDTF">2021-10-06T09:13:28Z</dcterms:created>
  <dcterms:modified xsi:type="dcterms:W3CDTF">2021-10-06T10:05:53Z</dcterms:modified>
</cp:coreProperties>
</file>