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hyperlink" Target="http://www.fontsquirrel.com/fonts/source-sans-pro" TargetMode="External"/><Relationship Id="rId14" Type="http://schemas.openxmlformats.org/officeDocument/2006/relationships/hyperlink" Target="http://fortawesome.github.io/Font-Awesome/get-started/" TargetMode="External"/><Relationship Id="rId15" Type="http://schemas.openxmlformats.org/officeDocument/2006/relationships/hyperlink" Target="http://fortawesome.github.io/Font-Awesome/cheatsheet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10.png"/><Relationship Id="rId8" Type="http://schemas.openxmlformats.org/officeDocument/2006/relationships/image" Target="../media/image4.png"/><Relationship Id="rId9" Type="http://schemas.openxmlformats.org/officeDocument/2006/relationships/image" Target="../media/image2.png"/><Relationship Id="rId10" Type="http://schemas.openxmlformats.org/officeDocument/2006/relationships/hyperlink" Target="http://www.fontsquirrel.com/fonts/source-sans-pro" TargetMode="External"/><Relationship Id="rId11" Type="http://schemas.openxmlformats.org/officeDocument/2006/relationships/hyperlink" Target="http://fortawesome.github.io/Font-Awesome/get-started/" TargetMode="External"/><Relationship Id="rId12" Type="http://schemas.openxmlformats.org/officeDocument/2006/relationships/hyperlink" Target="http://fortawesome.github.io/Font-Awesome/cheatsheet/" TargetMode="External"/><Relationship Id="rId1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9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3" name="Four Column Layou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Four Column Layout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Your Name •  </a:t>
            </a:r>
            <a:r>
              <a:rPr>
                <a:hlinkClick r:id="rId4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48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136" name="ggplot2-cheatsheet.png" descr="ggplot2-cheatsheet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139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137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8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47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140" name="ggplot2-cheatsheet.png" descr="ggplot2-cheatsheet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141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142" name="ggplot2-cheatsheet.png" descr="ggplot2-cheatsheet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43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144" name="ggplot2-cheatsheet.png" descr="ggplot2-cheatsheet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45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146" name="ggplot2-cheatsheet.png" descr="ggplot2-cheatsheet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49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0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1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4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3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sp>
        <p:nvSpPr>
          <p:cNvPr id="155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56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57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158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161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159" name="Image" descr="Image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0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64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162" name="Image" descr="Image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3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166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7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8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9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70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2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3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4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5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6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8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81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2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4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5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87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90" name="rstudio.png" descr="rstudi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92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93" name="devtools.png" descr="devtools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forcats.png" descr="forcats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tibble.png" descr="tibbl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97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8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9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1" name="Table"/>
          <p:cNvGraphicFramePr/>
          <p:nvPr/>
        </p:nvGraphicFramePr>
        <p:xfrm>
          <a:off x="7387981" y="9076514"/>
          <a:ext cx="19120966" cy="221575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988863"/>
                <a:gridCol w="189023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2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203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grpSp>
        <p:nvGrpSpPr>
          <p:cNvPr id="209" name="Group"/>
          <p:cNvGrpSpPr/>
          <p:nvPr/>
        </p:nvGrpSpPr>
        <p:grpSpPr>
          <a:xfrm>
            <a:off x="9288578" y="5588491"/>
            <a:ext cx="735185" cy="769395"/>
            <a:chOff x="299157" y="0"/>
            <a:chExt cx="735183" cy="769393"/>
          </a:xfrm>
        </p:grpSpPr>
        <p:graphicFrame>
          <p:nvGraphicFramePr>
            <p:cNvPr id="204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205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10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19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11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2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3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4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5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6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7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18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220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1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2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23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30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25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33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34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35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36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37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38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241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39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42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43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44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can help explain </a:t>
            </a:r>
          </a:p>
        </p:txBody>
      </p:sp>
      <p:sp>
        <p:nvSpPr>
          <p:cNvPr id="245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graphicFrame>
        <p:nvGraphicFramePr>
          <p:cNvPr id="246" name="Table"/>
          <p:cNvGraphicFramePr/>
          <p:nvPr/>
        </p:nvGraphicFramePr>
        <p:xfrm>
          <a:off x="7391442" y="6432901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7" name="Table"/>
          <p:cNvGraphicFramePr/>
          <p:nvPr/>
        </p:nvGraphicFramePr>
        <p:xfrm>
          <a:off x="7975642" y="638520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248" name="Line"/>
          <p:cNvSpPr/>
          <p:nvPr/>
        </p:nvSpPr>
        <p:spPr>
          <a:xfrm>
            <a:off x="7770290" y="6891518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49" name="Table"/>
          <p:cNvGraphicFramePr/>
          <p:nvPr/>
        </p:nvGraphicFramePr>
        <p:xfrm>
          <a:off x="7976967" y="67772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" name="Table"/>
          <p:cNvGraphicFramePr/>
          <p:nvPr/>
        </p:nvGraphicFramePr>
        <p:xfrm>
          <a:off x="7977635" y="704992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Table"/>
          <p:cNvGraphicFramePr/>
          <p:nvPr/>
        </p:nvGraphicFramePr>
        <p:xfrm>
          <a:off x="8545152" y="66629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252" name="Line"/>
          <p:cNvSpPr/>
          <p:nvPr/>
        </p:nvSpPr>
        <p:spPr>
          <a:xfrm>
            <a:off x="8386940" y="68915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53" name="Table"/>
          <p:cNvGraphicFramePr/>
          <p:nvPr/>
        </p:nvGraphicFramePr>
        <p:xfrm>
          <a:off x="7391442" y="5664247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4" name="Table"/>
          <p:cNvGraphicFramePr/>
          <p:nvPr/>
        </p:nvGraphicFramePr>
        <p:xfrm>
          <a:off x="7972552" y="566344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5" name="Line"/>
          <p:cNvSpPr/>
          <p:nvPr/>
        </p:nvSpPr>
        <p:spPr>
          <a:xfrm>
            <a:off x="7800961" y="578089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6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code</a:t>
            </a:r>
          </a:p>
        </p:txBody>
      </p:sp>
      <p:sp>
        <p:nvSpPr>
          <p:cNvPr id="257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8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9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0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1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62" name="rstudio.png" descr="rstudi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3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4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264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5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65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66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67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68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69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70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1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72" name="Table"/>
          <p:cNvGraphicFramePr/>
          <p:nvPr/>
        </p:nvGraphicFramePr>
        <p:xfrm>
          <a:off x="9640423" y="660576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5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  <a:endParaRPr sz="1600"/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276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77" name="Square"/>
          <p:cNvSpPr/>
          <p:nvPr/>
        </p:nvSpPr>
        <p:spPr>
          <a:xfrm>
            <a:off x="1198395" y="71936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Rectangle"/>
          <p:cNvSpPr/>
          <p:nvPr/>
        </p:nvSpPr>
        <p:spPr>
          <a:xfrm>
            <a:off x="1198395" y="68052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80" name="Table"/>
          <p:cNvGraphicFramePr/>
          <p:nvPr/>
        </p:nvGraphicFramePr>
        <p:xfrm>
          <a:off x="9552767" y="9368497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25320"/>
                <a:gridCol w="1917700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293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281" name="ggplot2-cheatsheet.png" descr="ggplot2-cheatshee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84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82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fill="norm" stroke="1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283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92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85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86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87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8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89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0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pic>
            <p:nvPicPr>
              <p:cNvPr id="291" name="ggplot2-cheatsheet.png" descr="ggplot2-cheatsheet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5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296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297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Your Name •  </a:t>
            </a:r>
            <a:r>
              <a:rPr>
                <a:hlinkClick r:id="rId5" invalidUrl="" action="" tgtFrame="" tooltip="" history="1" highlightClick="0" endSnd="0"/>
              </a:rPr>
              <a:t>your@email.com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299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300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301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03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04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06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0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308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9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summary function</a:t>
              </a:r>
            </a:p>
          </p:txBody>
        </p:sp>
      </p:grpSp>
      <p:pic>
        <p:nvPicPr>
          <p:cNvPr id="31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13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314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315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316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  <a:endParaRPr b="0"/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319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317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18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22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32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21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sp>
        <p:nvSpPr>
          <p:cNvPr id="324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325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32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7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328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29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30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31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35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33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4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38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36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7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39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40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42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43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fill="norm" stroke="1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4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6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0" invalidUrl="" action="" tgtFrame="" tooltip="" history="1" highlightClick="0" endSnd="0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11" invalidUrl="" action="" tgtFrame="" tooltip="" history="1" highlightClick="0" endSnd="0"/>
              </a:rPr>
              <a:t>fortawesome.github.io/Font-Awesome/get-started/</a:t>
            </a:r>
          </a:p>
        </p:txBody>
      </p:sp>
      <p:sp>
        <p:nvSpPr>
          <p:cNvPr id="347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12" invalidUrl="" action="" tgtFrame="" tooltip="" history="1" highlightClick="0" endSnd="0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348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49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351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52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53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    </a:t>
            </a:r>
          </a:p>
        </p:txBody>
      </p:sp>
      <p:sp>
        <p:nvSpPr>
          <p:cNvPr id="354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These are just font awesome characters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9563191" y="7051781"/>
            <a:ext cx="735185" cy="769395"/>
            <a:chOff x="299157" y="0"/>
            <a:chExt cx="735183" cy="769393"/>
          </a:xfrm>
        </p:grpSpPr>
        <p:graphicFrame>
          <p:nvGraphicFramePr>
            <p:cNvPr id="355" name="Table"/>
            <p:cNvGraphicFramePr/>
            <p:nvPr/>
          </p:nvGraphicFramePr>
          <p:xfrm>
            <a:off x="314133" y="56485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5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36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36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37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7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37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8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8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8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8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8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1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93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94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95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96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97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pic>
        <p:nvPicPr>
          <p:cNvPr id="398" name="rstudio.png" descr="rstudio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00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401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402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Word balloons</a:t>
            </a:r>
          </a:p>
        </p:txBody>
      </p:sp>
      <p:graphicFrame>
        <p:nvGraphicFramePr>
          <p:cNvPr id="403" name="Table"/>
          <p:cNvGraphicFramePr/>
          <p:nvPr/>
        </p:nvGraphicFramePr>
        <p:xfrm>
          <a:off x="10686528" y="709443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11270728" y="704673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405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406" name="Table"/>
          <p:cNvGraphicFramePr/>
          <p:nvPr/>
        </p:nvGraphicFramePr>
        <p:xfrm>
          <a:off x="11272053" y="743875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11272721" y="77114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11840238" y="732445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409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410" name="Table"/>
          <p:cNvGraphicFramePr/>
          <p:nvPr/>
        </p:nvGraphicFramePr>
        <p:xfrm>
          <a:off x="12449733" y="708778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13007537" y="708697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2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