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tidyvers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tidyverse.org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129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tidyr.png" descr="tidy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3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14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4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48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49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50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51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54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2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3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5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59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7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8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0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64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2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3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69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7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8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0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72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3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4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78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79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0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1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2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4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9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18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5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190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191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92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3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4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5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6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197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8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199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00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01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02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03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04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8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0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11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08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1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Handle Missing Values</a:t>
            </a:r>
          </a:p>
        </p:txBody>
      </p:sp>
      <p:sp>
        <p:nvSpPr>
          <p:cNvPr id="212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13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4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15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16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17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18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19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20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25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221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22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3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24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34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27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28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229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30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32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35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36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37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38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39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40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41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2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45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46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47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48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9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51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into = c("cases", "pop"))</a:t>
            </a:r>
          </a:p>
        </p:txBody>
      </p:sp>
      <p:sp>
        <p:nvSpPr>
          <p:cNvPr id="252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53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col = "year", sep = "")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54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5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5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59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60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64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65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9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270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271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272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3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4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275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277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27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8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81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28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8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28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28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8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29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4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00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295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96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97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1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02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03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04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08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09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10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11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12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13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14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15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16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pic>
        <p:nvPicPr>
          <p:cNvPr id="317" name="tidyr.png" descr="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7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1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23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Split Cells</a:t>
            </a:r>
          </a:p>
        </p:txBody>
      </p:sp>
      <p:sp>
        <p:nvSpPr>
          <p:cNvPr id="324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25" name="tibble.png" descr="tibbl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27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28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329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31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32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6">
                <a:satOff val="21212"/>
                <a:lumOff val="68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34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5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36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37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38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39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40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41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42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Test whether x is a tibble.</a:t>
            </a:r>
          </a:p>
        </p:txBody>
      </p:sp>
      <p:sp>
        <p:nvSpPr>
          <p:cNvPr id="343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44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6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47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8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Tidy Data with tidyr</a:t>
            </a:r>
          </a:p>
        </p:txBody>
      </p:sp>
      <p:sp>
        <p:nvSpPr>
          <p:cNvPr id="349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