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6" r:id="rId10"/>
    <p:sldId id="265" r:id="rId11"/>
    <p:sldId id="26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5ACDC-2400-4D36-BAB5-F632816895F9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FD472-6CDC-46A3-8D30-4BB9D060AC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764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FD472-6CDC-46A3-8D30-4BB9D060ACF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19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CE77-93AA-4C0A-B2DC-6BA6AF53F168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CE2B-BFE9-4968-8A2A-AC9F2B806B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62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CE77-93AA-4C0A-B2DC-6BA6AF53F168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CE2B-BFE9-4968-8A2A-AC9F2B806B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72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CE77-93AA-4C0A-B2DC-6BA6AF53F168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CE2B-BFE9-4968-8A2A-AC9F2B806B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CE77-93AA-4C0A-B2DC-6BA6AF53F168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CE2B-BFE9-4968-8A2A-AC9F2B806B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11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CE77-93AA-4C0A-B2DC-6BA6AF53F168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CE2B-BFE9-4968-8A2A-AC9F2B806B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57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CE77-93AA-4C0A-B2DC-6BA6AF53F168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CE2B-BFE9-4968-8A2A-AC9F2B806B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58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CE77-93AA-4C0A-B2DC-6BA6AF53F168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CE2B-BFE9-4968-8A2A-AC9F2B806B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04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CE77-93AA-4C0A-B2DC-6BA6AF53F168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CE2B-BFE9-4968-8A2A-AC9F2B806B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11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CE77-93AA-4C0A-B2DC-6BA6AF53F168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CE2B-BFE9-4968-8A2A-AC9F2B806B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99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CE77-93AA-4C0A-B2DC-6BA6AF53F168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CE2B-BFE9-4968-8A2A-AC9F2B806B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48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CE77-93AA-4C0A-B2DC-6BA6AF53F168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CE2B-BFE9-4968-8A2A-AC9F2B806B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12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7CE77-93AA-4C0A-B2DC-6BA6AF53F168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7CE2B-BFE9-4968-8A2A-AC9F2B806B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159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529138"/>
            <a:ext cx="9144000" cy="1401762"/>
          </a:xfrm>
        </p:spPr>
        <p:txBody>
          <a:bodyPr>
            <a:noAutofit/>
          </a:bodyPr>
          <a:lstStyle/>
          <a:p>
            <a:r>
              <a:rPr lang="fr-FR" sz="2800" dirty="0" smtClean="0"/>
              <a:t>Par Paul BUNEL</a:t>
            </a:r>
          </a:p>
          <a:p>
            <a:r>
              <a:rPr lang="fr-FR" sz="2800" dirty="0" smtClean="0"/>
              <a:t>Projet CMI – HLSE205</a:t>
            </a:r>
          </a:p>
          <a:p>
            <a:r>
              <a:rPr lang="fr-FR" sz="2800" dirty="0" smtClean="0"/>
              <a:t>2018 / 2019</a:t>
            </a:r>
            <a:endParaRPr lang="fr-FR" sz="280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88900" y="2019994"/>
            <a:ext cx="12395200" cy="9360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dirty="0" err="1" smtClean="0">
                <a:latin typeface="Arista 2.0" panose="02000506000000020004" pitchFamily="2" charset="0"/>
              </a:rPr>
              <a:t>Space</a:t>
            </a:r>
            <a:r>
              <a:rPr lang="fr-FR" dirty="0" smtClean="0">
                <a:latin typeface="Arista 2.0" panose="02000506000000020004" pitchFamily="2" charset="0"/>
              </a:rPr>
              <a:t> </a:t>
            </a:r>
            <a:r>
              <a:rPr lang="fr-FR" dirty="0" err="1" smtClean="0">
                <a:latin typeface="Arista 2.0" panose="02000506000000020004" pitchFamily="2" charset="0"/>
              </a:rPr>
              <a:t>Invader</a:t>
            </a:r>
            <a:endParaRPr lang="fr-FR" dirty="0">
              <a:latin typeface="Arista 2.0" panose="02000506000000020004" pitchFamily="2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446" y="192880"/>
            <a:ext cx="4211108" cy="14605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29289"/>
            <a:ext cx="1287366" cy="158768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388" y="112679"/>
            <a:ext cx="1605223" cy="159797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3856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634918"/>
            <a:ext cx="10515600" cy="969294"/>
          </a:xfrm>
        </p:spPr>
        <p:txBody>
          <a:bodyPr>
            <a:normAutofit/>
          </a:bodyPr>
          <a:lstStyle/>
          <a:p>
            <a:pPr algn="ctr"/>
            <a:r>
              <a:rPr lang="fr-FR" sz="5400" dirty="0" smtClean="0"/>
              <a:t>Problèmes rencontrés</a:t>
            </a:r>
            <a:endParaRPr lang="fr-FR" sz="54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119480" y="2534652"/>
            <a:ext cx="7940340" cy="211755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 smtClean="0"/>
              <a:t>Gestion de l’inclusion mutuelle des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 smtClean="0"/>
              <a:t>Exportation du projet sous forme d’exécutable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84777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583282"/>
            <a:ext cx="10515600" cy="864518"/>
          </a:xfrm>
        </p:spPr>
        <p:txBody>
          <a:bodyPr>
            <a:normAutofit/>
          </a:bodyPr>
          <a:lstStyle/>
          <a:p>
            <a:pPr algn="ctr"/>
            <a:r>
              <a:rPr lang="fr-FR" sz="5400" dirty="0" smtClean="0"/>
              <a:t>Conclusion</a:t>
            </a:r>
            <a:endParaRPr lang="fr-FR" sz="54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1810669"/>
            <a:ext cx="10515600" cy="1865981"/>
          </a:xfrm>
        </p:spPr>
        <p:txBody>
          <a:bodyPr>
            <a:noAutofit/>
          </a:bodyPr>
          <a:lstStyle/>
          <a:p>
            <a:pPr algn="ctr"/>
            <a:r>
              <a:rPr lang="fr-FR" sz="2800" u="sng" dirty="0" smtClean="0"/>
              <a:t>Améliorations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Objets bonus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Boss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Obstacles…</a:t>
            </a:r>
            <a:endParaRPr lang="fr-FR" dirty="0"/>
          </a:p>
        </p:txBody>
      </p:sp>
      <p:sp>
        <p:nvSpPr>
          <p:cNvPr id="4" name="Espace réservé du texte 2"/>
          <p:cNvSpPr txBox="1">
            <a:spLocks/>
          </p:cNvSpPr>
          <p:nvPr/>
        </p:nvSpPr>
        <p:spPr>
          <a:xfrm>
            <a:off x="831850" y="4039520"/>
            <a:ext cx="10515600" cy="1627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u="sng" dirty="0" smtClean="0"/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Respect du cahier des charges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Apprentissage personnel : POO et SFML</a:t>
            </a:r>
          </a:p>
        </p:txBody>
      </p:sp>
    </p:spTree>
    <p:extLst>
      <p:ext uri="{BB962C8B-B14F-4D97-AF65-F5344CB8AC3E}">
        <p14:creationId xmlns:p14="http://schemas.microsoft.com/office/powerpoint/2010/main" val="244396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655639"/>
            <a:ext cx="10515600" cy="99536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2989263"/>
            <a:ext cx="10515600" cy="2503486"/>
          </a:xfrm>
        </p:spPr>
        <p:txBody>
          <a:bodyPr>
            <a:noAutofit/>
          </a:bodyPr>
          <a:lstStyle/>
          <a:p>
            <a:r>
              <a:rPr lang="fr-FR" sz="2800" b="1" dirty="0" smtClean="0"/>
              <a:t>I – Principe du jeu</a:t>
            </a:r>
          </a:p>
          <a:p>
            <a:endParaRPr lang="fr-FR" sz="2800" b="1" dirty="0" smtClean="0"/>
          </a:p>
          <a:p>
            <a:r>
              <a:rPr lang="fr-FR" sz="2800" b="1" dirty="0" smtClean="0"/>
              <a:t>II – Contenu</a:t>
            </a:r>
          </a:p>
          <a:p>
            <a:endParaRPr lang="fr-FR" sz="2800" b="1" dirty="0" smtClean="0"/>
          </a:p>
          <a:p>
            <a:r>
              <a:rPr lang="fr-FR" sz="2800" b="1" dirty="0" smtClean="0"/>
              <a:t>III – Organisation du projet</a:t>
            </a:r>
            <a:endParaRPr lang="fr-FR" sz="2800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1"/>
          <a:stretch/>
        </p:blipFill>
        <p:spPr>
          <a:xfrm>
            <a:off x="7434789" y="2989263"/>
            <a:ext cx="3912661" cy="250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8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566739"/>
            <a:ext cx="10515600" cy="893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I – Principe du jeu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" t="4446" b="592"/>
          <a:stretch/>
        </p:blipFill>
        <p:spPr>
          <a:xfrm>
            <a:off x="2595561" y="1790700"/>
            <a:ext cx="6757489" cy="470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0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570750"/>
            <a:ext cx="10515600" cy="840956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Règles du jeu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206374" y="2327527"/>
            <a:ext cx="7141076" cy="3110747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600" dirty="0" smtClean="0"/>
              <a:t>Des </a:t>
            </a:r>
            <a:r>
              <a:rPr lang="fr-FR" sz="2600" dirty="0" err="1" smtClean="0"/>
              <a:t>aliens</a:t>
            </a:r>
            <a:r>
              <a:rPr lang="fr-FR" sz="2600" dirty="0" smtClean="0"/>
              <a:t> descendent du haut de l’écran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600" dirty="0" smtClean="0"/>
              <a:t>Chaque </a:t>
            </a:r>
            <a:r>
              <a:rPr lang="fr-FR" sz="2600" dirty="0" err="1" smtClean="0"/>
              <a:t>alien</a:t>
            </a:r>
            <a:r>
              <a:rPr lang="fr-FR" sz="2600" dirty="0" smtClean="0"/>
              <a:t> tué rapporte un certain nombre de 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600" dirty="0" smtClean="0"/>
              <a:t>Les </a:t>
            </a:r>
            <a:r>
              <a:rPr lang="fr-FR" sz="2600" dirty="0" err="1" smtClean="0"/>
              <a:t>alien</a:t>
            </a:r>
            <a:r>
              <a:rPr lang="fr-FR" sz="2600" dirty="0" smtClean="0"/>
              <a:t> tirent au bout d’un temps aléatoire, si le joueur se fait toucher il perd une des ses 3 vies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600" dirty="0" smtClean="0"/>
              <a:t>Le joueur perd la partie lorsqu’il perd ses 3 vies ou si un </a:t>
            </a:r>
            <a:r>
              <a:rPr lang="fr-FR" sz="2600" dirty="0" err="1" smtClean="0"/>
              <a:t>alien</a:t>
            </a:r>
            <a:r>
              <a:rPr lang="fr-FR" sz="2600" dirty="0" smtClean="0"/>
              <a:t> atteint le bas de l’écran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928395" y="2759515"/>
            <a:ext cx="22779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Rockwell Extra Bold" panose="02060903040505020403" pitchFamily="18" charset="0"/>
              </a:rPr>
              <a:t>= 10 points</a:t>
            </a:r>
          </a:p>
          <a:p>
            <a:endParaRPr lang="fr-FR" sz="2000" dirty="0">
              <a:latin typeface="Rockwell Extra Bold" panose="02060903040505020403" pitchFamily="18" charset="0"/>
            </a:endParaRPr>
          </a:p>
          <a:p>
            <a:endParaRPr lang="fr-FR" sz="2000" dirty="0" smtClean="0">
              <a:latin typeface="Rockwell Extra Bold" panose="02060903040505020403" pitchFamily="18" charset="0"/>
            </a:endParaRPr>
          </a:p>
          <a:p>
            <a:r>
              <a:rPr lang="fr-FR" sz="2000" dirty="0" smtClean="0">
                <a:latin typeface="Rockwell Extra Bold" panose="02060903040505020403" pitchFamily="18" charset="0"/>
              </a:rPr>
              <a:t>= 20 points</a:t>
            </a:r>
          </a:p>
          <a:p>
            <a:endParaRPr lang="fr-FR" sz="2000" dirty="0">
              <a:latin typeface="Rockwell Extra Bold" panose="02060903040505020403" pitchFamily="18" charset="0"/>
            </a:endParaRPr>
          </a:p>
          <a:p>
            <a:endParaRPr lang="fr-FR" sz="2000" dirty="0" smtClean="0">
              <a:latin typeface="Rockwell Extra Bold" panose="02060903040505020403" pitchFamily="18" charset="0"/>
            </a:endParaRPr>
          </a:p>
          <a:p>
            <a:r>
              <a:rPr lang="fr-FR" sz="2000" dirty="0" smtClean="0">
                <a:latin typeface="Rockwell Extra Bold" panose="02060903040505020403" pitchFamily="18" charset="0"/>
              </a:rPr>
              <a:t>= 40 points</a:t>
            </a:r>
            <a:endParaRPr lang="fr-FR" sz="2000" dirty="0">
              <a:latin typeface="Rockwell Extra Bold" panose="02060903040505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3554878"/>
            <a:ext cx="839259" cy="5665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77" y="4299681"/>
            <a:ext cx="706603" cy="70660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2" y="2637569"/>
            <a:ext cx="839259" cy="60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1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570750"/>
            <a:ext cx="10515600" cy="905124"/>
          </a:xfrm>
        </p:spPr>
        <p:txBody>
          <a:bodyPr>
            <a:normAutofit/>
          </a:bodyPr>
          <a:lstStyle/>
          <a:p>
            <a:pPr algn="ctr"/>
            <a:r>
              <a:rPr lang="fr-FR" sz="5400" dirty="0" smtClean="0"/>
              <a:t>II - Contenu</a:t>
            </a:r>
            <a:endParaRPr lang="fr-FR" sz="5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141" y="1475874"/>
            <a:ext cx="6993017" cy="489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5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792561"/>
            <a:ext cx="10515600" cy="972072"/>
          </a:xfrm>
        </p:spPr>
        <p:txBody>
          <a:bodyPr>
            <a:normAutofit/>
          </a:bodyPr>
          <a:lstStyle/>
          <a:p>
            <a:pPr algn="ctr"/>
            <a:r>
              <a:rPr lang="fr-FR" sz="5400" dirty="0" smtClean="0"/>
              <a:t>Comment  lancer le jeu ?</a:t>
            </a:r>
            <a:endParaRPr lang="fr-FR" sz="5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1951038"/>
            <a:ext cx="6238875" cy="26384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829" y="4920248"/>
            <a:ext cx="3468718" cy="95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5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33925"/>
          </a:xfrm>
        </p:spPr>
        <p:txBody>
          <a:bodyPr>
            <a:normAutofit/>
          </a:bodyPr>
          <a:lstStyle/>
          <a:p>
            <a:r>
              <a:rPr lang="fr-FR" dirty="0" smtClean="0"/>
              <a:t>Ici démonstration du jeu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53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699086"/>
            <a:ext cx="10515600" cy="889082"/>
          </a:xfrm>
        </p:spPr>
        <p:txBody>
          <a:bodyPr>
            <a:normAutofit/>
          </a:bodyPr>
          <a:lstStyle/>
          <a:p>
            <a:pPr algn="ctr"/>
            <a:r>
              <a:rPr lang="fr-FR" sz="5400" dirty="0" smtClean="0"/>
              <a:t>III – Organisation du projet</a:t>
            </a:r>
            <a:endParaRPr lang="fr-FR" sz="5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484" y="2905149"/>
            <a:ext cx="7351547" cy="223263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25" y="2470485"/>
            <a:ext cx="2766484" cy="310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5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731171"/>
            <a:ext cx="10515600" cy="1001378"/>
          </a:xfrm>
        </p:spPr>
        <p:txBody>
          <a:bodyPr>
            <a:normAutofit/>
          </a:bodyPr>
          <a:lstStyle/>
          <a:p>
            <a:r>
              <a:rPr lang="fr-FR" sz="5200" dirty="0"/>
              <a:t>3 classes : Vaisseau, Projectile, </a:t>
            </a:r>
            <a:r>
              <a:rPr lang="fr-FR" sz="5200" dirty="0" err="1"/>
              <a:t>Invader</a:t>
            </a:r>
            <a:endParaRPr lang="fr-FR" sz="5200" dirty="0"/>
          </a:p>
        </p:txBody>
      </p:sp>
      <p:sp>
        <p:nvSpPr>
          <p:cNvPr id="4" name="Rectangle 3"/>
          <p:cNvSpPr/>
          <p:nvPr/>
        </p:nvSpPr>
        <p:spPr>
          <a:xfrm>
            <a:off x="485630" y="2967787"/>
            <a:ext cx="2777624" cy="30800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77" y="3705348"/>
            <a:ext cx="2209930" cy="16049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20328" y="2967787"/>
            <a:ext cx="1497829" cy="30800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340654" y="4069741"/>
            <a:ext cx="257175" cy="8761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674997" y="2967789"/>
            <a:ext cx="5672453" cy="30800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54" y="4095215"/>
            <a:ext cx="1134689" cy="82522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170" y="4183294"/>
            <a:ext cx="1290106" cy="85961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349" y="4012693"/>
            <a:ext cx="990273" cy="990273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H="1">
            <a:off x="7391400" y="2967789"/>
            <a:ext cx="9525" cy="3087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9621521" y="2967789"/>
            <a:ext cx="1" cy="3087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endCxn id="4" idx="0"/>
          </p:cNvCxnSpPr>
          <p:nvPr/>
        </p:nvCxnSpPr>
        <p:spPr>
          <a:xfrm flipH="1">
            <a:off x="1874442" y="1647825"/>
            <a:ext cx="2907108" cy="131996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endCxn id="6" idx="0"/>
          </p:cNvCxnSpPr>
          <p:nvPr/>
        </p:nvCxnSpPr>
        <p:spPr>
          <a:xfrm flipH="1">
            <a:off x="4469243" y="1690187"/>
            <a:ext cx="3160657" cy="12776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>
            <a:off x="6484171" y="1711368"/>
            <a:ext cx="3602596" cy="1249074"/>
          </a:xfrm>
          <a:prstGeom prst="straightConnector1">
            <a:avLst/>
          </a:prstGeom>
          <a:ln w="19050">
            <a:solidFill>
              <a:srgbClr val="CC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endCxn id="9" idx="0"/>
          </p:cNvCxnSpPr>
          <p:nvPr/>
        </p:nvCxnSpPr>
        <p:spPr>
          <a:xfrm flipH="1">
            <a:off x="8511224" y="1711368"/>
            <a:ext cx="1575543" cy="1256421"/>
          </a:xfrm>
          <a:prstGeom prst="straightConnector1">
            <a:avLst/>
          </a:prstGeom>
          <a:ln w="19050">
            <a:solidFill>
              <a:srgbClr val="CC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10086767" y="1711368"/>
            <a:ext cx="456840" cy="1235963"/>
          </a:xfrm>
          <a:prstGeom prst="straightConnector1">
            <a:avLst/>
          </a:prstGeom>
          <a:ln w="19050">
            <a:solidFill>
              <a:srgbClr val="CC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93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</TotalTime>
  <Words>159</Words>
  <Application>Microsoft Office PowerPoint</Application>
  <PresentationFormat>Grand écran</PresentationFormat>
  <Paragraphs>40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Arista 2.0</vt:lpstr>
      <vt:lpstr>Calibri</vt:lpstr>
      <vt:lpstr>Calibri Light</vt:lpstr>
      <vt:lpstr>Rockwell Extra Bold</vt:lpstr>
      <vt:lpstr>Office Theme</vt:lpstr>
      <vt:lpstr>Space Invader</vt:lpstr>
      <vt:lpstr>Plan</vt:lpstr>
      <vt:lpstr>I – Principe du jeu</vt:lpstr>
      <vt:lpstr>Règles du jeu</vt:lpstr>
      <vt:lpstr>II - Contenu</vt:lpstr>
      <vt:lpstr>Comment  lancer le jeu ?</vt:lpstr>
      <vt:lpstr>Ici démonstration du jeu</vt:lpstr>
      <vt:lpstr>III – Organisation du projet</vt:lpstr>
      <vt:lpstr>3 classes : Vaisseau, Projectile, Invader</vt:lpstr>
      <vt:lpstr>Problèmes rencontrés</vt:lpstr>
      <vt:lpstr>Conclusion</vt:lpstr>
    </vt:vector>
  </TitlesOfParts>
  <Company>CRLR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Invader</dc:title>
  <dc:creator>Paul Bunel</dc:creator>
  <cp:lastModifiedBy>Paul Bunel</cp:lastModifiedBy>
  <cp:revision>32</cp:revision>
  <dcterms:created xsi:type="dcterms:W3CDTF">2019-04-17T11:32:45Z</dcterms:created>
  <dcterms:modified xsi:type="dcterms:W3CDTF">2019-04-17T18:08:11Z</dcterms:modified>
</cp:coreProperties>
</file>