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75B-C8B4-4C20-A8C4-61420454CA93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6A50-3B77-4B73-94D0-74BF4A00F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39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75B-C8B4-4C20-A8C4-61420454CA93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6A50-3B77-4B73-94D0-74BF4A00F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88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75B-C8B4-4C20-A8C4-61420454CA93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6A50-3B77-4B73-94D0-74BF4A00F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3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75B-C8B4-4C20-A8C4-61420454CA93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6A50-3B77-4B73-94D0-74BF4A00F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9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75B-C8B4-4C20-A8C4-61420454CA93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6A50-3B77-4B73-94D0-74BF4A00F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38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75B-C8B4-4C20-A8C4-61420454CA93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6A50-3B77-4B73-94D0-74BF4A00F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20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75B-C8B4-4C20-A8C4-61420454CA93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6A50-3B77-4B73-94D0-74BF4A00F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3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75B-C8B4-4C20-A8C4-61420454CA93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6A50-3B77-4B73-94D0-74BF4A00F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1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75B-C8B4-4C20-A8C4-61420454CA93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6A50-3B77-4B73-94D0-74BF4A00F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34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75B-C8B4-4C20-A8C4-61420454CA93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6A50-3B77-4B73-94D0-74BF4A00F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40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B75B-C8B4-4C20-A8C4-61420454CA93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6A50-3B77-4B73-94D0-74BF4A00F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14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EB75B-C8B4-4C20-A8C4-61420454CA93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86A50-3B77-4B73-94D0-74BF4A00F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23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99873" y="216568"/>
            <a:ext cx="6192253" cy="1765384"/>
          </a:xfrm>
        </p:spPr>
        <p:txBody>
          <a:bodyPr/>
          <a:lstStyle/>
          <a:p>
            <a:r>
              <a:rPr lang="fr-FR" dirty="0" smtClean="0"/>
              <a:t>Notre projet :</a:t>
            </a:r>
            <a:br>
              <a:rPr lang="fr-FR" dirty="0" smtClean="0"/>
            </a:br>
            <a:r>
              <a:rPr lang="fr-FR" dirty="0" smtClean="0"/>
              <a:t>le jeu du Morpion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749842" y="6036595"/>
            <a:ext cx="46923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>
                <a:solidFill>
                  <a:schemeClr val="bg1">
                    <a:lumMod val="50000"/>
                  </a:schemeClr>
                </a:solidFill>
              </a:rPr>
              <a:t>Capture d’écran de l’interface de démarrage </a:t>
            </a:r>
            <a:endParaRPr lang="fr-FR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" t="7346" r="6537" b="5239"/>
          <a:stretch/>
        </p:blipFill>
        <p:spPr>
          <a:xfrm>
            <a:off x="2721142" y="2222584"/>
            <a:ext cx="6749716" cy="381401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1381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Objectifs : </a:t>
            </a:r>
          </a:p>
          <a:p>
            <a:pPr lvl="1"/>
            <a:r>
              <a:rPr lang="fr-FR" dirty="0" smtClean="0"/>
              <a:t>créer un morpion jouable à 2 puis un « </a:t>
            </a:r>
            <a:r>
              <a:rPr lang="fr-FR" smtClean="0"/>
              <a:t>Super </a:t>
            </a:r>
            <a:r>
              <a:rPr lang="fr-FR" smtClean="0"/>
              <a:t>Morpion »</a:t>
            </a:r>
            <a:endParaRPr lang="fr-FR" dirty="0" smtClean="0"/>
          </a:p>
          <a:p>
            <a:pPr lvl="1"/>
            <a:r>
              <a:rPr lang="fr-FR" dirty="0" smtClean="0"/>
              <a:t>Créer une interface de démarrage permettant au joueur de choisir son mode de jeu</a:t>
            </a:r>
          </a:p>
          <a:p>
            <a:r>
              <a:rPr lang="fr-FR" dirty="0" smtClean="0"/>
              <a:t>Difficultés :</a:t>
            </a:r>
          </a:p>
          <a:p>
            <a:pPr lvl="1"/>
            <a:r>
              <a:rPr lang="fr-FR" dirty="0" smtClean="0"/>
              <a:t>Travail en groupe sur un projet commun</a:t>
            </a:r>
          </a:p>
          <a:p>
            <a:pPr lvl="1"/>
            <a:r>
              <a:rPr lang="fr-FR" dirty="0" smtClean="0"/>
              <a:t>Difficultés au niveau du code</a:t>
            </a:r>
          </a:p>
          <a:p>
            <a:r>
              <a:rPr lang="fr-FR" dirty="0" smtClean="0"/>
              <a:t>Langage utilisé : Python 3.6, module </a:t>
            </a:r>
            <a:r>
              <a:rPr lang="fr-FR" dirty="0" err="1" smtClean="0"/>
              <a:t>Tkinter</a:t>
            </a:r>
            <a:r>
              <a:rPr lang="fr-FR" dirty="0" smtClean="0"/>
              <a:t> pour l’interface graphique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055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80" y="336883"/>
            <a:ext cx="10828946" cy="6374063"/>
          </a:xfrm>
        </p:spPr>
      </p:pic>
    </p:spTree>
    <p:extLst>
      <p:ext uri="{BB962C8B-B14F-4D97-AF65-F5344CB8AC3E}">
        <p14:creationId xmlns:p14="http://schemas.microsoft.com/office/powerpoint/2010/main" val="32964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879" y="324852"/>
            <a:ext cx="5722881" cy="6285247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73" y="1687003"/>
            <a:ext cx="3097280" cy="356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5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10" y="385011"/>
            <a:ext cx="11074523" cy="6321342"/>
          </a:xfrm>
        </p:spPr>
      </p:pic>
    </p:spTree>
    <p:extLst>
      <p:ext uri="{BB962C8B-B14F-4D97-AF65-F5344CB8AC3E}">
        <p14:creationId xmlns:p14="http://schemas.microsoft.com/office/powerpoint/2010/main" val="23672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Améliorations que j’aurai pu faire :</a:t>
            </a:r>
          </a:p>
          <a:p>
            <a:pPr lvl="1"/>
            <a:r>
              <a:rPr lang="fr-FR" dirty="0" smtClean="0"/>
              <a:t>Optimiser le code</a:t>
            </a:r>
          </a:p>
          <a:p>
            <a:pPr lvl="1"/>
            <a:r>
              <a:rPr lang="fr-FR" dirty="0" smtClean="0"/>
              <a:t>Créer un site web</a:t>
            </a:r>
          </a:p>
          <a:p>
            <a:r>
              <a:rPr lang="fr-FR" dirty="0" smtClean="0"/>
              <a:t>Ce que j’ai appris :</a:t>
            </a:r>
          </a:p>
          <a:p>
            <a:pPr lvl="1"/>
            <a:r>
              <a:rPr lang="fr-FR" dirty="0" smtClean="0"/>
              <a:t>La difficulté d’entreprendre un projet sur plusieurs mois en informatique</a:t>
            </a:r>
          </a:p>
          <a:p>
            <a:pPr lvl="1"/>
            <a:r>
              <a:rPr lang="fr-FR" dirty="0" smtClean="0"/>
              <a:t>Le travail en groupe sur un tel projet</a:t>
            </a:r>
          </a:p>
          <a:p>
            <a:pPr lvl="1"/>
            <a:r>
              <a:rPr lang="fr-FR" dirty="0" smtClean="0"/>
              <a:t>Des connaissances </a:t>
            </a:r>
            <a:r>
              <a:rPr lang="fr-FR" smtClean="0"/>
              <a:t>en programmation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94400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236</TotalTime>
  <Words>64</Words>
  <Application>Microsoft Office PowerPoint</Application>
  <PresentationFormat>Grand écran</PresentationFormat>
  <Paragraphs>18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Notre projet : le jeu du Morpion</vt:lpstr>
      <vt:lpstr>Présentation du projet</vt:lpstr>
      <vt:lpstr>Présentation PowerPoint</vt:lpstr>
      <vt:lpstr>Présentation PowerPoint</vt:lpstr>
      <vt:lpstr>Présentation PowerPoint</vt:lpstr>
      <vt:lpstr>Conclusion</vt:lpstr>
    </vt:vector>
  </TitlesOfParts>
  <Company>CRLR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Notre projet : le jeu du Morpion</dc:title>
  <dc:creator>Paul Bunel</dc:creator>
  <cp:lastModifiedBy>Paul Bunel</cp:lastModifiedBy>
  <cp:revision>15</cp:revision>
  <dcterms:created xsi:type="dcterms:W3CDTF">2018-05-27T12:35:05Z</dcterms:created>
  <dcterms:modified xsi:type="dcterms:W3CDTF">2018-05-27T18:46:40Z</dcterms:modified>
</cp:coreProperties>
</file>