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0" r:id="rId4"/>
    <p:sldId id="279" r:id="rId5"/>
    <p:sldId id="281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B92D14"/>
    <a:srgbClr val="35759D"/>
    <a:srgbClr val="35B19D"/>
    <a:srgbClr val="000000"/>
    <a:srgbClr val="E8E8E8"/>
    <a:srgbClr val="7BA5F9"/>
    <a:srgbClr val="87A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6" autoAdjust="0"/>
    <p:restoredTop sz="95596" autoAdjust="0"/>
  </p:normalViewPr>
  <p:slideViewPr>
    <p:cSldViewPr>
      <p:cViewPr>
        <p:scale>
          <a:sx n="75" d="100"/>
          <a:sy n="75" d="100"/>
        </p:scale>
        <p:origin x="136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D55498E-25CF-4232-A833-D01B671757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s-MX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401D862-6433-4B35-AEAF-A8FDD56559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s-MX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BEDE6CA5-ED48-4650-B30A-FB1DC519959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4F779F2-D052-4CA3-9D4D-417707C97D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DE926B03-F175-49F5-A529-FA061398F5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s-MX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0D851098-CEEC-4935-B59E-8850CAE45D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CBDA46-2868-41BC-BBD3-5DF3232E0F9A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23232E-01D9-4B37-8C83-63E26D708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32699-89FE-4712-AA41-5F686761E4EC}" type="slidenum">
              <a:rPr lang="en-US" altLang="es-MX"/>
              <a:pPr/>
              <a:t>1</a:t>
            </a:fld>
            <a:endParaRPr lang="en-US" altLang="es-MX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EB7C943-B8A7-4BA2-A9D2-353726AA22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2CFC99D-0B1F-4AE9-867C-7E50875BD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C3996F-6047-4512-9A73-DE38A4E71C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74ABA-6F2B-4A3B-9D4E-9E11044DEB6F}" type="slidenum">
              <a:rPr lang="en-US" altLang="es-MX"/>
              <a:pPr/>
              <a:t>2</a:t>
            </a:fld>
            <a:endParaRPr lang="en-US" altLang="es-MX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5FC05476-D724-41C3-A43D-9604F1F7A6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1F26C10-4794-4D2D-9079-2B8D074FE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1F2D0F-20CA-47BD-AB52-4AA33676A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18085-0450-49E4-8D0C-A7C6CB83C609}" type="slidenum">
              <a:rPr lang="en-US" altLang="es-MX"/>
              <a:pPr/>
              <a:t>4</a:t>
            </a:fld>
            <a:endParaRPr lang="en-US" altLang="es-MX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9475CB73-7670-4ABE-85FB-13415E2B61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9ED58A-9C3D-4BC0-8FDF-DC7B45D48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1F2D0F-20CA-47BD-AB52-4AA33676A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18085-0450-49E4-8D0C-A7C6CB83C609}" type="slidenum">
              <a:rPr lang="en-US" altLang="es-MX"/>
              <a:pPr/>
              <a:t>5</a:t>
            </a:fld>
            <a:endParaRPr lang="en-US" altLang="es-MX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9475CB73-7670-4ABE-85FB-13415E2B61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B9ED58A-9C3D-4BC0-8FDF-DC7B45D48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MX"/>
          </a:p>
        </p:txBody>
      </p:sp>
    </p:spTree>
    <p:extLst>
      <p:ext uri="{BB962C8B-B14F-4D97-AF65-F5344CB8AC3E}">
        <p14:creationId xmlns:p14="http://schemas.microsoft.com/office/powerpoint/2010/main" val="294894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2A5C91E-9B84-4D7A-87D5-8DD6D8687B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MX" noProof="0"/>
              <a:t>Haga clic para modificar el estilo de título del patrón</a:t>
            </a:r>
            <a:endParaRPr lang="en-US" altLang="es-MX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DDDD5E6-9B56-45D3-9C2B-DEB83ED570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MX" noProof="0"/>
              <a:t>Haga clic para modificar el estilo de subtítulo del patrón</a:t>
            </a:r>
            <a:endParaRPr lang="en-US" altLang="es-MX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51CB1-EA8A-41CC-B0F0-4CCE791B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52EE0B-F81C-4AD8-8449-F043DC641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2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9510D-8BC5-4641-AFCA-AFDA998C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CC819C-0A30-4401-80C7-96032C9D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3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0EDBC-1D9D-4838-A580-B8B4A7ED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8764B-1045-4714-834A-26DB3CED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37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7E9D8-ACC5-4B7F-9B65-87E9C3F2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ACCC8-779A-4895-989C-CF1431D0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0790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3D044-EC29-4C98-AC53-24DCF8D5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204D9-CC9C-406B-8F87-4E3247CDA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A0EE96-E378-4594-AFDA-3CD673F89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84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C67C8-6957-41C8-88E6-EFE8EC00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F97A8-3224-4925-961C-2093F8F2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3CE049-271A-4AE2-94CC-FFEE1CA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8D2DAC-A4DF-4F26-80D6-F06A47889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C43746-C518-4110-9A5F-9CBA877A3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0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C26FE-3812-4BA3-945A-27DF4F62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6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73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1CB5E-9AA5-4FB3-BFBC-D654713A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DBD33-BAE6-4E0A-89D3-245E0A9F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1D7D69-170E-40E8-8898-7CB6B220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6423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E9665-570D-41C1-A419-73177516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755E43-A7E4-428F-B80D-6267D07EF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1F40CB-BF43-4369-9EEC-AB410304E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3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A1B45AA-6015-4C24-BE03-7A1C5BE8A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n-US" altLang="es-MX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9C8B2C-5BDA-4F37-A4BC-DDBFE2FA6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los estilos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AE6D1238-2292-493B-8DFC-06E48B2C0F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5873" y="1340768"/>
            <a:ext cx="3810000" cy="1524000"/>
          </a:xfrm>
          <a:effectLst>
            <a:outerShdw dist="17961" dir="2700000" algn="ctr" rotWithShape="0">
              <a:srgbClr val="333333"/>
            </a:outerShdw>
          </a:effectLst>
        </p:spPr>
        <p:txBody>
          <a:bodyPr/>
          <a:lstStyle/>
          <a:p>
            <a:pPr algn="ctr"/>
            <a:r>
              <a:rPr lang="en-US" altLang="es-MX" sz="5400" b="1" dirty="0">
                <a:solidFill>
                  <a:schemeClr val="accent4">
                    <a:lumMod val="10000"/>
                  </a:schemeClr>
                </a:solidFill>
              </a:rPr>
              <a:t>SNMP</a:t>
            </a:r>
            <a:endParaRPr lang="ru-RU" altLang="es-MX" sz="5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C021EC82-8A9F-4153-B18E-3CF7D69429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5644734"/>
            <a:ext cx="3333750" cy="533400"/>
          </a:xfrm>
          <a:effectLst>
            <a:outerShdw dist="17961" dir="2700000" algn="ctr" rotWithShape="0">
              <a:srgbClr val="333333"/>
            </a:outerShdw>
          </a:effectLst>
        </p:spPr>
        <p:txBody>
          <a:bodyPr/>
          <a:lstStyle/>
          <a:p>
            <a:pPr algn="ctr"/>
            <a:r>
              <a:rPr lang="en-US" altLang="es-MX" dirty="0">
                <a:solidFill>
                  <a:schemeClr val="accent4">
                    <a:lumMod val="10000"/>
                  </a:schemeClr>
                </a:solidFill>
              </a:rPr>
              <a:t>Garibay Huerta Valery</a:t>
            </a:r>
          </a:p>
          <a:p>
            <a:pPr algn="ctr"/>
            <a:r>
              <a:rPr lang="en-US" altLang="es-MX" dirty="0">
                <a:solidFill>
                  <a:schemeClr val="accent4">
                    <a:lumMod val="10000"/>
                  </a:schemeClr>
                </a:solidFill>
              </a:rPr>
              <a:t>Varela Pavel</a:t>
            </a:r>
            <a:endParaRPr lang="ru-RU" altLang="es-MX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6A4B57E5-A93F-4D9F-AF0F-4CE6A046A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315200" cy="715963"/>
          </a:xfrm>
        </p:spPr>
        <p:txBody>
          <a:bodyPr/>
          <a:lstStyle/>
          <a:p>
            <a:r>
              <a:rPr lang="en-US" altLang="es-MX" sz="4500" dirty="0">
                <a:solidFill>
                  <a:schemeClr val="accent4">
                    <a:lumMod val="10000"/>
                  </a:schemeClr>
                </a:solidFill>
              </a:rPr>
              <a:t>Versiones</a:t>
            </a:r>
            <a:r>
              <a:rPr lang="en-US" altLang="es-MX" sz="4500" dirty="0">
                <a:solidFill>
                  <a:schemeClr val="bg1"/>
                </a:solidFill>
              </a:rPr>
              <a:t> </a:t>
            </a:r>
            <a:endParaRPr lang="ru-RU" altLang="es-MX" sz="4500" dirty="0">
              <a:solidFill>
                <a:schemeClr val="bg1"/>
              </a:solidFill>
            </a:endParaRP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FA4B037-C3EC-495A-968D-C65CB723E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516" y="842576"/>
            <a:ext cx="8712968" cy="4191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algn="just"/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SNMPv1: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  Constituye la primera definición e implementación del protocolo SNMP, propone el modelo 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gestor-agente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 y 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la base para la comunicación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 entre la estación del gestor y cada agente. Sin embargo puso en evidencia sus debilidades, principalmente su imposibilidad de especificar de una 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forma sencilla la transferencia de grandes bloques de datos y 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la ausencia 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de mecanismos de seguridad.</a:t>
            </a:r>
          </a:p>
          <a:p>
            <a:endParaRPr lang="es-MX" altLang="es-MX" sz="1200" b="1" dirty="0">
              <a:solidFill>
                <a:schemeClr val="accent4">
                  <a:lumMod val="10000"/>
                </a:schemeClr>
              </a:solidFill>
            </a:endParaRPr>
          </a:p>
          <a:p>
            <a:pPr algn="just"/>
            <a:r>
              <a:rPr lang="es-MX" altLang="es-MX" sz="1800" b="1" dirty="0">
                <a:solidFill>
                  <a:schemeClr val="accent4">
                    <a:lumMod val="10000"/>
                  </a:schemeClr>
                </a:solidFill>
              </a:rPr>
              <a:t>SNMPv2: </a:t>
            </a:r>
            <a:r>
              <a:rPr lang="es-MX" altLang="es-MX" sz="1800" dirty="0">
                <a:solidFill>
                  <a:schemeClr val="accent4">
                    <a:lumMod val="10000"/>
                  </a:schemeClr>
                </a:solidFill>
              </a:rPr>
              <a:t>L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a medida de seguridad de cadena de comunidad se transmite solo en texto sin formato. Por esta razón, SNPv2 contienen cadenas que  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se transmite en forma cifrada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. Otras mejoras incluyen el manejo mejorado de errores, la capacidad de comunicación de administrador a administrador y comandos SET más potentes. Sin embargo, la mayor ventaja sobre el SNMPv1 radica en los 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mensajes de tipo GETBULK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 (para consultar datos múltiples en una sola solicitud) e 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INFORM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 (para confirmar que se han recibido las respuestas del agente).</a:t>
            </a:r>
            <a:endParaRPr lang="es-MX" altLang="es-MX" sz="2800" b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74648BD-F084-4C66-BE5E-2476E828D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32656"/>
            <a:ext cx="871296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altLang="es-MX" sz="1200" b="1" dirty="0">
              <a:solidFill>
                <a:schemeClr val="accent4">
                  <a:lumMod val="10000"/>
                </a:schemeClr>
              </a:solidFill>
            </a:endParaRPr>
          </a:p>
          <a:p>
            <a:pPr algn="just"/>
            <a:r>
              <a:rPr lang="es-MX" altLang="es-MX" sz="1800" b="1" dirty="0">
                <a:solidFill>
                  <a:schemeClr val="accent4">
                    <a:lumMod val="10000"/>
                  </a:schemeClr>
                </a:solidFill>
              </a:rPr>
              <a:t>SNMPv3: </a:t>
            </a:r>
            <a:r>
              <a:rPr lang="es-MX" altLang="es-MX" sz="1800" dirty="0">
                <a:solidFill>
                  <a:schemeClr val="accent4">
                    <a:lumMod val="10000"/>
                  </a:schemeClr>
                </a:solidFill>
              </a:rPr>
              <a:t>Se centro completamente en la seguridad y reemplazó la cadena de la comunidad </a:t>
            </a:r>
            <a:r>
              <a:rPr lang="es-MX" altLang="es-MX" sz="1800" b="1" dirty="0">
                <a:solidFill>
                  <a:schemeClr val="accent4">
                    <a:lumMod val="10000"/>
                  </a:schemeClr>
                </a:solidFill>
              </a:rPr>
              <a:t>por el nombre de usuario y la contraseña</a:t>
            </a:r>
            <a:r>
              <a:rPr lang="es-MX" altLang="es-MX" sz="1800" dirty="0">
                <a:solidFill>
                  <a:schemeClr val="accent4">
                    <a:lumMod val="10000"/>
                  </a:schemeClr>
                </a:solidFill>
              </a:rPr>
              <a:t>. Refuerza las prestaciones de seguridad, incluyendo autentificación, privacidad y control de acceso; además, a diferencia de sus predecesores, el tercer protocolo incluye </a:t>
            </a:r>
            <a:r>
              <a:rPr lang="es-MX" altLang="es-MX" sz="1800" b="1" dirty="0">
                <a:solidFill>
                  <a:schemeClr val="accent4">
                    <a:lumMod val="10000"/>
                  </a:schemeClr>
                </a:solidFill>
              </a:rPr>
              <a:t>funciones para cifrar la transmisión de los paquetes SNMP</a:t>
            </a:r>
            <a:r>
              <a:rPr lang="es-MX" altLang="es-MX" sz="1800" dirty="0">
                <a:solidFill>
                  <a:schemeClr val="accent4">
                    <a:lumMod val="10000"/>
                  </a:schemeClr>
                </a:solidFill>
              </a:rPr>
              <a:t>. En general, SNMPv3 ofrece tres tipos diferentes de autenticación y cifrado:</a:t>
            </a:r>
            <a:endParaRPr lang="es-MX" altLang="es-MX" sz="280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A3BBB8-147E-4733-A1DC-D3BEF307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6" y="2556520"/>
            <a:ext cx="783982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23AE666-B11D-403D-BDF4-1B5ADDC3A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r>
              <a:rPr lang="en-US" altLang="es-MX" sz="4000" dirty="0">
                <a:solidFill>
                  <a:srgbClr val="4D4D4D"/>
                </a:solidFill>
              </a:rPr>
              <a:t>Capas de comunicación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6962DA7-D486-4CC6-98D7-20B7F43E5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SNMP reside en lo que se llama la capa de aplicación, UDP reside en la capa de transporte e IP reside en la capa de Internet. La cuarta capa es la capa de interfaz de red, donde el paquete ensamblado se conecta a algún tipo de medio de transporte (es decir, cobre de par trenzado, coaxial RG58 o fibra). </a:t>
            </a:r>
          </a:p>
          <a:p>
            <a:pPr>
              <a:lnSpc>
                <a:spcPct val="80000"/>
              </a:lnSpc>
            </a:pPr>
            <a:endParaRPr lang="es-MX" altLang="ko-KR" sz="1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s-MX" altLang="ko-KR" sz="1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s-MX" altLang="ko-KR" sz="1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s-MX" altLang="ko-KR" sz="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s-MX" altLang="ko-KR" sz="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s-MX" altLang="ko-KR" sz="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s-MX" altLang="ko-KR" sz="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s-MX" altLang="ko-KR" sz="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s-MX" altLang="ko-KR" sz="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s-MX" altLang="ko-KR" sz="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s-MX" altLang="ko-KR" sz="8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s-MX" sz="1100" b="1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s-MX" sz="1100" b="1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s-MX" sz="1100" b="1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s-MX" sz="1100" b="1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s-MX" sz="1100" b="1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s-MX" sz="1100" b="1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s-MX" sz="1100" b="1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s-MX" sz="1100" b="1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MX" sz="1100" b="1" dirty="0">
                <a:solidFill>
                  <a:schemeClr val="accent4">
                    <a:lumMod val="10000"/>
                  </a:schemeClr>
                </a:solidFill>
              </a:rPr>
              <a:t>Comunicación en capas:</a:t>
            </a:r>
            <a:r>
              <a:rPr lang="es-MX" sz="1100" dirty="0">
                <a:solidFill>
                  <a:schemeClr val="accent4">
                    <a:lumMod val="10000"/>
                  </a:schemeClr>
                </a:solidFill>
              </a:rPr>
              <a:t> un mensaje SNMP pasa a través de las capas de protocolo tanto en el administrador como en el agente. Cada capa aborda una única tarea de comunicación.</a:t>
            </a:r>
            <a:endParaRPr lang="en-US" altLang="ko-KR" sz="4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E94FC4-4769-4AAE-8400-4E192E09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017243"/>
            <a:ext cx="625989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23AE666-B11D-403D-BDF4-1B5ADDC3A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696" y="217462"/>
            <a:ext cx="7083152" cy="715963"/>
          </a:xfrm>
        </p:spPr>
        <p:txBody>
          <a:bodyPr/>
          <a:lstStyle/>
          <a:p>
            <a:r>
              <a:rPr lang="es-MX" sz="3200" dirty="0">
                <a:solidFill>
                  <a:schemeClr val="accent4">
                    <a:lumMod val="10000"/>
                  </a:schemeClr>
                </a:solidFill>
              </a:rPr>
              <a:t>Solicitud SNMP GET desde la perspectiva del agente.</a:t>
            </a:r>
            <a:endParaRPr lang="en-US" altLang="es-MX" sz="3200" dirty="0">
              <a:solidFill>
                <a:srgbClr val="4D4D4D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6962DA7-D486-4CC6-98D7-20B7F43E5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9180" y="962025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br>
              <a:rPr lang="es-MX" sz="80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s-MX" dirty="0">
                <a:solidFill>
                  <a:schemeClr val="accent4">
                    <a:lumMod val="10000"/>
                  </a:schemeClr>
                </a:solidFill>
              </a:rPr>
              <a:t> 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El administrador de SNMP quiere saber cuál es el nombre del sistema del agente y prepara un mensaje GET para el OID apropiado. 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MX" sz="18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Pasa el mensaje a la capa UDP. La capa UDP 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agrega un bloque de datos que identifica el puerto del administrador al que debe enviarse el paquete de respuesta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. También 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selecciona el puerto en el que espera que el agente SNMP 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escuche los mensajes. </a:t>
            </a:r>
          </a:p>
          <a:p>
            <a:pPr>
              <a:buFont typeface="+mj-lt"/>
              <a:buAutoNum type="arabicPeriod"/>
            </a:pP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El paquete así formado se pasa a la capa IP. Aquí 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se agrega un bloque de datos que contiene las direcciones IP </a:t>
            </a: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y de acceso a medios del administrador y el agente.</a:t>
            </a:r>
          </a:p>
          <a:p>
            <a:pPr>
              <a:buFont typeface="+mj-lt"/>
              <a:buAutoNum type="arabicPeriod"/>
            </a:pPr>
            <a:r>
              <a:rPr lang="es-MX" sz="1800" dirty="0">
                <a:solidFill>
                  <a:schemeClr val="accent4">
                    <a:lumMod val="10000"/>
                  </a:schemeClr>
                </a:solidFill>
              </a:rPr>
              <a:t>Luego, todo el paquete ensamblado se pasa a la capa de interfaz de red. La capa de interfaz de red </a:t>
            </a:r>
            <a:r>
              <a:rPr lang="es-MX" sz="1800" b="1" dirty="0">
                <a:solidFill>
                  <a:schemeClr val="accent4">
                    <a:lumMod val="10000"/>
                  </a:schemeClr>
                </a:solidFill>
              </a:rPr>
              <a:t>verifica el acceso y la disponibilidad de los medios y coloca el paquete en los medios para su transporte.</a:t>
            </a:r>
            <a:endParaRPr lang="en-US" altLang="ko-KR" sz="400" b="1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88159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375DD"/>
      </a:lt2>
      <a:accent1>
        <a:srgbClr val="0291D3"/>
      </a:accent1>
      <a:accent2>
        <a:srgbClr val="10ACFC"/>
      </a:accent2>
      <a:accent3>
        <a:srgbClr val="FFFFFF"/>
      </a:accent3>
      <a:accent4>
        <a:srgbClr val="DADADA"/>
      </a:accent4>
      <a:accent5>
        <a:srgbClr val="AAC7E6"/>
      </a:accent5>
      <a:accent6>
        <a:srgbClr val="0D9BE4"/>
      </a:accent6>
      <a:hlink>
        <a:srgbClr val="253AFF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MX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MX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92</TotalTime>
  <Words>142</Words>
  <Application>Microsoft Office PowerPoint</Application>
  <PresentationFormat>Presentación en pantalla (4:3)</PresentationFormat>
  <Paragraphs>43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Microsoft Sans Serif</vt:lpstr>
      <vt:lpstr>Verdana</vt:lpstr>
      <vt:lpstr>굴림</vt:lpstr>
      <vt:lpstr>Times New Roman</vt:lpstr>
      <vt:lpstr>powerpoint-template-24</vt:lpstr>
      <vt:lpstr>SNMP</vt:lpstr>
      <vt:lpstr>Versiones </vt:lpstr>
      <vt:lpstr>Presentación de PowerPoint</vt:lpstr>
      <vt:lpstr>Capas de comunicación</vt:lpstr>
      <vt:lpstr>Solicitud SNMP GET desde la perspectiva del agente.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SNMPv3</dc:title>
  <dc:creator>Valery Viridiana Garibay Huerta</dc:creator>
  <cp:lastModifiedBy>Valery Viridiana Garibay Huerta</cp:lastModifiedBy>
  <cp:revision>7</cp:revision>
  <dcterms:created xsi:type="dcterms:W3CDTF">2019-09-21T21:32:00Z</dcterms:created>
  <dcterms:modified xsi:type="dcterms:W3CDTF">2019-09-21T23:04:45Z</dcterms:modified>
</cp:coreProperties>
</file>