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ECAC-72AA-4FA3-8626-546BC7B36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Events in react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C45C7-E2CC-4A1B-9F21-13053BDDC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Garibay Huerta Valery</a:t>
            </a:r>
          </a:p>
          <a:p>
            <a:r>
              <a:rPr lang="es-MX" dirty="0"/>
              <a:t>2CM7</a:t>
            </a:r>
          </a:p>
          <a:p>
            <a:r>
              <a:rPr lang="es-MX" dirty="0"/>
              <a:t>Tecnologías Para la web</a:t>
            </a:r>
          </a:p>
        </p:txBody>
      </p:sp>
    </p:spTree>
    <p:extLst>
      <p:ext uri="{BB962C8B-B14F-4D97-AF65-F5344CB8AC3E}">
        <p14:creationId xmlns:p14="http://schemas.microsoft.com/office/powerpoint/2010/main" val="22152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BED65F4-14E7-403E-A47E-153A19DC09C2}"/>
              </a:ext>
            </a:extLst>
          </p:cNvPr>
          <p:cNvSpPr txBox="1"/>
          <p:nvPr/>
        </p:nvSpPr>
        <p:spPr>
          <a:xfrm>
            <a:off x="673100" y="630195"/>
            <a:ext cx="98548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Agency FB" panose="020B0503020202020204" pitchFamily="34" charset="0"/>
              </a:rPr>
              <a:t>¿Qué es un event (evento) en react? </a:t>
            </a:r>
          </a:p>
          <a:p>
            <a:endParaRPr lang="es-MX" dirty="0"/>
          </a:p>
          <a:p>
            <a:pPr algn="just"/>
            <a:r>
              <a:rPr lang="es-MX" dirty="0">
                <a:latin typeface="Bahnschrift Light SemiCondensed" panose="020B0502040204020203" pitchFamily="34" charset="0"/>
              </a:rPr>
              <a:t>Un envent(evento) es algo  que podría ser activado por un clic del ratón, una pulsación de tecla, cambio de tamaño de la ventana o un montón de otras interacciones. </a:t>
            </a:r>
          </a:p>
          <a:p>
            <a:pPr algn="just"/>
            <a:endParaRPr lang="en-US" dirty="0">
              <a:latin typeface="Bahnschrift Light SemiCondensed" panose="020B0502040204020203" pitchFamily="34" charset="0"/>
            </a:endParaRPr>
          </a:p>
          <a:p>
            <a:pPr algn="just"/>
            <a:r>
              <a:rPr lang="en-US" dirty="0">
                <a:latin typeface="Bahnschrift Light SemiCondensed" panose="020B0502040204020203" pitchFamily="34" charset="0"/>
              </a:rPr>
              <a:t>Ejemplo (Learning React): </a:t>
            </a:r>
          </a:p>
          <a:p>
            <a:pPr algn="just"/>
            <a:r>
              <a:rPr lang="es-MX" dirty="0">
                <a:latin typeface="Bahnschrift Light SemiCondensed" panose="020B0502040204020203" pitchFamily="34" charset="0"/>
              </a:rPr>
              <a:t>Cada vez que haga clic en el botón, se dispara un evento.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769FF1-56F3-4EB6-828E-CC4EFCD2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5" y="3335541"/>
            <a:ext cx="3352800" cy="1866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7DA5F4-42E1-44F6-9B6F-25710D94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96" y="3335541"/>
            <a:ext cx="32670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19BBFFA-BA78-49B6-8097-789619DB363F}"/>
              </a:ext>
            </a:extLst>
          </p:cNvPr>
          <p:cNvSpPr txBox="1"/>
          <p:nvPr/>
        </p:nvSpPr>
        <p:spPr>
          <a:xfrm>
            <a:off x="414638" y="358687"/>
            <a:ext cx="10379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1</a:t>
            </a:r>
            <a:r>
              <a:rPr lang="es-MX" dirty="0">
                <a:latin typeface="Bahnschrift Light SemiCondensed" panose="020B0502040204020203" pitchFamily="34" charset="0"/>
              </a:rPr>
              <a:t>. Escucha el evento clic en el botón y especifique un controlador de eventos(handler).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>
                <a:latin typeface="Bahnschrift Light SemiCondensed" panose="020B0502040204020203" pitchFamily="34" charset="0"/>
              </a:rPr>
              <a:t>2. Implementar el controlador de eventos donde aumentamos el valor de nuestro this.state.count</a:t>
            </a:r>
          </a:p>
          <a:p>
            <a:pPr algn="just"/>
            <a:endParaRPr lang="es-MX" dirty="0">
              <a:latin typeface="Bahnschrift Light SemiCondensed" panose="020B0502040204020203" pitchFamily="34" charset="0"/>
            </a:endParaRPr>
          </a:p>
          <a:p>
            <a:pPr algn="just"/>
            <a:r>
              <a:rPr lang="es-MX" dirty="0">
                <a:latin typeface="Bahnschrift Light SemiCondensed" panose="020B0502040204020203" pitchFamily="34" charset="0"/>
              </a:rPr>
              <a:t>Escuchamos un evento especificando todo en línea en su JSX. Por lo tanto, especificamos tanto el evento que está escuchando (</a:t>
            </a:r>
            <a:r>
              <a:rPr lang="es-MX" dirty="0" err="1">
                <a:latin typeface="Bahnschrift Light SemiCondensed" panose="020B0502040204020203" pitchFamily="34" charset="0"/>
              </a:rPr>
              <a:t>onClick</a:t>
            </a:r>
            <a:r>
              <a:rPr lang="es-MX" dirty="0">
                <a:latin typeface="Bahnschrift Light SemiCondensed" panose="020B0502040204020203" pitchFamily="34" charset="0"/>
              </a:rPr>
              <a:t>) como el controlador(handler) de eventos que se llamará(</a:t>
            </a:r>
            <a:r>
              <a:rPr lang="es-MX" dirty="0" err="1">
                <a:latin typeface="Bahnschrift Light SemiCondensed" panose="020B0502040204020203" pitchFamily="34" charset="0"/>
              </a:rPr>
              <a:t>increase</a:t>
            </a:r>
            <a:r>
              <a:rPr lang="es-MX" dirty="0">
                <a:latin typeface="Bahnschrift Light SemiCondensed" panose="020B0502040204020203" pitchFamily="34" charset="0"/>
              </a:rPr>
              <a:t>),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D93B16-BDA7-41A0-8706-8B06EB56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07" y="2261988"/>
            <a:ext cx="8251786" cy="188436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3D92DD8-5CB1-4E17-8920-FA6CDA44DD63}"/>
              </a:ext>
            </a:extLst>
          </p:cNvPr>
          <p:cNvSpPr/>
          <p:nvPr/>
        </p:nvSpPr>
        <p:spPr>
          <a:xfrm>
            <a:off x="160638" y="4444302"/>
            <a:ext cx="11112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Bahnschrift Light SemiCondensed" panose="020B0502040204020203" pitchFamily="34" charset="0"/>
              </a:rPr>
              <a:t>Todo lo que estamos haciendo con estas líneas es asegurarnos de que cada llamada a la función de aumento incrementa el valor de nuestra propiedad this.state.count en 1. Porque estamos tratando con eventos, </a:t>
            </a:r>
          </a:p>
        </p:txBody>
      </p:sp>
    </p:spTree>
    <p:extLst>
      <p:ext uri="{BB962C8B-B14F-4D97-AF65-F5344CB8AC3E}">
        <p14:creationId xmlns:p14="http://schemas.microsoft.com/office/powerpoint/2010/main" val="12976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D0972FE-302D-47CF-99AB-0078A7CFD3D4}"/>
              </a:ext>
            </a:extLst>
          </p:cNvPr>
          <p:cNvSpPr/>
          <p:nvPr/>
        </p:nvSpPr>
        <p:spPr>
          <a:xfrm>
            <a:off x="444500" y="635000"/>
            <a:ext cx="1041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Bahnschrift Light SemiCondensed" panose="020B0502040204020203" pitchFamily="34" charset="0"/>
              </a:rPr>
              <a:t>Cada tipo de evento contiene su propio conjunto de propiedades a las que puede acceder a través del controlador de eventos para cada uno.</a:t>
            </a:r>
          </a:p>
          <a:p>
            <a:pPr algn="ctr"/>
            <a:r>
              <a:rPr lang="es-MX" sz="3200" dirty="0">
                <a:latin typeface="Agency FB" panose="020B0503020202020204" pitchFamily="34" charset="0"/>
              </a:rPr>
              <a:t>Propiedades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boolean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altKey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button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buttons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clientX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clientY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boolean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ctrlKey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boolean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getModifierState</a:t>
            </a:r>
            <a:r>
              <a:rPr lang="es-MX" sz="2000" dirty="0">
                <a:latin typeface="Bahnschrift Light SemiCondensed" panose="020B0502040204020203" pitchFamily="34" charset="0"/>
              </a:rPr>
              <a:t>(</a:t>
            </a:r>
            <a:r>
              <a:rPr lang="es-MX" sz="2000" dirty="0" err="1">
                <a:latin typeface="Bahnschrift Light SemiCondensed" panose="020B0502040204020203" pitchFamily="34" charset="0"/>
              </a:rPr>
              <a:t>key</a:t>
            </a:r>
            <a:r>
              <a:rPr lang="es-MX" sz="2000" dirty="0">
                <a:latin typeface="Bahnschrift Light SemiCondensed" panose="020B0502040204020203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boolean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metaKey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pageX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pageY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DOMEventTarget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relatedTarget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screenX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number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screenY</a:t>
            </a:r>
            <a:endParaRPr lang="es-MX" sz="2000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Bahnschrift Light SemiCondensed" panose="020B0502040204020203" pitchFamily="34" charset="0"/>
              </a:rPr>
              <a:t>boolean</a:t>
            </a:r>
            <a:r>
              <a:rPr lang="es-MX" sz="2000" dirty="0">
                <a:latin typeface="Bahnschrift Light SemiCondensed" panose="020B0502040204020203" pitchFamily="34" charset="0"/>
              </a:rPr>
              <a:t> </a:t>
            </a:r>
            <a:r>
              <a:rPr lang="es-MX" sz="2000" dirty="0" err="1">
                <a:latin typeface="Bahnschrift Light SemiCondensed" panose="020B0502040204020203" pitchFamily="34" charset="0"/>
              </a:rPr>
              <a:t>shiftKey</a:t>
            </a:r>
            <a:endParaRPr lang="es-MX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F98815-A11A-45C6-8BD2-DAE8C9A68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03"/>
          <a:stretch/>
        </p:blipFill>
        <p:spPr>
          <a:xfrm>
            <a:off x="4800624" y="1940037"/>
            <a:ext cx="5083605" cy="37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439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1873</TotalTime>
  <Words>247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Agency FB</vt:lpstr>
      <vt:lpstr>Arial</vt:lpstr>
      <vt:lpstr>Bahnschrift Light SemiCondensed</vt:lpstr>
      <vt:lpstr>Franklin Gothic Book</vt:lpstr>
      <vt:lpstr>Wingdings</vt:lpstr>
      <vt:lpstr>Recorte</vt:lpstr>
      <vt:lpstr>Events in react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react</dc:title>
  <dc:creator>Valery Viridiana Garibay Huerta</dc:creator>
  <cp:lastModifiedBy>Valery Viridiana Garibay Huerta</cp:lastModifiedBy>
  <cp:revision>9</cp:revision>
  <dcterms:created xsi:type="dcterms:W3CDTF">2019-05-29T05:28:56Z</dcterms:created>
  <dcterms:modified xsi:type="dcterms:W3CDTF">2019-05-30T12:42:17Z</dcterms:modified>
</cp:coreProperties>
</file>