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F15D4115-7EEC-499F-B044-FCA9F1B2A561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BF0BD4D6-6DD4-4AC5-8860-3141597ACFF3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LibreOffice/5.4.4.2$Linux_X86_64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2018-01-15T15:45:22Z</dcterms:created>
  <dc:creator/>
  <dc:description/>
  <dc:language>en-US</dc:language>
  <cp:lastModifiedBy/>
  <cp:revision>1</cp:revision>
  <dc:subject/>
  <dc:title/>
</cp:coreProperties>
</file>