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F9CB4-969C-4117-9250-2C7065C5BCF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" smtClean="0">
                <a:solidFill>
                  <a:srgbClr val="000000"/>
                </a:solidFill>
                <a:latin typeface="Times New Roman"/>
              </a:rPr>
              <a:t> </a:t>
            </a:r>
            <a:endParaRPr lang="en-US" sz="1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C1C0D-B034-4BDA-B603-AD1C61F20A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6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A9C2-386C-4FE6-9222-CC6B1746870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04E9E-4474-4432-A0B3-8F3DA013F2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97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E9E-4474-4432-A0B3-8F3DA013F2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4E9E-4474-4432-A0B3-8F3DA013F2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 algn="l">
              <a:defRPr lang="en-US" sz="100" b="0" i="0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BF5E-C0B0-4821-90A0-17961649F5F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86F8-6C87-4B39-9C4D-A1C880E12D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 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94"/>
          <a:stretch/>
        </p:blipFill>
        <p:spPr bwMode="auto">
          <a:xfrm>
            <a:off x="4572000" y="2952750"/>
            <a:ext cx="3648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2" b="18986"/>
          <a:stretch/>
        </p:blipFill>
        <p:spPr bwMode="auto">
          <a:xfrm>
            <a:off x="4572000" y="942975"/>
            <a:ext cx="3648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504" y="3941812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6 indicateurs </a:t>
            </a:r>
            <a:r>
              <a:rPr lang="fr-FR" dirty="0" err="1" smtClean="0"/>
              <a:t>Launchbook</a:t>
            </a:r>
            <a:r>
              <a:rPr lang="fr-FR" dirty="0" smtClean="0"/>
              <a:t>:</a:t>
            </a:r>
          </a:p>
          <a:p>
            <a:r>
              <a:rPr lang="fr-FR" dirty="0" smtClean="0"/>
              <a:t>ME</a:t>
            </a:r>
          </a:p>
          <a:p>
            <a:r>
              <a:rPr lang="fr-FR" dirty="0" smtClean="0"/>
              <a:t>HSE</a:t>
            </a:r>
            <a:br>
              <a:rPr lang="fr-FR" dirty="0" smtClean="0"/>
            </a:br>
            <a:r>
              <a:rPr lang="fr-FR" dirty="0" smtClean="0"/>
              <a:t>QUALITY</a:t>
            </a:r>
          </a:p>
          <a:p>
            <a:r>
              <a:rPr lang="fr-FR" dirty="0" smtClean="0"/>
              <a:t>LOG/PC&amp;L</a:t>
            </a:r>
          </a:p>
          <a:p>
            <a:r>
              <a:rPr lang="fr-FR" dirty="0" smtClean="0"/>
              <a:t>Training/EE</a:t>
            </a:r>
          </a:p>
          <a:p>
            <a:r>
              <a:rPr lang="fr-FR" dirty="0" err="1" smtClean="0"/>
              <a:t>Suppliers</a:t>
            </a:r>
            <a:endParaRPr lang="fr-FR" dirty="0" smtClean="0"/>
          </a:p>
          <a:p>
            <a:r>
              <a:rPr lang="fr-FR" dirty="0" smtClean="0"/>
              <a:t>Les afficher avec des couleurs comme cela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8901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472955" y="407362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le capacitaire en %</a:t>
            </a:r>
            <a:r>
              <a:rPr lang="fr-FR" dirty="0" err="1" smtClean="0"/>
              <a:t>age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595986" y="2207407"/>
            <a:ext cx="3576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LB : 73%</a:t>
            </a:r>
          </a:p>
          <a:p>
            <a:r>
              <a:rPr lang="fr-FR" dirty="0" smtClean="0"/>
              <a:t>ME:</a:t>
            </a:r>
            <a:r>
              <a:rPr lang="fr-FR" dirty="0" smtClean="0">
                <a:solidFill>
                  <a:srgbClr val="FFFF00"/>
                </a:solidFill>
              </a:rPr>
              <a:t>75</a:t>
            </a:r>
            <a:r>
              <a:rPr lang="fr-FR" dirty="0" smtClean="0"/>
              <a:t>% HSE:</a:t>
            </a:r>
            <a:r>
              <a:rPr lang="fr-FR" dirty="0" smtClean="0">
                <a:solidFill>
                  <a:srgbClr val="92D050"/>
                </a:solidFill>
              </a:rPr>
              <a:t>100</a:t>
            </a:r>
            <a:r>
              <a:rPr lang="fr-FR" dirty="0" smtClean="0"/>
              <a:t>% …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6096" y="1884243"/>
            <a:ext cx="288032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5460082" y="19150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Cp:</a:t>
            </a:r>
            <a:endParaRPr lang="fr-FR" dirty="0" smtClean="0"/>
          </a:p>
          <a:p>
            <a:endParaRPr lang="en-US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4716016" y="2207408"/>
            <a:ext cx="33843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24483" y="594489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 les indicateurs sont a rentrer manuellement dans la partie projet</a:t>
            </a:r>
          </a:p>
          <a:p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34"/>
          <a:stretch/>
        </p:blipFill>
        <p:spPr bwMode="auto">
          <a:xfrm>
            <a:off x="4560155" y="77877"/>
            <a:ext cx="3648075" cy="59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4655993" y="672078"/>
            <a:ext cx="467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  </a:t>
            </a:r>
            <a:r>
              <a:rPr lang="fr-FR" sz="1100" b="1" dirty="0" smtClean="0"/>
              <a:t>PM :</a:t>
            </a:r>
            <a:r>
              <a:rPr lang="fr-FR" sz="1100" dirty="0" smtClean="0"/>
              <a:t> Bruno Jecker  </a:t>
            </a:r>
            <a:endParaRPr lang="en-US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22598" y="167021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le nom du PM (Program manager) a rentrer de façon manuel dans la partie projet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 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5575"/>
            <a:ext cx="8316416" cy="127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3212976"/>
            <a:ext cx="357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LB : 73%</a:t>
            </a:r>
          </a:p>
          <a:p>
            <a:r>
              <a:rPr lang="fr-FR" sz="1100" dirty="0" smtClean="0"/>
              <a:t>ME:</a:t>
            </a:r>
            <a:r>
              <a:rPr lang="fr-FR" sz="1100" dirty="0" smtClean="0">
                <a:solidFill>
                  <a:srgbClr val="FFFF00"/>
                </a:solidFill>
              </a:rPr>
              <a:t>75</a:t>
            </a:r>
            <a:r>
              <a:rPr lang="fr-FR" sz="1100" dirty="0" smtClean="0"/>
              <a:t>% HSE:</a:t>
            </a:r>
            <a:r>
              <a:rPr lang="fr-FR" sz="1100" dirty="0" smtClean="0">
                <a:solidFill>
                  <a:srgbClr val="92D050"/>
                </a:solidFill>
              </a:rPr>
              <a:t>100</a:t>
            </a:r>
            <a:r>
              <a:rPr lang="fr-FR" sz="1100" dirty="0" smtClean="0"/>
              <a:t>% …  </a:t>
            </a:r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05854" y="4365104"/>
            <a:ext cx="508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la possibilité d’uploader un .PPT (comme le </a:t>
            </a:r>
            <a:r>
              <a:rPr lang="fr-FR" dirty="0" err="1" smtClean="0"/>
              <a:t>kickoff</a:t>
            </a:r>
            <a:r>
              <a:rPr lang="fr-FR" dirty="0" smtClean="0"/>
              <a:t>) s’appelant : </a:t>
            </a:r>
            <a:r>
              <a:rPr lang="fr-FR" dirty="0" err="1" smtClean="0"/>
              <a:t>Make</a:t>
            </a:r>
            <a:r>
              <a:rPr lang="fr-FR" dirty="0" smtClean="0"/>
              <a:t> or </a:t>
            </a:r>
            <a:r>
              <a:rPr lang="fr-FR" dirty="0" err="1" smtClean="0"/>
              <a:t>Buy</a:t>
            </a:r>
            <a:r>
              <a:rPr lang="fr-FR" dirty="0" smtClean="0"/>
              <a:t> &amp; BOM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92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152ec2e-c0c1-4834-9aa1-dc782ab0e2aa" origin="defaultValue">
  <element uid="id_classification_nonbusiness" value=""/>
</sisl>
</file>

<file path=customXml/itemProps1.xml><?xml version="1.0" encoding="utf-8"?>
<ds:datastoreItem xmlns:ds="http://schemas.openxmlformats.org/officeDocument/2006/customXml" ds:itemID="{FA831F75-8477-4040-9BCD-9A6F1D3315EC}">
  <ds:schemaRefs>
    <ds:schemaRef ds:uri="http://www.w3.org/2001/XMLSchema"/>
    <ds:schemaRef ds:uri="http://www.boldonjames.com/2008/01/sie/internal/label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116813</vt:lpwstr>
  </property>
  <property fmtid="{D5CDD505-2E9C-101B-9397-08002B2CF9AE}" pid="4" name="OptimizationTime">
    <vt:lpwstr>20180308_1848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Affichage à l'écran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Faurecia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CLERC Leopold</dc:creator>
  <cp:lastModifiedBy>CLERC Leopold</cp:lastModifiedBy>
  <cp:revision>2</cp:revision>
  <dcterms:created xsi:type="dcterms:W3CDTF">2018-03-08T17:33:05Z</dcterms:created>
  <dcterms:modified xsi:type="dcterms:W3CDTF">2018-03-08T17:45:01Z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b8f4eefc-603a-4dd0-a048-3a90680d966e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policy="2152ec2e-c0c1-4834-9aa1-dc782ab0e2aa"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P U B L I C   </vt:lpwstr>
  </property>
  <property fmtid="{D5CDD505-2E9C-101B-9397-08002B2CF9AE}" pid="6" name="bjSaver">
    <vt:lpwstr>f9fjyTcS0vlphvSiLpm68FN7p2G87VXz</vt:lpwstr>
  </property>
</Properties>
</file>