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977-5718-41D2-9BC4-A5ED185C9CA4}" type="datetimeFigureOut">
              <a:rPr lang="fr-FR" smtClean="0"/>
              <a:pPr/>
              <a:t>03/08/2012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B469-C6DF-4ADF-9D8D-1D66E67AC0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 19"/>
          <p:cNvSpPr/>
          <p:nvPr/>
        </p:nvSpPr>
        <p:spPr>
          <a:xfrm>
            <a:off x="3583709" y="2154738"/>
            <a:ext cx="2493818" cy="554182"/>
          </a:xfrm>
          <a:custGeom>
            <a:avLst/>
            <a:gdLst>
              <a:gd name="connsiteX0" fmla="*/ 0 w 2493818"/>
              <a:gd name="connsiteY0" fmla="*/ 544946 h 554182"/>
              <a:gd name="connsiteX1" fmla="*/ 2493818 w 2493818"/>
              <a:gd name="connsiteY1" fmla="*/ 0 h 554182"/>
              <a:gd name="connsiteX2" fmla="*/ 2493818 w 2493818"/>
              <a:gd name="connsiteY2" fmla="*/ 554182 h 554182"/>
              <a:gd name="connsiteX3" fmla="*/ 0 w 2493818"/>
              <a:gd name="connsiteY3" fmla="*/ 544946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18" h="554182">
                <a:moveTo>
                  <a:pt x="0" y="544946"/>
                </a:moveTo>
                <a:lnTo>
                  <a:pt x="2493818" y="0"/>
                </a:lnTo>
                <a:lnTo>
                  <a:pt x="2493818" y="554182"/>
                </a:lnTo>
                <a:lnTo>
                  <a:pt x="0" y="5449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/>
          <p:cNvSpPr/>
          <p:nvPr/>
        </p:nvSpPr>
        <p:spPr>
          <a:xfrm>
            <a:off x="6444208" y="3717032"/>
            <a:ext cx="199494" cy="92641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/>
          <p:cNvSpPr/>
          <p:nvPr/>
        </p:nvSpPr>
        <p:spPr>
          <a:xfrm rot="16200000">
            <a:off x="1017256" y="2562034"/>
            <a:ext cx="2251704" cy="1000132"/>
          </a:xfrm>
          <a:prstGeom prst="triangle">
            <a:avLst>
              <a:gd name="adj" fmla="val 512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3599308" y="3852494"/>
            <a:ext cx="896112" cy="859536"/>
          </a:xfrm>
          <a:custGeom>
            <a:avLst/>
            <a:gdLst>
              <a:gd name="connsiteX0" fmla="*/ 0 w 896112"/>
              <a:gd name="connsiteY0" fmla="*/ 0 h 859536"/>
              <a:gd name="connsiteX1" fmla="*/ 896112 w 896112"/>
              <a:gd name="connsiteY1" fmla="*/ 292608 h 859536"/>
              <a:gd name="connsiteX2" fmla="*/ 886968 w 896112"/>
              <a:gd name="connsiteY2" fmla="*/ 859536 h 859536"/>
              <a:gd name="connsiteX3" fmla="*/ 0 w 896112"/>
              <a:gd name="connsiteY3" fmla="*/ 0 h 8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112" h="859536">
                <a:moveTo>
                  <a:pt x="0" y="0"/>
                </a:moveTo>
                <a:lnTo>
                  <a:pt x="896112" y="292608"/>
                </a:lnTo>
                <a:lnTo>
                  <a:pt x="886968" y="85953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>
          <a:xfrm>
            <a:off x="5357818" y="4391990"/>
            <a:ext cx="758952" cy="822960"/>
          </a:xfrm>
          <a:custGeom>
            <a:avLst/>
            <a:gdLst>
              <a:gd name="connsiteX0" fmla="*/ 0 w 758952"/>
              <a:gd name="connsiteY0" fmla="*/ 0 h 822960"/>
              <a:gd name="connsiteX1" fmla="*/ 758952 w 758952"/>
              <a:gd name="connsiteY1" fmla="*/ 228600 h 822960"/>
              <a:gd name="connsiteX2" fmla="*/ 758952 w 758952"/>
              <a:gd name="connsiteY2" fmla="*/ 822960 h 822960"/>
              <a:gd name="connsiteX3" fmla="*/ 0 w 758952"/>
              <a:gd name="connsiteY3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952" h="822960">
                <a:moveTo>
                  <a:pt x="0" y="0"/>
                </a:moveTo>
                <a:lnTo>
                  <a:pt x="758952" y="228600"/>
                </a:lnTo>
                <a:lnTo>
                  <a:pt x="758952" y="8229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14348" y="2776348"/>
            <a:ext cx="928694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index</a:t>
            </a:r>
            <a:endParaRPr lang="fr-FR" sz="1200"/>
          </a:p>
        </p:txBody>
      </p:sp>
      <p:sp>
        <p:nvSpPr>
          <p:cNvPr id="10" name="Rectangle 9"/>
          <p:cNvSpPr/>
          <p:nvPr/>
        </p:nvSpPr>
        <p:spPr>
          <a:xfrm>
            <a:off x="2643174" y="1928802"/>
            <a:ext cx="928694" cy="2286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Controleur</a:t>
            </a:r>
            <a:endParaRPr lang="fr-FR" sz="1200"/>
          </a:p>
        </p:txBody>
      </p:sp>
      <p:sp>
        <p:nvSpPr>
          <p:cNvPr id="12" name="Rectangle 11"/>
          <p:cNvSpPr/>
          <p:nvPr/>
        </p:nvSpPr>
        <p:spPr>
          <a:xfrm>
            <a:off x="4429124" y="4133670"/>
            <a:ext cx="92869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Vue commune</a:t>
            </a:r>
            <a:endParaRPr lang="fr-FR" sz="1200"/>
          </a:p>
        </p:txBody>
      </p:sp>
      <p:sp>
        <p:nvSpPr>
          <p:cNvPr id="13" name="Rectangle 12"/>
          <p:cNvSpPr/>
          <p:nvPr/>
        </p:nvSpPr>
        <p:spPr>
          <a:xfrm>
            <a:off x="6072198" y="4633736"/>
            <a:ext cx="92869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Vue</a:t>
            </a:r>
            <a:endParaRPr lang="fr-FR" sz="1200"/>
          </a:p>
        </p:txBody>
      </p:sp>
      <p:sp>
        <p:nvSpPr>
          <p:cNvPr id="23" name="Organigramme : Disque magnétique 22"/>
          <p:cNvSpPr/>
          <p:nvPr/>
        </p:nvSpPr>
        <p:spPr>
          <a:xfrm>
            <a:off x="7786710" y="2934634"/>
            <a:ext cx="785818" cy="121444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BDD</a:t>
            </a:r>
            <a:endParaRPr lang="fr-FR" sz="1200"/>
          </a:p>
        </p:txBody>
      </p:sp>
      <p:sp>
        <p:nvSpPr>
          <p:cNvPr id="25" name="Double flèche horizontale 24"/>
          <p:cNvSpPr/>
          <p:nvPr/>
        </p:nvSpPr>
        <p:spPr>
          <a:xfrm>
            <a:off x="7000892" y="3434700"/>
            <a:ext cx="785818" cy="214314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5377198" y="342900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$tab</a:t>
            </a:r>
            <a:r>
              <a:rPr lang="fr-FR" sz="1200" dirty="0" smtClean="0"/>
              <a:t>= </a:t>
            </a:r>
            <a:r>
              <a:rPr lang="fr-FR" sz="1200" dirty="0" err="1" smtClean="0">
                <a:solidFill>
                  <a:schemeClr val="accent4">
                    <a:lumMod val="75000"/>
                  </a:schemeClr>
                </a:solidFill>
              </a:rPr>
              <a:t>getTheseDatas</a:t>
            </a:r>
            <a:r>
              <a:rPr lang="fr-FR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fr-FR" sz="1200" dirty="0" smtClean="0"/>
              <a:t>;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2428868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/index.php?page=</a:t>
            </a:r>
            <a:r>
              <a:rPr lang="fr-FR" sz="1200" smtClean="0">
                <a:solidFill>
                  <a:schemeClr val="accent6">
                    <a:lumMod val="75000"/>
                  </a:schemeClr>
                </a:solidFill>
              </a:rPr>
              <a:t>news</a:t>
            </a:r>
            <a:endParaRPr lang="fr-FR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000760" y="4572008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/>
              <a:t>n</a:t>
            </a:r>
            <a:r>
              <a:rPr lang="fr-FR" sz="900" smtClean="0"/>
              <a:t>ews.php</a:t>
            </a:r>
            <a:endParaRPr lang="fr-FR" sz="900"/>
          </a:p>
        </p:txBody>
      </p:sp>
      <p:sp>
        <p:nvSpPr>
          <p:cNvPr id="33" name="ZoneTexte 32"/>
          <p:cNvSpPr txBox="1"/>
          <p:nvPr/>
        </p:nvSpPr>
        <p:spPr>
          <a:xfrm>
            <a:off x="2571736" y="1857364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/>
              <a:t>n</a:t>
            </a:r>
            <a:r>
              <a:rPr lang="fr-FR" sz="900" smtClean="0"/>
              <a:t>ews.php</a:t>
            </a:r>
            <a:endParaRPr lang="fr-FR" sz="900"/>
          </a:p>
        </p:txBody>
      </p:sp>
      <p:sp>
        <p:nvSpPr>
          <p:cNvPr id="19" name="ZoneTexte 18"/>
          <p:cNvSpPr txBox="1"/>
          <p:nvPr/>
        </p:nvSpPr>
        <p:spPr>
          <a:xfrm>
            <a:off x="4860032" y="24071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/>
              <a:t>Si existe</a:t>
            </a:r>
            <a:endParaRPr lang="fr-FR" sz="1200" u="sng" dirty="0"/>
          </a:p>
        </p:txBody>
      </p:sp>
      <p:sp>
        <p:nvSpPr>
          <p:cNvPr id="11" name="Rectangle 10"/>
          <p:cNvSpPr/>
          <p:nvPr/>
        </p:nvSpPr>
        <p:spPr>
          <a:xfrm>
            <a:off x="6072198" y="2132790"/>
            <a:ext cx="928694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Modele</a:t>
            </a:r>
            <a:endParaRPr lang="fr-FR" sz="1200"/>
          </a:p>
        </p:txBody>
      </p:sp>
      <p:sp>
        <p:nvSpPr>
          <p:cNvPr id="24" name="Forme libre 23"/>
          <p:cNvSpPr/>
          <p:nvPr/>
        </p:nvSpPr>
        <p:spPr>
          <a:xfrm>
            <a:off x="3583709" y="3463636"/>
            <a:ext cx="1856509" cy="212437"/>
          </a:xfrm>
          <a:custGeom>
            <a:avLst/>
            <a:gdLst>
              <a:gd name="connsiteX0" fmla="*/ 0 w 1856509"/>
              <a:gd name="connsiteY0" fmla="*/ 166255 h 212437"/>
              <a:gd name="connsiteX1" fmla="*/ 1856509 w 1856509"/>
              <a:gd name="connsiteY1" fmla="*/ 0 h 212437"/>
              <a:gd name="connsiteX2" fmla="*/ 1856509 w 1856509"/>
              <a:gd name="connsiteY2" fmla="*/ 212437 h 212437"/>
              <a:gd name="connsiteX3" fmla="*/ 0 w 1856509"/>
              <a:gd name="connsiteY3" fmla="*/ 166255 h 21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509" h="212437">
                <a:moveTo>
                  <a:pt x="0" y="166255"/>
                </a:moveTo>
                <a:lnTo>
                  <a:pt x="1856509" y="0"/>
                </a:lnTo>
                <a:lnTo>
                  <a:pt x="1856509" y="212437"/>
                </a:lnTo>
                <a:lnTo>
                  <a:pt x="0" y="16625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635896" y="1927865"/>
            <a:ext cx="2171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u="sng" dirty="0" smtClean="0">
                <a:solidFill>
                  <a:schemeClr val="accent2">
                    <a:lumMod val="75000"/>
                  </a:schemeClr>
                </a:solidFill>
              </a:rPr>
              <a:t>Vérification autorisation d’accès</a:t>
            </a:r>
            <a:endParaRPr lang="fr-FR" sz="1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635896" y="2863969"/>
            <a:ext cx="2146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u="sng" dirty="0" smtClean="0">
                <a:solidFill>
                  <a:schemeClr val="accent2">
                    <a:lumMod val="75000"/>
                  </a:schemeClr>
                </a:solidFill>
              </a:rPr>
              <a:t>Traitements  et actions sur BDD</a:t>
            </a:r>
            <a:endParaRPr lang="fr-FR" sz="1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000760" y="2060848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</a:t>
            </a:r>
            <a:r>
              <a:rPr lang="fr-FR" sz="900" dirty="0" smtClean="0"/>
              <a:t>ews.php</a:t>
            </a:r>
            <a:endParaRPr lang="fr-FR" sz="9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707904" y="40466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u="sng" dirty="0" smtClean="0"/>
              <a:t>My MVC</a:t>
            </a:r>
            <a:endParaRPr lang="fr-FR" sz="32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 vers le bas 21"/>
          <p:cNvSpPr/>
          <p:nvPr/>
        </p:nvSpPr>
        <p:spPr>
          <a:xfrm>
            <a:off x="6357950" y="4394638"/>
            <a:ext cx="199494" cy="35719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143108" y="1071546"/>
            <a:ext cx="928694" cy="571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index</a:t>
            </a:r>
            <a:endParaRPr lang="fr-FR" sz="1200"/>
          </a:p>
        </p:txBody>
      </p:sp>
      <p:sp>
        <p:nvSpPr>
          <p:cNvPr id="10" name="Rectangle 9"/>
          <p:cNvSpPr/>
          <p:nvPr/>
        </p:nvSpPr>
        <p:spPr>
          <a:xfrm>
            <a:off x="4572000" y="3574156"/>
            <a:ext cx="1071570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globalControlleur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7572396" y="2071678"/>
            <a:ext cx="1071570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Vue commune</a:t>
            </a:r>
            <a:endParaRPr lang="fr-FR" sz="1200" dirty="0"/>
          </a:p>
        </p:txBody>
      </p:sp>
      <p:sp>
        <p:nvSpPr>
          <p:cNvPr id="23" name="Organigramme : Disque magnétique 22"/>
          <p:cNvSpPr/>
          <p:nvPr/>
        </p:nvSpPr>
        <p:spPr>
          <a:xfrm>
            <a:off x="8143900" y="5429264"/>
            <a:ext cx="785818" cy="121444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BDD</a:t>
            </a:r>
            <a:endParaRPr lang="fr-FR" sz="1200"/>
          </a:p>
        </p:txBody>
      </p:sp>
      <p:sp>
        <p:nvSpPr>
          <p:cNvPr id="25" name="Double flèche horizontale 24"/>
          <p:cNvSpPr/>
          <p:nvPr/>
        </p:nvSpPr>
        <p:spPr>
          <a:xfrm>
            <a:off x="7358082" y="5929330"/>
            <a:ext cx="785818" cy="214314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5734388" y="592363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$tab</a:t>
            </a:r>
            <a:r>
              <a:rPr lang="fr-FR" sz="1200" dirty="0" smtClean="0"/>
              <a:t>= </a:t>
            </a:r>
            <a:r>
              <a:rPr lang="fr-FR" sz="1200" dirty="0" err="1" smtClean="0">
                <a:solidFill>
                  <a:schemeClr val="accent4">
                    <a:lumMod val="75000"/>
                  </a:schemeClr>
                </a:solidFill>
              </a:rPr>
              <a:t>getTheseDatas</a:t>
            </a:r>
            <a:r>
              <a:rPr lang="fr-FR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fr-FR" sz="1200" dirty="0" smtClean="0"/>
              <a:t>;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428760" y="724066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/index.php?page=</a:t>
            </a:r>
            <a:r>
              <a:rPr lang="fr-FR" sz="1200" smtClean="0">
                <a:solidFill>
                  <a:schemeClr val="accent6">
                    <a:lumMod val="75000"/>
                  </a:schemeClr>
                </a:solidFill>
              </a:rPr>
              <a:t>news</a:t>
            </a:r>
            <a:endParaRPr lang="fr-FR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217222" y="63151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/>
              <a:t>Si existe</a:t>
            </a:r>
            <a:endParaRPr lang="fr-FR" sz="1200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3993086" y="152241"/>
            <a:ext cx="2171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u="sng" dirty="0" smtClean="0">
                <a:solidFill>
                  <a:schemeClr val="accent2">
                    <a:lumMod val="75000"/>
                  </a:schemeClr>
                </a:solidFill>
              </a:rPr>
              <a:t>Vérification autorisation d’accès</a:t>
            </a:r>
            <a:endParaRPr lang="fr-FR" sz="1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993086" y="1088345"/>
            <a:ext cx="2146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u="sng" dirty="0" smtClean="0">
                <a:solidFill>
                  <a:schemeClr val="accent2">
                    <a:lumMod val="75000"/>
                  </a:schemeClr>
                </a:solidFill>
              </a:rPr>
              <a:t>Traitements  et actions sur BDD</a:t>
            </a:r>
            <a:endParaRPr lang="fr-FR" sz="1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707904" y="40466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u="sng" dirty="0" smtClean="0"/>
              <a:t>My MVC</a:t>
            </a:r>
            <a:endParaRPr lang="fr-FR" sz="3200" u="sng" dirty="0"/>
          </a:p>
        </p:txBody>
      </p:sp>
      <p:sp>
        <p:nvSpPr>
          <p:cNvPr id="37" name="Rectangle 36"/>
          <p:cNvSpPr/>
          <p:nvPr/>
        </p:nvSpPr>
        <p:spPr>
          <a:xfrm>
            <a:off x="4572000" y="2412350"/>
            <a:ext cx="1071570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globalView</a:t>
            </a:r>
            <a:endParaRPr lang="fr-FR" sz="1000" dirty="0"/>
          </a:p>
        </p:txBody>
      </p:sp>
      <p:sp>
        <p:nvSpPr>
          <p:cNvPr id="41" name="Rectangle 40"/>
          <p:cNvSpPr/>
          <p:nvPr/>
        </p:nvSpPr>
        <p:spPr>
          <a:xfrm>
            <a:off x="4572000" y="4714884"/>
            <a:ext cx="1071570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globalModel</a:t>
            </a:r>
            <a:endParaRPr lang="fr-FR" sz="1000" dirty="0"/>
          </a:p>
        </p:txBody>
      </p:sp>
      <p:sp>
        <p:nvSpPr>
          <p:cNvPr id="45" name="Organigramme : Multidocument 44"/>
          <p:cNvSpPr/>
          <p:nvPr/>
        </p:nvSpPr>
        <p:spPr>
          <a:xfrm>
            <a:off x="6143636" y="4786322"/>
            <a:ext cx="1214446" cy="714380"/>
          </a:xfrm>
          <a:prstGeom prst="flowChartMulti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Model</a:t>
            </a:r>
            <a:endParaRPr lang="fr-FR" sz="1200" dirty="0"/>
          </a:p>
        </p:txBody>
      </p:sp>
      <p:sp>
        <p:nvSpPr>
          <p:cNvPr id="46" name="Organigramme : Multidocument 45"/>
          <p:cNvSpPr/>
          <p:nvPr/>
        </p:nvSpPr>
        <p:spPr>
          <a:xfrm>
            <a:off x="6143636" y="3645594"/>
            <a:ext cx="1214446" cy="7143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</a:t>
            </a:r>
            <a:endParaRPr lang="fr-FR" sz="1200" dirty="0"/>
          </a:p>
        </p:txBody>
      </p:sp>
      <p:sp>
        <p:nvSpPr>
          <p:cNvPr id="47" name="Organigramme : Multidocument 46"/>
          <p:cNvSpPr/>
          <p:nvPr/>
        </p:nvSpPr>
        <p:spPr>
          <a:xfrm>
            <a:off x="6143636" y="2500306"/>
            <a:ext cx="1214446" cy="714380"/>
          </a:xfrm>
          <a:prstGeom prst="flowChartMulti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View</a:t>
            </a:r>
            <a:endParaRPr lang="fr-FR" sz="1200" dirty="0"/>
          </a:p>
        </p:txBody>
      </p:sp>
      <p:sp>
        <p:nvSpPr>
          <p:cNvPr id="48" name="Flèche vers le bas 47"/>
          <p:cNvSpPr/>
          <p:nvPr/>
        </p:nvSpPr>
        <p:spPr>
          <a:xfrm>
            <a:off x="6357950" y="3214686"/>
            <a:ext cx="199494" cy="4286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bas 48"/>
          <p:cNvSpPr/>
          <p:nvPr/>
        </p:nvSpPr>
        <p:spPr>
          <a:xfrm flipV="1">
            <a:off x="6929454" y="4258548"/>
            <a:ext cx="214314" cy="50006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vers le bas 49"/>
          <p:cNvSpPr/>
          <p:nvPr/>
        </p:nvSpPr>
        <p:spPr>
          <a:xfrm flipV="1">
            <a:off x="6929454" y="3117990"/>
            <a:ext cx="214314" cy="50006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46" idx="1"/>
            <a:endCxn id="10" idx="3"/>
          </p:cNvCxnSpPr>
          <p:nvPr/>
        </p:nvCxnSpPr>
        <p:spPr>
          <a:xfrm rot="10800000">
            <a:off x="5643570" y="3859908"/>
            <a:ext cx="500066" cy="1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5" idx="1"/>
            <a:endCxn id="41" idx="3"/>
          </p:cNvCxnSpPr>
          <p:nvPr/>
        </p:nvCxnSpPr>
        <p:spPr>
          <a:xfrm rot="10800000">
            <a:off x="5643570" y="5000636"/>
            <a:ext cx="500066" cy="1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58</Words>
  <Application>Microsoft Office PowerPoint</Application>
  <PresentationFormat>Affichage à l'écran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</dc:creator>
  <cp:lastModifiedBy>Home</cp:lastModifiedBy>
  <cp:revision>29</cp:revision>
  <dcterms:created xsi:type="dcterms:W3CDTF">2011-03-13T12:41:36Z</dcterms:created>
  <dcterms:modified xsi:type="dcterms:W3CDTF">2012-08-03T11:33:28Z</dcterms:modified>
</cp:coreProperties>
</file>