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C1C4-0FC5-4082-B204-AC20B26B4B4B}" type="datetimeFigureOut">
              <a:rPr lang="fr-FR" smtClean="0"/>
              <a:pPr/>
              <a:t>06/09/2012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B962-8204-4568-8663-BBFF6DCF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28992" y="571480"/>
            <a:ext cx="157163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Dispatcher</a:t>
            </a:r>
          </a:p>
          <a:p>
            <a:pPr algn="ctr"/>
            <a:r>
              <a:rPr lang="fr-FR" sz="1600" dirty="0" smtClean="0"/>
              <a:t>Router</a:t>
            </a:r>
          </a:p>
        </p:txBody>
      </p:sp>
      <p:sp>
        <p:nvSpPr>
          <p:cNvPr id="9" name="Organigramme : Multidocument 8"/>
          <p:cNvSpPr/>
          <p:nvPr/>
        </p:nvSpPr>
        <p:spPr>
          <a:xfrm>
            <a:off x="3786182" y="2143116"/>
            <a:ext cx="1357322" cy="128588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controllers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5786446" y="228599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controller</a:t>
            </a:r>
            <a:endParaRPr lang="fr-FR" sz="1600" dirty="0"/>
          </a:p>
        </p:txBody>
      </p:sp>
      <p:sp>
        <p:nvSpPr>
          <p:cNvPr id="11" name="Organigramme : Multidocument 10"/>
          <p:cNvSpPr/>
          <p:nvPr/>
        </p:nvSpPr>
        <p:spPr>
          <a:xfrm>
            <a:off x="3786182" y="3857628"/>
            <a:ext cx="1357322" cy="1285884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views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5786446" y="4000504"/>
            <a:ext cx="1428760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view</a:t>
            </a:r>
            <a:endParaRPr lang="fr-FR" sz="1600" dirty="0"/>
          </a:p>
        </p:txBody>
      </p:sp>
      <p:sp>
        <p:nvSpPr>
          <p:cNvPr id="13" name="Flèche courbée vers le haut 12"/>
          <p:cNvSpPr/>
          <p:nvPr/>
        </p:nvSpPr>
        <p:spPr>
          <a:xfrm>
            <a:off x="4286248" y="3429000"/>
            <a:ext cx="428628" cy="35719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5918" y="3929066"/>
            <a:ext cx="142876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layout</a:t>
            </a:r>
            <a:endParaRPr lang="fr-FR" sz="1600" dirty="0"/>
          </a:p>
        </p:txBody>
      </p:sp>
      <p:sp>
        <p:nvSpPr>
          <p:cNvPr id="16" name="Flèche courbée vers le haut 15"/>
          <p:cNvSpPr/>
          <p:nvPr/>
        </p:nvSpPr>
        <p:spPr>
          <a:xfrm rot="2793163">
            <a:off x="3319450" y="3268609"/>
            <a:ext cx="428628" cy="682948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 flipV="1">
            <a:off x="5143504" y="2571744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2"/>
            <a:endCxn id="9" idx="0"/>
          </p:cNvCxnSpPr>
          <p:nvPr/>
        </p:nvCxnSpPr>
        <p:spPr>
          <a:xfrm rot="16200000" flipH="1">
            <a:off x="3957888" y="1542782"/>
            <a:ext cx="857256" cy="343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Organigramme : Multidocument 21"/>
          <p:cNvSpPr/>
          <p:nvPr/>
        </p:nvSpPr>
        <p:spPr>
          <a:xfrm>
            <a:off x="3714744" y="5357826"/>
            <a:ext cx="1357322" cy="128588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models</a:t>
            </a:r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5786446" y="5429264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model</a:t>
            </a:r>
            <a:endParaRPr lang="fr-FR" sz="1600" dirty="0"/>
          </a:p>
        </p:txBody>
      </p:sp>
      <p:cxnSp>
        <p:nvCxnSpPr>
          <p:cNvPr id="25" name="Forme 24"/>
          <p:cNvCxnSpPr>
            <a:stCxn id="9" idx="1"/>
          </p:cNvCxnSpPr>
          <p:nvPr/>
        </p:nvCxnSpPr>
        <p:spPr>
          <a:xfrm rot="10800000">
            <a:off x="2928926" y="285728"/>
            <a:ext cx="857256" cy="25003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8" idx="0"/>
          </p:cNvCxnSpPr>
          <p:nvPr/>
        </p:nvCxnSpPr>
        <p:spPr>
          <a:xfrm rot="5400000">
            <a:off x="4037009" y="392885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71802" y="857232"/>
            <a:ext cx="1071570" cy="500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Dispatcher</a:t>
            </a:r>
            <a:endParaRPr lang="fr-FR" sz="1200" dirty="0" smtClean="0"/>
          </a:p>
        </p:txBody>
      </p:sp>
      <p:sp>
        <p:nvSpPr>
          <p:cNvPr id="9" name="Organigramme : Multidocument 8"/>
          <p:cNvSpPr/>
          <p:nvPr/>
        </p:nvSpPr>
        <p:spPr>
          <a:xfrm>
            <a:off x="5357818" y="3071810"/>
            <a:ext cx="1071570" cy="857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controllers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7572396" y="3143248"/>
            <a:ext cx="1071570" cy="46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controller</a:t>
            </a:r>
            <a:endParaRPr lang="fr-FR" sz="1200" dirty="0"/>
          </a:p>
        </p:txBody>
      </p:sp>
      <p:sp>
        <p:nvSpPr>
          <p:cNvPr id="11" name="Organigramme : Multidocument 10"/>
          <p:cNvSpPr/>
          <p:nvPr/>
        </p:nvSpPr>
        <p:spPr>
          <a:xfrm>
            <a:off x="5286380" y="4357694"/>
            <a:ext cx="1143008" cy="928694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views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7572396" y="43576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view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5286380" y="5572140"/>
            <a:ext cx="100013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layout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 flipV="1">
            <a:off x="6429388" y="3374048"/>
            <a:ext cx="1143008" cy="126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7" idx="2"/>
            <a:endCxn id="9" idx="1"/>
          </p:cNvCxnSpPr>
          <p:nvPr/>
        </p:nvCxnSpPr>
        <p:spPr>
          <a:xfrm rot="16200000" flipH="1">
            <a:off x="3750463" y="1893083"/>
            <a:ext cx="1428760" cy="1785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Organigramme : Multidocument 21"/>
          <p:cNvSpPr/>
          <p:nvPr/>
        </p:nvSpPr>
        <p:spPr>
          <a:xfrm>
            <a:off x="5357818" y="1928802"/>
            <a:ext cx="1071570" cy="857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models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7643834" y="2000241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model</a:t>
            </a:r>
            <a:endParaRPr lang="fr-FR" sz="1200" dirty="0"/>
          </a:p>
        </p:txBody>
      </p:sp>
      <p:cxnSp>
        <p:nvCxnSpPr>
          <p:cNvPr id="25" name="Forme 24"/>
          <p:cNvCxnSpPr>
            <a:stCxn id="12" idx="2"/>
          </p:cNvCxnSpPr>
          <p:nvPr/>
        </p:nvCxnSpPr>
        <p:spPr>
          <a:xfrm rot="5400000" flipH="1">
            <a:off x="2000232" y="-1285908"/>
            <a:ext cx="4429156" cy="7858180"/>
          </a:xfrm>
          <a:prstGeom prst="bentConnector4">
            <a:avLst>
              <a:gd name="adj1" fmla="val -37780"/>
              <a:gd name="adj2" fmla="val 9994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8" idx="0"/>
          </p:cNvCxnSpPr>
          <p:nvPr/>
        </p:nvCxnSpPr>
        <p:spPr>
          <a:xfrm rot="5400000">
            <a:off x="3446853" y="660779"/>
            <a:ext cx="357188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71802" y="1571612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Router</a:t>
            </a:r>
            <a:endParaRPr lang="fr-FR" sz="1200" dirty="0"/>
          </a:p>
        </p:txBody>
      </p:sp>
      <p:cxnSp>
        <p:nvCxnSpPr>
          <p:cNvPr id="31" name="Connecteur droit avec flèche 30"/>
          <p:cNvCxnSpPr>
            <a:stCxn id="8" idx="2"/>
            <a:endCxn id="17" idx="0"/>
          </p:cNvCxnSpPr>
          <p:nvPr/>
        </p:nvCxnSpPr>
        <p:spPr>
          <a:xfrm rot="5400000">
            <a:off x="3482571" y="1446596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Forme 33"/>
          <p:cNvCxnSpPr>
            <a:stCxn id="17" idx="1"/>
          </p:cNvCxnSpPr>
          <p:nvPr/>
        </p:nvCxnSpPr>
        <p:spPr>
          <a:xfrm rot="10800000">
            <a:off x="1357290" y="428605"/>
            <a:ext cx="1714512" cy="1393041"/>
          </a:xfrm>
          <a:prstGeom prst="bentConnector3">
            <a:avLst>
              <a:gd name="adj1" fmla="val 996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2" idx="1"/>
            <a:endCxn id="11" idx="3"/>
          </p:cNvCxnSpPr>
          <p:nvPr/>
        </p:nvCxnSpPr>
        <p:spPr>
          <a:xfrm rot="10800000" flipV="1">
            <a:off x="6429388" y="4607727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4" idx="3"/>
            <a:endCxn id="12" idx="1"/>
          </p:cNvCxnSpPr>
          <p:nvPr/>
        </p:nvCxnSpPr>
        <p:spPr>
          <a:xfrm flipV="1">
            <a:off x="6286512" y="4607727"/>
            <a:ext cx="1285884" cy="11787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9" idx="2"/>
            <a:endCxn id="12" idx="0"/>
          </p:cNvCxnSpPr>
          <p:nvPr/>
        </p:nvCxnSpPr>
        <p:spPr>
          <a:xfrm rot="16200000" flipH="1">
            <a:off x="6750948" y="2964741"/>
            <a:ext cx="461093" cy="23248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428728" y="571480"/>
            <a:ext cx="943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</a:t>
            </a:r>
            <a:r>
              <a:rPr lang="fr-FR" sz="1200" dirty="0" smtClean="0"/>
              <a:t>edirect 301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428596" y="57148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response</a:t>
            </a:r>
            <a:endParaRPr lang="fr-FR" sz="1200" dirty="0"/>
          </a:p>
        </p:txBody>
      </p:sp>
      <p:cxnSp>
        <p:nvCxnSpPr>
          <p:cNvPr id="67" name="Connecteur droit avec flèche 66"/>
          <p:cNvCxnSpPr>
            <a:stCxn id="22" idx="3"/>
            <a:endCxn id="23" idx="1"/>
          </p:cNvCxnSpPr>
          <p:nvPr/>
        </p:nvCxnSpPr>
        <p:spPr>
          <a:xfrm flipV="1">
            <a:off x="6429388" y="2214555"/>
            <a:ext cx="1214446" cy="14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4214810" y="142852"/>
            <a:ext cx="32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http://nds.com/page/action/param1/param2</a:t>
            </a:r>
          </a:p>
          <a:p>
            <a:r>
              <a:rPr lang="fr-FR" sz="1200" dirty="0" smtClean="0"/>
              <a:t>index.php?rewrite=page/action/param1/param2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4643438" y="4500570"/>
            <a:ext cx="61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404</a:t>
            </a:r>
          </a:p>
          <a:p>
            <a:r>
              <a:rPr lang="fr-FR" sz="1200" dirty="0" err="1" smtClean="0"/>
              <a:t>private</a:t>
            </a:r>
            <a:endParaRPr lang="fr-FR" sz="1200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143372" y="164305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acl</a:t>
            </a:r>
            <a:endParaRPr lang="fr-FR" sz="1200" dirty="0"/>
          </a:p>
        </p:txBody>
      </p:sp>
      <p:sp>
        <p:nvSpPr>
          <p:cNvPr id="107" name="Rectangle 106"/>
          <p:cNvSpPr/>
          <p:nvPr/>
        </p:nvSpPr>
        <p:spPr>
          <a:xfrm>
            <a:off x="3357554" y="5643578"/>
            <a:ext cx="100013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modules</a:t>
            </a:r>
            <a:endParaRPr lang="fr-FR" sz="1200" dirty="0"/>
          </a:p>
        </p:txBody>
      </p:sp>
      <p:sp>
        <p:nvSpPr>
          <p:cNvPr id="108" name="Flèche courbée vers le haut 107"/>
          <p:cNvSpPr/>
          <p:nvPr/>
        </p:nvSpPr>
        <p:spPr>
          <a:xfrm flipV="1">
            <a:off x="5786446" y="2714620"/>
            <a:ext cx="428628" cy="35719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Home</dc:creator>
  <cp:lastModifiedBy>Home</cp:lastModifiedBy>
  <cp:revision>10</cp:revision>
  <dcterms:created xsi:type="dcterms:W3CDTF">2012-08-07T17:43:14Z</dcterms:created>
  <dcterms:modified xsi:type="dcterms:W3CDTF">2012-09-06T13:30:36Z</dcterms:modified>
</cp:coreProperties>
</file>