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9A3C-C5A3-8219-893C-5FA9D6CC5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5CA4D-62ED-E68B-61C9-EFDCF1B5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A4F7-5F16-9E22-E956-BA3C966D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28DA-AFD2-6264-F9F3-07A73119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0AF5-4730-8B72-5530-B6782F8B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225F-E588-7758-CD82-EACC372F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32B33-BEEB-5755-AEEC-68795936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38E15-54B9-EA13-E42A-E9A1C4A4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F2B0-26E4-5913-65F8-1D7B16E1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B5C6-1265-3A05-4A75-6A1152C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A67A-D02D-B83B-8130-B585B71CD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A15FA-B55E-F810-4A7D-703EF01BA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5031-03A9-02C2-27F9-42F62366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8A9B-B707-1E86-EE39-34A09F6B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47D8-D230-FC7C-B4CF-A96F5B2A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5F7-20A7-F26A-61CE-8E77303D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97159-1B34-23DA-8595-1E076225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7969D-47E4-E31F-7282-35F64EF5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E829-530C-5A42-566C-206CC023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F357-3E39-5C63-E153-D1511032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2F97-9364-83F0-7C3F-1EE9E22A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7403C-CF07-4EAE-7F87-57DEA953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F55E-42BC-5FDC-27C9-8F4D77A0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9228-4164-CA3D-1C7F-54D1CDA2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957C-25E1-D3B8-E8CC-AF7D6C67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B5BB-DCDE-EB1C-87BB-1C9EBD29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D5E3-AE9E-1548-51E8-23D040F9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39C88-DFC7-9C9B-2BFF-3C56670BF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1C13A-B837-E429-A742-CDDA5DC2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AE2B-23CF-E574-B0AB-E6E49704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B702-D534-3F7C-A709-1D9ECA86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29C9-B508-F488-DC52-6F0F853A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7C96-0BF2-6CC0-4CAE-28CFDE89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E12AC-FA3A-47A2-0CC7-08B8D770A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5B5D-CFBD-237E-C465-CA7D4C3A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52179-EED0-518A-0D46-68D0672D0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E403B-FC34-EEEB-3F18-35714375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34531-33DB-3DAB-BD8B-65CE2224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D6212-7530-26AC-BA64-D667799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3172-D143-67A9-4411-0ABC7778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C9774-224B-5CA7-5B7E-F0DFD121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FAA2-0263-BA90-7D1F-FE66FBC8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E1EE2-7FD8-5923-9194-3AA8B8D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A3B1C-B380-F57A-9AAF-2BB67518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B4CB-C9B4-5E56-12A4-98311E77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D5E24-3647-27DC-B4CA-BFE43921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F625-AFE1-F158-2BB6-16D7A53C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54F0-6745-5987-B3CA-E93A1C5F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ECA4-A0B4-4BB9-1D54-6C3A9EDA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B5C6-E223-5CA2-2C34-99CCB0A9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345EC-2E0C-294E-F239-F5320BEE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96B7B-D5F8-680A-A7E0-B3B41477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A8C1-E490-3FE4-7180-BB193C99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0A65-0AA1-AB9B-6D39-1F18F069C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AA678-4411-1CC0-4CF1-567AA3F6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C542-DBF8-8813-7AB4-3EE572EF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03B0-AEEF-DD4C-48FD-D0051A2F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57724-8D0A-E47B-031C-8E17D906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1414F-152D-A25F-53A8-293CF35F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657D-2203-B9D5-8CDD-9CA92EA2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5B57-2A44-AA35-C1DB-AE981C2D6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2E48-F929-4D9B-B91F-8E69679F80AB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C7ADC-ED65-6F33-9F7D-BD14D2943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FB4F-1FC7-3CC6-89CC-4103B8198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0518-9FC7-43A4-A1E4-01D663B1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56322-C57A-14D5-A318-09FF1CB5C013}"/>
              </a:ext>
            </a:extLst>
          </p:cNvPr>
          <p:cNvSpPr txBox="1"/>
          <p:nvPr/>
        </p:nvSpPr>
        <p:spPr>
          <a:xfrm>
            <a:off x="5329604" y="206061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4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جدول دانشجو</a:t>
            </a:r>
            <a:endParaRPr lang="en-US" sz="2800" b="1" dirty="0">
              <a:solidFill>
                <a:schemeClr val="accent4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334F938-B467-E2DF-1D3D-C03BC7FE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47635"/>
              </p:ext>
            </p:extLst>
          </p:nvPr>
        </p:nvGraphicFramePr>
        <p:xfrm>
          <a:off x="3370687" y="1111620"/>
          <a:ext cx="5450626" cy="5151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313">
                  <a:extLst>
                    <a:ext uri="{9D8B030D-6E8A-4147-A177-3AD203B41FA5}">
                      <a16:colId xmlns:a16="http://schemas.microsoft.com/office/drawing/2014/main" val="2637366216"/>
                    </a:ext>
                  </a:extLst>
                </a:gridCol>
                <a:gridCol w="2725313">
                  <a:extLst>
                    <a:ext uri="{9D8B030D-6E8A-4147-A177-3AD203B41FA5}">
                      <a16:colId xmlns:a16="http://schemas.microsoft.com/office/drawing/2014/main" val="879049928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نوع داده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ستون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001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6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خانوادگی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3917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پدر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65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ملی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409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تولد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3986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شماره تلفن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1077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آدرس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03953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پستی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3353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شماره دانشجویی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719713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رشته تحصیلی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26604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مقطع تحصیلی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45021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47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17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56322-C57A-14D5-A318-09FF1CB5C013}"/>
              </a:ext>
            </a:extLst>
          </p:cNvPr>
          <p:cNvSpPr txBox="1"/>
          <p:nvPr/>
        </p:nvSpPr>
        <p:spPr>
          <a:xfrm>
            <a:off x="5412160" y="206061"/>
            <a:ext cx="136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4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جدول اعضاء</a:t>
            </a:r>
            <a:endParaRPr lang="en-US" sz="2800" b="1" dirty="0">
              <a:solidFill>
                <a:schemeClr val="accent4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187324-2DBB-787F-E2BB-D7C2F91B0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25630"/>
              </p:ext>
            </p:extLst>
          </p:nvPr>
        </p:nvGraphicFramePr>
        <p:xfrm>
          <a:off x="3370687" y="1781322"/>
          <a:ext cx="5450626" cy="3169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313">
                  <a:extLst>
                    <a:ext uri="{9D8B030D-6E8A-4147-A177-3AD203B41FA5}">
                      <a16:colId xmlns:a16="http://schemas.microsoft.com/office/drawing/2014/main" val="2637366216"/>
                    </a:ext>
                  </a:extLst>
                </a:gridCol>
                <a:gridCol w="2725313">
                  <a:extLst>
                    <a:ext uri="{9D8B030D-6E8A-4147-A177-3AD203B41FA5}">
                      <a16:colId xmlns:a16="http://schemas.microsoft.com/office/drawing/2014/main" val="879049928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نوع داده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ستون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001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عضویت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6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شماره دانشجویی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3917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صدور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65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انقضاء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409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تمدید عضویت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16493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دوره تمدید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9154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تمدید عضویت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6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7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56322-C57A-14D5-A318-09FF1CB5C013}"/>
              </a:ext>
            </a:extLst>
          </p:cNvPr>
          <p:cNvSpPr txBox="1"/>
          <p:nvPr/>
        </p:nvSpPr>
        <p:spPr>
          <a:xfrm>
            <a:off x="5315181" y="20606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4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جدول ثبت نام</a:t>
            </a:r>
            <a:endParaRPr lang="en-US" sz="2800" b="1" dirty="0">
              <a:solidFill>
                <a:schemeClr val="accent4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187324-2DBB-787F-E2BB-D7C2F91B0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5423"/>
              </p:ext>
            </p:extLst>
          </p:nvPr>
        </p:nvGraphicFramePr>
        <p:xfrm>
          <a:off x="3370687" y="1781322"/>
          <a:ext cx="5450626" cy="1584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313">
                  <a:extLst>
                    <a:ext uri="{9D8B030D-6E8A-4147-A177-3AD203B41FA5}">
                      <a16:colId xmlns:a16="http://schemas.microsoft.com/office/drawing/2014/main" val="2637366216"/>
                    </a:ext>
                  </a:extLst>
                </a:gridCol>
                <a:gridCol w="2725313">
                  <a:extLst>
                    <a:ext uri="{9D8B030D-6E8A-4147-A177-3AD203B41FA5}">
                      <a16:colId xmlns:a16="http://schemas.microsoft.com/office/drawing/2014/main" val="879049928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نوع داده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ستون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001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ثبت نام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6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ثبت نام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3917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شماره دانشجویی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6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56322-C57A-14D5-A318-09FF1CB5C013}"/>
              </a:ext>
            </a:extLst>
          </p:cNvPr>
          <p:cNvSpPr txBox="1"/>
          <p:nvPr/>
        </p:nvSpPr>
        <p:spPr>
          <a:xfrm>
            <a:off x="9184977" y="425002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4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جدول پرسنل</a:t>
            </a:r>
            <a:endParaRPr lang="en-US" sz="2800" b="1" dirty="0">
              <a:solidFill>
                <a:schemeClr val="accent4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995A92E-E114-650E-FB75-2B424C194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2904"/>
              </p:ext>
            </p:extLst>
          </p:nvPr>
        </p:nvGraphicFramePr>
        <p:xfrm>
          <a:off x="2391892" y="137160"/>
          <a:ext cx="5450626" cy="6583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313">
                  <a:extLst>
                    <a:ext uri="{9D8B030D-6E8A-4147-A177-3AD203B41FA5}">
                      <a16:colId xmlns:a16="http://schemas.microsoft.com/office/drawing/2014/main" val="2637366216"/>
                    </a:ext>
                  </a:extLst>
                </a:gridCol>
                <a:gridCol w="2725313">
                  <a:extLst>
                    <a:ext uri="{9D8B030D-6E8A-4147-A177-3AD203B41FA5}">
                      <a16:colId xmlns:a16="http://schemas.microsoft.com/office/drawing/2014/main" val="879049928"/>
                    </a:ext>
                  </a:extLst>
                </a:gridCol>
              </a:tblGrid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نوع داده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ستون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0015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640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خانوادگی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3917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پدر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6540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ملی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4099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تولد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3986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تلفن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10779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آدرس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03953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پستی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45021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استخدام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68869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سمت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063125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حقوق ماهانه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586748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کاربری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761589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رمز عبور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39730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87927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کارمندی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73242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دانشگاهی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67318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لیست کارمندان</a:t>
                      </a:r>
                      <a:endParaRPr lang="en-US" sz="18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4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56322-C57A-14D5-A318-09FF1CB5C013}"/>
              </a:ext>
            </a:extLst>
          </p:cNvPr>
          <p:cNvSpPr txBox="1"/>
          <p:nvPr/>
        </p:nvSpPr>
        <p:spPr>
          <a:xfrm>
            <a:off x="5444219" y="206061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4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جدول کتاب</a:t>
            </a:r>
            <a:endParaRPr lang="en-US" sz="2800" b="1" dirty="0">
              <a:solidFill>
                <a:schemeClr val="accent4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48E6164-A33B-283C-2926-8DA119C36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64958"/>
              </p:ext>
            </p:extLst>
          </p:nvPr>
        </p:nvGraphicFramePr>
        <p:xfrm>
          <a:off x="3370687" y="1407835"/>
          <a:ext cx="5450626" cy="4358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313">
                  <a:extLst>
                    <a:ext uri="{9D8B030D-6E8A-4147-A177-3AD203B41FA5}">
                      <a16:colId xmlns:a16="http://schemas.microsoft.com/office/drawing/2014/main" val="2637366216"/>
                    </a:ext>
                  </a:extLst>
                </a:gridCol>
                <a:gridCol w="2725313">
                  <a:extLst>
                    <a:ext uri="{9D8B030D-6E8A-4147-A177-3AD203B41FA5}">
                      <a16:colId xmlns:a16="http://schemas.microsoft.com/office/drawing/2014/main" val="879049928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نوع داده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ستون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001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6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3917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65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409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3986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1077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اهدائی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03953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685982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4442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قفسه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31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56322-C57A-14D5-A318-09FF1CB5C013}"/>
              </a:ext>
            </a:extLst>
          </p:cNvPr>
          <p:cNvSpPr txBox="1"/>
          <p:nvPr/>
        </p:nvSpPr>
        <p:spPr>
          <a:xfrm>
            <a:off x="5408152" y="206061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4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جدول امانت</a:t>
            </a:r>
            <a:endParaRPr lang="en-US" sz="2800" b="1" dirty="0">
              <a:solidFill>
                <a:schemeClr val="accent4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7981E8-E8C5-17C2-671F-DDDE9453A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42885"/>
              </p:ext>
            </p:extLst>
          </p:nvPr>
        </p:nvGraphicFramePr>
        <p:xfrm>
          <a:off x="3370687" y="1652534"/>
          <a:ext cx="5450626" cy="3169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313">
                  <a:extLst>
                    <a:ext uri="{9D8B030D-6E8A-4147-A177-3AD203B41FA5}">
                      <a16:colId xmlns:a16="http://schemas.microsoft.com/office/drawing/2014/main" val="2637366216"/>
                    </a:ext>
                  </a:extLst>
                </a:gridCol>
                <a:gridCol w="2725313">
                  <a:extLst>
                    <a:ext uri="{9D8B030D-6E8A-4147-A177-3AD203B41FA5}">
                      <a16:colId xmlns:a16="http://schemas.microsoft.com/office/drawing/2014/main" val="879049928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نوع داده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ستون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001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شناسه امانت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6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امانت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3917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شماره دانشجویی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65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409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شناسه تمدید امانت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3986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تمدید امانت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1077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تعداد دفعات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0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3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56322-C57A-14D5-A318-09FF1CB5C013}"/>
              </a:ext>
            </a:extLst>
          </p:cNvPr>
          <p:cNvSpPr txBox="1"/>
          <p:nvPr/>
        </p:nvSpPr>
        <p:spPr>
          <a:xfrm>
            <a:off x="5120413" y="206061"/>
            <a:ext cx="1951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4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جدول جست و جو</a:t>
            </a:r>
            <a:endParaRPr lang="en-US" sz="2800" b="1" dirty="0">
              <a:solidFill>
                <a:schemeClr val="accent4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FFD596-4AAA-C9F9-D454-51FB478FE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81840"/>
              </p:ext>
            </p:extLst>
          </p:nvPr>
        </p:nvGraphicFramePr>
        <p:xfrm>
          <a:off x="3370687" y="1188894"/>
          <a:ext cx="5450626" cy="5151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313">
                  <a:extLst>
                    <a:ext uri="{9D8B030D-6E8A-4147-A177-3AD203B41FA5}">
                      <a16:colId xmlns:a16="http://schemas.microsoft.com/office/drawing/2014/main" val="2637366216"/>
                    </a:ext>
                  </a:extLst>
                </a:gridCol>
                <a:gridCol w="2725313">
                  <a:extLst>
                    <a:ext uri="{9D8B030D-6E8A-4147-A177-3AD203B41FA5}">
                      <a16:colId xmlns:a16="http://schemas.microsoft.com/office/drawing/2014/main" val="879049928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نوع داده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ستون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001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شناسه جست و جو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6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جست و جو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3917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کتاب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65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نویسنده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409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شناسه کتاب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3986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کد کتاب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1077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ناشر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03953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سال نشر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264302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اهدائی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390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دسته بندی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0645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دانشکده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77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قفسه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9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9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56322-C57A-14D5-A318-09FF1CB5C013}"/>
              </a:ext>
            </a:extLst>
          </p:cNvPr>
          <p:cNvSpPr txBox="1"/>
          <p:nvPr/>
        </p:nvSpPr>
        <p:spPr>
          <a:xfrm>
            <a:off x="5380100" y="206061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2800" b="1" dirty="0">
                <a:solidFill>
                  <a:schemeClr val="accent4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جدول گزارش</a:t>
            </a:r>
            <a:endParaRPr lang="en-US" sz="2800" b="1" dirty="0">
              <a:solidFill>
                <a:schemeClr val="accent4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D78F4F-26C5-BE0A-1788-6BFBD266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17375"/>
              </p:ext>
            </p:extLst>
          </p:nvPr>
        </p:nvGraphicFramePr>
        <p:xfrm>
          <a:off x="3370687" y="1781322"/>
          <a:ext cx="5450626" cy="2773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5313">
                  <a:extLst>
                    <a:ext uri="{9D8B030D-6E8A-4147-A177-3AD203B41FA5}">
                      <a16:colId xmlns:a16="http://schemas.microsoft.com/office/drawing/2014/main" val="2637366216"/>
                    </a:ext>
                  </a:extLst>
                </a:gridCol>
                <a:gridCol w="2725313">
                  <a:extLst>
                    <a:ext uri="{9D8B030D-6E8A-4147-A177-3AD203B41FA5}">
                      <a16:colId xmlns:a16="http://schemas.microsoft.com/office/drawing/2014/main" val="879049928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نوع داده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نام ستون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80015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شناسه گزارش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66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گزارش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3917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دوره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6540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شروع بازه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4099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تاریخ اتمام بازه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3986"/>
                  </a:ext>
                </a:extLst>
              </a:tr>
              <a:tr h="396219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آدرس فایل اکسل</a:t>
                      </a:r>
                      <a:endParaRPr lang="en-US" sz="20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1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8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269</Words>
  <Application>Microsoft Office PowerPoint</Application>
  <PresentationFormat>Widescreen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Arabic</vt:lpstr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</dc:creator>
  <cp:lastModifiedBy>vali</cp:lastModifiedBy>
  <cp:revision>11</cp:revision>
  <dcterms:created xsi:type="dcterms:W3CDTF">2023-06-01T08:11:06Z</dcterms:created>
  <dcterms:modified xsi:type="dcterms:W3CDTF">2023-06-01T09:56:45Z</dcterms:modified>
</cp:coreProperties>
</file>