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94E-0C7F-991B-A736-E7D9D2180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B07D-C7F4-A6C3-5BC1-58F9AEDA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AE1-9883-DD15-E063-6D840533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C8C-D8B4-5D69-B221-4F798022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36E4-AD8F-8878-6B60-E0592238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29-96C1-A32D-863E-9EA5F64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330-CBB5-BDCA-5284-3D77DC00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64A2-46CC-D49B-B89A-D40A0529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55E6-33C9-D9A9-5080-BC0E267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EB38-F6BB-3341-E0CB-FF8F065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A2F7E-8EFB-C438-F119-C7375C84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6CCBB-3152-B100-E876-3A3F4318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4706-36CC-0717-F36E-A409A3DC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3606-04EC-4A8D-EF11-C221A541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5AC9-0676-990A-04D2-85B119EE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7A6D-D003-0642-F195-7109622D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759A-2CDF-9204-42BE-35118CD8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BC90-B57A-EED2-54BB-4DF70337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7795-1804-9840-E6A5-296FDABB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4453-9921-6888-A621-84A0D391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8F5-68A0-4D61-94D1-55535CDB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05AA-9DA1-CE07-3B40-4F56A72D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15B9-FEC6-E37E-7D63-F182474D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D02D-D290-6EB9-B81C-25436E9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E0DD-CEF7-1F1A-373E-E664A3D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2F8A-5D91-9885-21B9-6FFD1D5A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ACFA-5CBC-4D51-636E-B54A42C36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CBBD-D549-F12C-5A9E-A5EBB315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A893B-60B1-B479-B40A-1721536E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58E1-E84C-7DA5-C75D-7F8A9A8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6870B-1B0E-480C-BDB3-FDB25B7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2812-18B1-1FF5-C073-0D789302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4520-BB2B-F7B8-431F-AB080050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CD4AD-6C5C-41EC-1344-2D0CD393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7E03-87A8-DC3F-4841-A9D47DB5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34F46-9D38-8EC2-4598-2E805B94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4286-3A46-59CA-E94F-F517DF7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CDC99-0D9B-6693-1D3D-1B48E4A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2DE12-D6E8-3694-C1D3-0FC68B04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EE7A-A349-BE2D-A52D-684A415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CCB9D-8A40-F48A-A164-6241092C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914A-86AF-B84A-40EB-1F04CC06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70A3-1323-9963-B034-6C54DA04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DCFE-6F0E-2AF0-80B9-28F8D7F4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96485-1732-3BDE-8F6A-21C6061B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6ACD-B9DC-0CDE-7F61-97C1707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E269-B276-A705-5BCE-DD2DD41A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C722-EE99-32C5-306D-E20AD3F7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1233-72D4-36CA-9E14-0C683295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B440-12A0-155D-0B01-C98B23BE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99B5E-EA6C-1C29-A597-4A560736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9C01-2C81-21AE-45E4-3D920B8D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9EBE-5F63-054A-65AF-180AF7E6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7F267-6D93-1508-2709-947073E8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CA92-A837-B1C2-C02C-22096764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2F9F-BABA-7851-3BF7-FEDE3B13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DD58-9C01-1ABA-5C83-9AD29F2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DCA5-193C-F115-F57E-A0829821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FAAF0-B54D-6D06-9580-402904A4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0-7615-C374-8CA8-2CBB0D22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3311-B44B-D751-FB28-7553982F9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D3D6-8C09-9933-60ED-D606A295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5919-2345-B5B4-BEAF-527A89CB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9923E-D39E-7007-16EB-65623626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02" y="243985"/>
            <a:ext cx="797054" cy="1474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00C68A-0E33-059A-A136-ED4BFCA5F8B6}"/>
              </a:ext>
            </a:extLst>
          </p:cNvPr>
          <p:cNvSpPr/>
          <p:nvPr/>
        </p:nvSpPr>
        <p:spPr>
          <a:xfrm>
            <a:off x="4970584" y="3840481"/>
            <a:ext cx="2250831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AEE0D-0D57-A6FF-966D-D8B371C6949B}"/>
              </a:ext>
            </a:extLst>
          </p:cNvPr>
          <p:cNvSpPr/>
          <p:nvPr/>
        </p:nvSpPr>
        <p:spPr>
          <a:xfrm>
            <a:off x="4970584" y="4420772"/>
            <a:ext cx="2250831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B353B-6F4E-E086-FB97-E4CD199B4ACE}"/>
              </a:ext>
            </a:extLst>
          </p:cNvPr>
          <p:cNvSpPr txBox="1"/>
          <p:nvPr/>
        </p:nvSpPr>
        <p:spPr>
          <a:xfrm>
            <a:off x="7221415" y="3785494"/>
            <a:ext cx="15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Mj_Calligraph" pitchFamily="2" charset="-78"/>
              </a:rPr>
              <a:t>نام کاربری :</a:t>
            </a:r>
            <a:endParaRPr lang="en-US" sz="2400" dirty="0">
              <a:cs typeface="Mj_Calligraph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8DCB-0C03-06EB-22CC-09911D2D3B51}"/>
              </a:ext>
            </a:extLst>
          </p:cNvPr>
          <p:cNvSpPr txBox="1"/>
          <p:nvPr/>
        </p:nvSpPr>
        <p:spPr>
          <a:xfrm>
            <a:off x="7221415" y="436578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Mj_Calligraph" pitchFamily="2" charset="-78"/>
              </a:rPr>
              <a:t>رمز عبور :</a:t>
            </a:r>
            <a:endParaRPr lang="en-US" sz="2400" dirty="0">
              <a:cs typeface="Mj_Calligraph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E47C4-84C1-C033-85C4-6AE6CBF3C3CD}"/>
              </a:ext>
            </a:extLst>
          </p:cNvPr>
          <p:cNvSpPr txBox="1"/>
          <p:nvPr/>
        </p:nvSpPr>
        <p:spPr>
          <a:xfrm>
            <a:off x="3043310" y="981221"/>
            <a:ext cx="610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سیستم جامع کتابخانه‌ی دانشگاه آزاد اسلامی</a:t>
            </a:r>
          </a:p>
          <a:p>
            <a:pPr algn="ctr" rtl="1"/>
            <a:r>
              <a:rPr lang="fa-I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واحد تهران شمال</a:t>
            </a:r>
            <a:endParaRPr lang="en-US" sz="36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8543-478E-7FD0-E424-C86E455A1FA9}"/>
              </a:ext>
            </a:extLst>
          </p:cNvPr>
          <p:cNvSpPr txBox="1"/>
          <p:nvPr/>
        </p:nvSpPr>
        <p:spPr>
          <a:xfrm>
            <a:off x="4907279" y="6519446"/>
            <a:ext cx="237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Homa" panose="00000400000000000000" pitchFamily="2" charset="-78"/>
              </a:rPr>
              <a:t>تمامی حقوق محفوظ است. </a:t>
            </a:r>
            <a:r>
              <a:rPr lang="en-US" sz="1600" dirty="0">
                <a:cs typeface="B Homa" panose="00000400000000000000" pitchFamily="2" charset="-78"/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742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42831-5101-3E9B-E5F4-DB4F6EDC2A49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امانت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85994-95C0-700D-EE39-3A5ABAFF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77002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17360F-525E-47D3-467C-79BB18F3746E}"/>
              </a:ext>
            </a:extLst>
          </p:cNvPr>
          <p:cNvSpPr/>
          <p:nvPr/>
        </p:nvSpPr>
        <p:spPr>
          <a:xfrm>
            <a:off x="5396247" y="6207617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299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2D7F9-F3B6-580B-4A6B-6DCEB76D13D9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تمدید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D47C6F-8EBA-D1D1-BBB9-A7155398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06405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CEA6160-80CB-F25A-7EB1-4E873EDF3F16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6BFC1-285C-30EA-FC78-4CFA4728AEC3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30572-8BEF-9D44-5A69-6B50FBCB810B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86E3A-A3CA-CE27-9195-3C87F3B0A939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بررسی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680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مجاز به تمدید امانت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4293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6090927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تمدید امانت</a:t>
            </a:r>
          </a:p>
        </p:txBody>
      </p:sp>
    </p:spTree>
    <p:extLst>
      <p:ext uri="{BB962C8B-B14F-4D97-AF65-F5344CB8AC3E}">
        <p14:creationId xmlns:p14="http://schemas.microsoft.com/office/powerpoint/2010/main" val="14704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152363" y="98997"/>
            <a:ext cx="388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تمدید امانت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6156"/>
              </p:ext>
            </p:extLst>
          </p:nvPr>
        </p:nvGraphicFramePr>
        <p:xfrm>
          <a:off x="1540938" y="744216"/>
          <a:ext cx="9302840" cy="574038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1402/03/14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تمدید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654643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تمدید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6192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 بار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دفعات: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493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6090927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تمدید امانت</a:t>
            </a:r>
          </a:p>
        </p:txBody>
      </p:sp>
    </p:spTree>
    <p:extLst>
      <p:ext uri="{BB962C8B-B14F-4D97-AF65-F5344CB8AC3E}">
        <p14:creationId xmlns:p14="http://schemas.microsoft.com/office/powerpoint/2010/main" val="37043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0FAE4-56DA-121E-D541-7BD05C38837A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دریافت کتاب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FE4E7F9-5D4F-781B-FDBF-0EA18C44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5135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42AE34-BF28-7EB5-0910-C96CC59503A2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80AF9-F7BF-49DE-6602-477606537805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FF11B-A35E-AE81-8FE3-4B6C1B0026E5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A1322-1E5C-E633-E15C-7F3AA9544BD6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بررسی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506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تحویل بدون تاخیر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92622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5872081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تحویل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002E020-19B6-2541-1877-A4152EA2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08528"/>
              </p:ext>
            </p:extLst>
          </p:nvPr>
        </p:nvGraphicFramePr>
        <p:xfrm>
          <a:off x="673523" y="2799087"/>
          <a:ext cx="10367968" cy="2590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سررسید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تمدید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تاریخ امانت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شناسه امانت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امانت گیرنده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1402/03/28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2584633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امیر محمدی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F4C63C-8370-3000-D1DC-7C186A6E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82023"/>
              </p:ext>
            </p:extLst>
          </p:nvPr>
        </p:nvGraphicFramePr>
        <p:xfrm>
          <a:off x="264018" y="2331720"/>
          <a:ext cx="11663964" cy="1097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6D2C-47DA-8E6B-78C8-395FBACFA8E6}"/>
              </a:ext>
            </a:extLst>
          </p:cNvPr>
          <p:cNvSpPr txBox="1"/>
          <p:nvPr/>
        </p:nvSpPr>
        <p:spPr>
          <a:xfrm>
            <a:off x="4338033" y="1000517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تحویل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590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BC7B-AAC7-5B34-F238-AF700662BAC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افزودن کتاب جدید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41232-3004-AA84-F8B7-0D85452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51696"/>
              </p:ext>
            </p:extLst>
          </p:nvPr>
        </p:nvGraphicFramePr>
        <p:xfrm>
          <a:off x="1444580" y="1863441"/>
          <a:ext cx="9302840" cy="208741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اهدائی: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960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1D287D-84F3-85AC-3D06-6F3FF768F59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E176-30C2-8556-312D-3489D48D42B8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5C94B-14B9-3D47-7CF7-D26E626FC9A0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7EFDD-F864-628E-AA95-D32947CDEC42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E89EF-37B5-3AE8-4D6E-F3BB5FFAD870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افزودن کتاب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35EE525-FC1D-6C3C-08B5-1D39E919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1832"/>
              </p:ext>
            </p:extLst>
          </p:nvPr>
        </p:nvGraphicFramePr>
        <p:xfrm>
          <a:off x="7933386" y="3547731"/>
          <a:ext cx="15304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هوش مصنوعی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الکترونیک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51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804F0F-70D3-1BDE-7728-AF39F4684B2D}"/>
              </a:ext>
            </a:extLst>
          </p:cNvPr>
          <p:cNvSpPr/>
          <p:nvPr/>
        </p:nvSpPr>
        <p:spPr>
          <a:xfrm>
            <a:off x="7313054" y="2935832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808D2-BFC1-E7F7-E8FD-94D6DB3868D9}"/>
              </a:ext>
            </a:extLst>
          </p:cNvPr>
          <p:cNvSpPr txBox="1"/>
          <p:nvPr/>
        </p:nvSpPr>
        <p:spPr>
          <a:xfrm>
            <a:off x="3867161" y="3427185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بله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A4FAC-4B57-675B-75B7-3DAC45C5AC41}"/>
              </a:ext>
            </a:extLst>
          </p:cNvPr>
          <p:cNvSpPr txBox="1"/>
          <p:nvPr/>
        </p:nvSpPr>
        <p:spPr>
          <a:xfrm>
            <a:off x="2583567" y="342752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خیر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8D939-BF50-64D1-BD70-6E7709EC5155}"/>
              </a:ext>
            </a:extLst>
          </p:cNvPr>
          <p:cNvSpPr/>
          <p:nvPr/>
        </p:nvSpPr>
        <p:spPr>
          <a:xfrm>
            <a:off x="4262906" y="3586368"/>
            <a:ext cx="103031" cy="10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C747A-7C2E-F28F-A094-98E835BBEDAB}"/>
              </a:ext>
            </a:extLst>
          </p:cNvPr>
          <p:cNvSpPr/>
          <p:nvPr/>
        </p:nvSpPr>
        <p:spPr>
          <a:xfrm>
            <a:off x="3011511" y="3597099"/>
            <a:ext cx="103031" cy="10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41520-A085-FC05-89B1-F9B4BA23D6CC}"/>
              </a:ext>
            </a:extLst>
          </p:cNvPr>
          <p:cNvSpPr/>
          <p:nvPr/>
        </p:nvSpPr>
        <p:spPr>
          <a:xfrm>
            <a:off x="2228045" y="289414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F4C63C-8370-3000-D1DC-7C186A6E2935}"/>
              </a:ext>
            </a:extLst>
          </p:cNvPr>
          <p:cNvGraphicFramePr>
            <a:graphicFrameLocks noGrp="1"/>
          </p:cNvGraphicFramePr>
          <p:nvPr/>
        </p:nvGraphicFramePr>
        <p:xfrm>
          <a:off x="264018" y="2331720"/>
          <a:ext cx="11663964" cy="1097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6D2C-47DA-8E6B-78C8-395FBACFA8E6}"/>
              </a:ext>
            </a:extLst>
          </p:cNvPr>
          <p:cNvSpPr txBox="1"/>
          <p:nvPr/>
        </p:nvSpPr>
        <p:spPr>
          <a:xfrm>
            <a:off x="4338033" y="1000517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کتاب با موفقیت افزوده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027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7F66E-DA19-CED9-9840-5CC21FC5BF0C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گزارش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CD1436E-0256-8FFA-8070-5B6AE6B34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80565"/>
              </p:ext>
            </p:extLst>
          </p:nvPr>
        </p:nvGraphicFramePr>
        <p:xfrm>
          <a:off x="1444580" y="1863441"/>
          <a:ext cx="9302840" cy="10437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شروع بازه: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براساس بازه زمانی: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اتمام بازه: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F1D6A0-B9B7-8608-AD46-2AF66AEEF242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67AAE-5CD9-52DF-7F20-8B855602EF19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EDA5C-9CF6-50E1-77E4-11D2309EF7D7}"/>
              </a:ext>
            </a:extLst>
          </p:cNvPr>
          <p:cNvSpPr/>
          <p:nvPr/>
        </p:nvSpPr>
        <p:spPr>
          <a:xfrm>
            <a:off x="5396247" y="4752304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نمایش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57A6B21-037D-A03E-36AB-BFF275C0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21152"/>
              </p:ext>
            </p:extLst>
          </p:nvPr>
        </p:nvGraphicFramePr>
        <p:xfrm>
          <a:off x="7508383" y="1916547"/>
          <a:ext cx="15304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شش ماه اخیر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یکسال اخیر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E3F2-8126-6289-0DA6-DD91E372B2B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افزودن عضو جدید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7E9CE-67F0-F048-5EDC-43F75C2E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69486"/>
              </p:ext>
            </p:extLst>
          </p:nvPr>
        </p:nvGraphicFramePr>
        <p:xfrm>
          <a:off x="1444580" y="1863441"/>
          <a:ext cx="9302840" cy="313111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F387C0-B391-0FDF-F4DA-A2EF5D984F60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9B3E-3E42-9F8C-45CC-080AB5833984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BE24D-4108-84EC-AA8B-120528DD580D}"/>
              </a:ext>
            </a:extLst>
          </p:cNvPr>
          <p:cNvSpPr/>
          <p:nvPr/>
        </p:nvSpPr>
        <p:spPr>
          <a:xfrm>
            <a:off x="7313054" y="2925127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B223E-207F-BF12-2F1A-CE5B513E1713}"/>
              </a:ext>
            </a:extLst>
          </p:cNvPr>
          <p:cNvSpPr/>
          <p:nvPr/>
        </p:nvSpPr>
        <p:spPr>
          <a:xfrm>
            <a:off x="7313054" y="345183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12298-2007-7F27-FDDC-0C8051F21F4F}"/>
              </a:ext>
            </a:extLst>
          </p:cNvPr>
          <p:cNvSpPr/>
          <p:nvPr/>
        </p:nvSpPr>
        <p:spPr>
          <a:xfrm>
            <a:off x="7313054" y="398681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965CB-AE54-1553-FBBC-76889B3D79F2}"/>
              </a:ext>
            </a:extLst>
          </p:cNvPr>
          <p:cNvSpPr/>
          <p:nvPr/>
        </p:nvSpPr>
        <p:spPr>
          <a:xfrm>
            <a:off x="7313054" y="450785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34AC1-B01E-DF51-EECB-E543CF18E777}"/>
              </a:ext>
            </a:extLst>
          </p:cNvPr>
          <p:cNvSpPr/>
          <p:nvPr/>
        </p:nvSpPr>
        <p:spPr>
          <a:xfrm>
            <a:off x="2223753" y="450785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D0BF1-C154-FC1E-1062-BA4C7CCBB58D}"/>
              </a:ext>
            </a:extLst>
          </p:cNvPr>
          <p:cNvSpPr/>
          <p:nvPr/>
        </p:nvSpPr>
        <p:spPr>
          <a:xfrm>
            <a:off x="2223753" y="3984162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8DD15-619A-9BC8-353D-775881084072}"/>
              </a:ext>
            </a:extLst>
          </p:cNvPr>
          <p:cNvSpPr/>
          <p:nvPr/>
        </p:nvSpPr>
        <p:spPr>
          <a:xfrm>
            <a:off x="2223753" y="29302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1F418-D27B-25EA-7834-1A29DD5FD395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13313-9090-3C53-706B-BF0DA89C9527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DF152-D6DD-E390-250F-C99B774119D5}"/>
              </a:ext>
            </a:extLst>
          </p:cNvPr>
          <p:cNvSpPr/>
          <p:nvPr/>
        </p:nvSpPr>
        <p:spPr>
          <a:xfrm>
            <a:off x="2223753" y="344930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C1EAE-1768-8005-DECB-82AD8BCD3203}"/>
              </a:ext>
            </a:extLst>
          </p:cNvPr>
          <p:cNvSpPr/>
          <p:nvPr/>
        </p:nvSpPr>
        <p:spPr>
          <a:xfrm>
            <a:off x="4713668" y="5898524"/>
            <a:ext cx="927279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E4311C-31B6-86D5-7164-3FBE70880B82}"/>
              </a:ext>
            </a:extLst>
          </p:cNvPr>
          <p:cNvSpPr/>
          <p:nvPr/>
        </p:nvSpPr>
        <p:spPr>
          <a:xfrm>
            <a:off x="6306356" y="5898524"/>
            <a:ext cx="927279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انصراف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782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2468C-9033-D5AC-34F0-A1BDD455EB51}"/>
              </a:ext>
            </a:extLst>
          </p:cNvPr>
          <p:cNvSpPr txBox="1"/>
          <p:nvPr/>
        </p:nvSpPr>
        <p:spPr>
          <a:xfrm>
            <a:off x="4338033" y="133065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گزارش با موفقیت انجام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5BC09A-F963-4322-280D-29F80F3BE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49313"/>
              </p:ext>
            </p:extLst>
          </p:nvPr>
        </p:nvGraphicFramePr>
        <p:xfrm>
          <a:off x="1206087" y="1149179"/>
          <a:ext cx="9302840" cy="52185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1402/03/10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گزارش: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646546803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گزارش: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F4B7BD-25F0-FF09-CD23-45A12E4D709E}"/>
              </a:ext>
            </a:extLst>
          </p:cNvPr>
          <p:cNvSpPr/>
          <p:nvPr/>
        </p:nvSpPr>
        <p:spPr>
          <a:xfrm>
            <a:off x="5347952" y="5872081"/>
            <a:ext cx="1496096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BABB9C5-7F02-C85C-8578-F7BA8652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75387"/>
              </p:ext>
            </p:extLst>
          </p:nvPr>
        </p:nvGraphicFramePr>
        <p:xfrm>
          <a:off x="274748" y="2163926"/>
          <a:ext cx="11642504" cy="32004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55313">
                  <a:extLst>
                    <a:ext uri="{9D8B030D-6E8A-4147-A177-3AD203B41FA5}">
                      <a16:colId xmlns:a16="http://schemas.microsoft.com/office/drawing/2014/main" val="4213111162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65992755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لیست دانشجویانی که به امانت گرفتند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تمدید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دانشجوهای چه رشته ای بیشتر امانت گرفتند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درصد به امانت گرفته شدن نسبت به دیگر کتاب ها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موجود در کتابخانه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دفعات به امانت داده شده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امیرمحمدی، 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3%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3A624-6065-85BE-BE26-48AD8E2B5DF8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عضو جدید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8502A-E2D1-3B8B-9EE7-AAE5E8C6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6305"/>
              </p:ext>
            </p:extLst>
          </p:nvPr>
        </p:nvGraphicFramePr>
        <p:xfrm>
          <a:off x="1206087" y="1671496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کارشناسی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تهران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09191234567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142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0265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906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1402/01/01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صدور: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6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C4217-8E8F-4458-5DEB-BDF222BE625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تمدید عضویت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0749D-B5DC-5FF8-A179-7EB433AED514}"/>
              </a:ext>
            </a:extLst>
          </p:cNvPr>
          <p:cNvSpPr txBox="1"/>
          <p:nvPr/>
        </p:nvSpPr>
        <p:spPr>
          <a:xfrm>
            <a:off x="8100812" y="240620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شماره دانشجویی: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0A460-6266-F3B2-F5CF-DC9555478CBF}"/>
              </a:ext>
            </a:extLst>
          </p:cNvPr>
          <p:cNvSpPr txBox="1"/>
          <p:nvPr/>
        </p:nvSpPr>
        <p:spPr>
          <a:xfrm>
            <a:off x="4535709" y="240620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کد عضویت: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F0F9D-D71F-305C-8C6E-204C5BD8F066}"/>
              </a:ext>
            </a:extLst>
          </p:cNvPr>
          <p:cNvSpPr/>
          <p:nvPr/>
        </p:nvSpPr>
        <p:spPr>
          <a:xfrm>
            <a:off x="6564327" y="2406202"/>
            <a:ext cx="15197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E27C4-81D1-4A0C-C36D-180F96B9F5B7}"/>
              </a:ext>
            </a:extLst>
          </p:cNvPr>
          <p:cNvSpPr/>
          <p:nvPr/>
        </p:nvSpPr>
        <p:spPr>
          <a:xfrm>
            <a:off x="2863602" y="2406202"/>
            <a:ext cx="15197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A42C8-99B9-25D0-9DEF-BFEC9F4FC3AB}"/>
              </a:ext>
            </a:extLst>
          </p:cNvPr>
          <p:cNvSpPr/>
          <p:nvPr/>
        </p:nvSpPr>
        <p:spPr>
          <a:xfrm>
            <a:off x="5550017" y="5138671"/>
            <a:ext cx="1091966" cy="296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جست و جو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17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3EBCD-BDDC-BB88-A2B3-8300E534FFEB}"/>
              </a:ext>
            </a:extLst>
          </p:cNvPr>
          <p:cNvSpPr txBox="1"/>
          <p:nvPr/>
        </p:nvSpPr>
        <p:spPr>
          <a:xfrm>
            <a:off x="8330935" y="4385902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مدت تمدید:</a:t>
            </a: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5803BE-60A3-62D9-D48C-0B241007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37567"/>
              </p:ext>
            </p:extLst>
          </p:nvPr>
        </p:nvGraphicFramePr>
        <p:xfrm>
          <a:off x="7040186" y="4385902"/>
          <a:ext cx="129074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749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یکسال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شش ماه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4A696-41F8-4DAA-20B2-16C2F64CD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72503"/>
              </p:ext>
            </p:extLst>
          </p:nvPr>
        </p:nvGraphicFramePr>
        <p:xfrm>
          <a:off x="2722612" y="935648"/>
          <a:ext cx="6746776" cy="260926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86694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4B7249-12FE-6D10-5618-59215F4DEB34}"/>
              </a:ext>
            </a:extLst>
          </p:cNvPr>
          <p:cNvSpPr/>
          <p:nvPr/>
        </p:nvSpPr>
        <p:spPr>
          <a:xfrm>
            <a:off x="5421229" y="5774245"/>
            <a:ext cx="1091966" cy="296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ثبت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487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3A624-6065-85BE-BE26-48AD8E2B5DF8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تمدید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8502A-E2D1-3B8B-9EE7-AAE5E8C6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65940"/>
              </p:ext>
            </p:extLst>
          </p:nvPr>
        </p:nvGraphicFramePr>
        <p:xfrm>
          <a:off x="1206087" y="1671496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کارشناسی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تهران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09191234567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142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0265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906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1402/01/01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صدور: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8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BC7B-AAC7-5B34-F238-AF700662BAC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جست و جوی کتاب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41232-3004-AA84-F8B7-0D85452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9124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1D287D-84F3-85AC-3D06-6F3FF768F59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E176-30C2-8556-312D-3489D48D42B8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5C94B-14B9-3D47-7CF7-D26E626FC9A0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7EFDD-F864-628E-AA95-D32947CDEC42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E89EF-37B5-3AE8-4D6E-F3BB5FFAD870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جست و جو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35EE525-FC1D-6C3C-08B5-1D39E919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98268"/>
              </p:ext>
            </p:extLst>
          </p:nvPr>
        </p:nvGraphicFramePr>
        <p:xfrm>
          <a:off x="7933387" y="2992131"/>
          <a:ext cx="15304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هوش مصنوعی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الکترونیک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51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303029-01A5-82A4-4A55-8A8C5088C9DA}"/>
              </a:ext>
            </a:extLst>
          </p:cNvPr>
          <p:cNvSpPr/>
          <p:nvPr/>
        </p:nvSpPr>
        <p:spPr>
          <a:xfrm>
            <a:off x="2228045" y="293927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E14DF-8D59-BFB9-FF76-45C8382CFEEB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نتیجه‌ی جست و جو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05DD72-5594-F920-73C0-C286EA042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7531"/>
              </p:ext>
            </p:extLst>
          </p:nvPr>
        </p:nvGraphicFramePr>
        <p:xfrm>
          <a:off x="287627" y="1229718"/>
          <a:ext cx="11663964" cy="29870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رضا امینی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پایه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95832564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FD80AF-CC18-E2A0-68D6-7D58818E252F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6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3F9F6-F45B-FB99-7238-2C8E1F3BFA34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ثبت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DF60E3C-7491-553B-1237-59E6EA42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77966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CAD15C4-BDC4-79B2-A272-F67A0BADBC7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B79A2-1EA4-12BA-B598-A9B60F5B0E84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53C20-56C4-CA6F-EDCA-52860D081815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E6D16-115C-D56B-AD44-9FFDD1AB4848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0C0C9-529C-C2B5-9A64-1A38D4493353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امانت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0A817-A0C7-95D7-9C60-2AEA28D8F59D}"/>
              </a:ext>
            </a:extLst>
          </p:cNvPr>
          <p:cNvSpPr/>
          <p:nvPr/>
        </p:nvSpPr>
        <p:spPr>
          <a:xfrm>
            <a:off x="7313054" y="292902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921</Words>
  <Application>Microsoft Office PowerPoint</Application>
  <PresentationFormat>Widescreen</PresentationFormat>
  <Paragraphs>455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Adobe Arabic</vt:lpstr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</dc:creator>
  <cp:lastModifiedBy>vali</cp:lastModifiedBy>
  <cp:revision>31</cp:revision>
  <dcterms:created xsi:type="dcterms:W3CDTF">2023-05-31T11:18:55Z</dcterms:created>
  <dcterms:modified xsi:type="dcterms:W3CDTF">2023-06-12T15:36:50Z</dcterms:modified>
</cp:coreProperties>
</file>