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1.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39"/>
  </p:notesMasterIdLst>
  <p:sldIdLst>
    <p:sldId id="256" r:id="rId3"/>
    <p:sldId id="302" r:id="rId4"/>
    <p:sldId id="257" r:id="rId5"/>
    <p:sldId id="300" r:id="rId6"/>
    <p:sldId id="303" r:id="rId7"/>
    <p:sldId id="304" r:id="rId8"/>
    <p:sldId id="305" r:id="rId9"/>
    <p:sldId id="306" r:id="rId10"/>
    <p:sldId id="258" r:id="rId11"/>
    <p:sldId id="307" r:id="rId12"/>
    <p:sldId id="309" r:id="rId13"/>
    <p:sldId id="308" r:id="rId14"/>
    <p:sldId id="259" r:id="rId15"/>
    <p:sldId id="310" r:id="rId16"/>
    <p:sldId id="311" r:id="rId17"/>
    <p:sldId id="301" r:id="rId18"/>
    <p:sldId id="312" r:id="rId19"/>
    <p:sldId id="260" r:id="rId20"/>
    <p:sldId id="313" r:id="rId21"/>
    <p:sldId id="314" r:id="rId22"/>
    <p:sldId id="315" r:id="rId23"/>
    <p:sldId id="262" r:id="rId24"/>
    <p:sldId id="316" r:id="rId25"/>
    <p:sldId id="317" r:id="rId26"/>
    <p:sldId id="263" r:id="rId27"/>
    <p:sldId id="264" r:id="rId28"/>
    <p:sldId id="265" r:id="rId29"/>
    <p:sldId id="266" r:id="rId30"/>
    <p:sldId id="267" r:id="rId31"/>
    <p:sldId id="277" r:id="rId32"/>
    <p:sldId id="278" r:id="rId33"/>
    <p:sldId id="318" r:id="rId34"/>
    <p:sldId id="319" r:id="rId35"/>
    <p:sldId id="279" r:id="rId36"/>
    <p:sldId id="273" r:id="rId37"/>
    <p:sldId id="298" r:id="rId38"/>
  </p:sldIdLst>
  <p:sldSz cx="9144000" cy="5143500" type="screen16x9"/>
  <p:notesSz cx="6858000" cy="9144000"/>
  <p:embeddedFontLst>
    <p:embeddedFont>
      <p:font typeface="Asap" panose="020B0604020202020204" charset="0"/>
      <p:regular r:id="rId40"/>
      <p:bold r:id="rId41"/>
      <p:italic r:id="rId42"/>
      <p:boldItalic r:id="rId43"/>
    </p:embeddedFont>
    <p:embeddedFont>
      <p:font typeface="Consolas" panose="020B0609020204030204" pitchFamily="49" charset="0"/>
      <p:regular r:id="rId44"/>
      <p:bold r:id="rId45"/>
      <p:italic r:id="rId46"/>
      <p:boldItalic r:id="rId47"/>
    </p:embeddedFont>
    <p:embeddedFont>
      <p:font typeface="Fira Code" panose="020B0809050000020004" pitchFamily="49" charset="0"/>
      <p:regular r:id="rId48"/>
      <p:bold r:id="rId49"/>
    </p:embeddedFont>
    <p:embeddedFont>
      <p:font typeface="Fira Sans Extra Condensed SemiBold" panose="020B0604020202020204" charset="0"/>
      <p:regular r:id="rId50"/>
      <p:bold r:id="rId51"/>
      <p:italic r:id="rId52"/>
      <p:boldItalic r:id="rId53"/>
    </p:embeddedFont>
    <p:embeddedFont>
      <p:font typeface="Fira Sans SemiBold" panose="020B0603050000020004" pitchFamily="34" charset="0"/>
      <p:bold r:id="rId54"/>
      <p:boldItalic r:id="rId55"/>
    </p:embeddedFont>
    <p:embeddedFont>
      <p:font typeface="Montserrat" panose="00000500000000000000" pitchFamily="2" charset="0"/>
      <p:regular r:id="rId56"/>
      <p:bold r:id="rId57"/>
      <p:italic r:id="rId58"/>
      <p:boldItalic r:id="rId59"/>
    </p:embeddedFont>
    <p:embeddedFont>
      <p:font typeface="Proxima Nova" panose="020B0604020202020204" charset="0"/>
      <p:regular r:id="rId60"/>
      <p:bold r:id="rId61"/>
      <p:italic r:id="rId62"/>
      <p:boldItalic r:id="rId63"/>
    </p:embeddedFont>
    <p:embeddedFont>
      <p:font typeface="Proxima Nova Semibold" panose="020B0604020202020204" charset="0"/>
      <p:regular r:id="rId64"/>
      <p:bold r:id="rId65"/>
      <p:boldItalic r:id="rId66"/>
    </p:embeddedFont>
    <p:embeddedFont>
      <p:font typeface="Segoe UI" panose="020B0502040204020203" pitchFamily="34" charset="0"/>
      <p:regular r:id="rId67"/>
      <p:bold r:id="rId68"/>
      <p:italic r:id="rId69"/>
      <p:boldItalic r:id="rId70"/>
    </p:embeddedFont>
    <p:embeddedFont>
      <p:font typeface="VT323" panose="020B0604020202020204" charset="0"/>
      <p:regular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 Goswami" initials="RG" lastIdx="2" clrIdx="0">
    <p:extLst>
      <p:ext uri="{19B8F6BF-5375-455C-9EA6-DF929625EA0E}">
        <p15:presenceInfo xmlns:p15="http://schemas.microsoft.com/office/powerpoint/2012/main" userId="c4b4620848b42a5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145D6F-E6C0-401D-B7EF-9573FEC1BF74}">
  <a:tblStyle styleId="{98145D6F-E6C0-401D-B7EF-9573FEC1BF7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00" autoAdjust="0"/>
    <p:restoredTop sz="94660"/>
  </p:normalViewPr>
  <p:slideViewPr>
    <p:cSldViewPr snapToGrid="0">
      <p:cViewPr varScale="1">
        <p:scale>
          <a:sx n="121" d="100"/>
          <a:sy n="121" d="100"/>
        </p:scale>
        <p:origin x="21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font" Target="fonts/font3.fntdata"/><Relationship Id="rId47" Type="http://schemas.openxmlformats.org/officeDocument/2006/relationships/font" Target="fonts/font8.fntdata"/><Relationship Id="rId63" Type="http://schemas.openxmlformats.org/officeDocument/2006/relationships/font" Target="fonts/font24.fntdata"/><Relationship Id="rId68" Type="http://schemas.openxmlformats.org/officeDocument/2006/relationships/font" Target="fonts/font29.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font" Target="fonts/font19.fntdata"/><Relationship Id="rId66" Type="http://schemas.openxmlformats.org/officeDocument/2006/relationships/font" Target="fonts/font27.fntdata"/><Relationship Id="rId74"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font" Target="fonts/font22.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font" Target="fonts/font17.fntdata"/><Relationship Id="rId64" Type="http://schemas.openxmlformats.org/officeDocument/2006/relationships/font" Target="fonts/font25.fntdata"/><Relationship Id="rId69" Type="http://schemas.openxmlformats.org/officeDocument/2006/relationships/font" Target="fonts/font30.fntdata"/><Relationship Id="rId8" Type="http://schemas.openxmlformats.org/officeDocument/2006/relationships/slide" Target="slides/slide6.xml"/><Relationship Id="rId51" Type="http://schemas.openxmlformats.org/officeDocument/2006/relationships/font" Target="fonts/font12.fntdata"/><Relationship Id="rId72"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7.fntdata"/><Relationship Id="rId59" Type="http://schemas.openxmlformats.org/officeDocument/2006/relationships/font" Target="fonts/font20.fntdata"/><Relationship Id="rId67" Type="http://schemas.openxmlformats.org/officeDocument/2006/relationships/font" Target="fonts/font28.fntdata"/><Relationship Id="rId20" Type="http://schemas.openxmlformats.org/officeDocument/2006/relationships/slide" Target="slides/slide18.xml"/><Relationship Id="rId41" Type="http://schemas.openxmlformats.org/officeDocument/2006/relationships/font" Target="fonts/font2.fntdata"/><Relationship Id="rId54" Type="http://schemas.openxmlformats.org/officeDocument/2006/relationships/font" Target="fonts/font15.fntdata"/><Relationship Id="rId62" Type="http://schemas.openxmlformats.org/officeDocument/2006/relationships/font" Target="fonts/font23.fntdata"/><Relationship Id="rId70" Type="http://schemas.openxmlformats.org/officeDocument/2006/relationships/font" Target="fonts/font31.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0.fntdata"/><Relationship Id="rId57" Type="http://schemas.openxmlformats.org/officeDocument/2006/relationships/font" Target="fonts/font18.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font" Target="fonts/font21.fntdata"/><Relationship Id="rId65" Type="http://schemas.openxmlformats.org/officeDocument/2006/relationships/font" Target="fonts/font26.fntdata"/><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notesMaster" Target="notesMasters/notesMaster1.xml"/><Relationship Id="rId34" Type="http://schemas.openxmlformats.org/officeDocument/2006/relationships/slide" Target="slides/slide32.xml"/><Relationship Id="rId50" Type="http://schemas.openxmlformats.org/officeDocument/2006/relationships/font" Target="fonts/font11.fntdata"/><Relationship Id="rId55" Type="http://schemas.openxmlformats.org/officeDocument/2006/relationships/font" Target="fonts/font16.fntdata"/><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font" Target="fonts/font32.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6T20:51:54.508"/>
    </inkml:context>
    <inkml:brush xml:id="br0">
      <inkml:brushProperty name="width" value="0.05" units="cm"/>
      <inkml:brushProperty name="height" value="0.05" units="cm"/>
      <inkml:brushProperty name="color" value="#F6630D"/>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06370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44020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45382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636827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87762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9"/>
        <p:cNvGrpSpPr/>
        <p:nvPr/>
      </p:nvGrpSpPr>
      <p:grpSpPr>
        <a:xfrm>
          <a:off x="0" y="0"/>
          <a:ext cx="0" cy="0"/>
          <a:chOff x="0" y="0"/>
          <a:chExt cx="0" cy="0"/>
        </a:xfrm>
      </p:grpSpPr>
      <p:sp>
        <p:nvSpPr>
          <p:cNvPr id="2260" name="Google Shape;2260;ge9112e3108_3_2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1" name="Google Shape;2261;ge9112e3108_3_2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9"/>
        <p:cNvGrpSpPr/>
        <p:nvPr/>
      </p:nvGrpSpPr>
      <p:grpSpPr>
        <a:xfrm>
          <a:off x="0" y="0"/>
          <a:ext cx="0" cy="0"/>
          <a:chOff x="0" y="0"/>
          <a:chExt cx="0" cy="0"/>
        </a:xfrm>
      </p:grpSpPr>
      <p:sp>
        <p:nvSpPr>
          <p:cNvPr id="2260" name="Google Shape;2260;ge9112e3108_3_2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1" name="Google Shape;2261;ge9112e3108_3_2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752222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e7f9c668d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e7f9c668d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e7f9c668d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e7f9c668d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56751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8"/>
        <p:cNvGrpSpPr/>
        <p:nvPr/>
      </p:nvGrpSpPr>
      <p:grpSpPr>
        <a:xfrm>
          <a:off x="0" y="0"/>
          <a:ext cx="0" cy="0"/>
          <a:chOff x="0" y="0"/>
          <a:chExt cx="0" cy="0"/>
        </a:xfrm>
      </p:grpSpPr>
      <p:sp>
        <p:nvSpPr>
          <p:cNvPr id="3169" name="Google Shape;3169;ge43b16a5a5_1_27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0" name="Google Shape;3170;ge43b16a5a5_1_27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e7f9c668d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e7f9c668d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801977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e7f9c668d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e7f9c668d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884018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e7f9c668d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e7f9c668d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e7f9c668d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e7f9c668d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463485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e7f9c668d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e7f9c668d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5963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e7f9c668d6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e7f9c668d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e7f9c668d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e7f9c668d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e7f9c668d6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e7f9c668d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e7f9c668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e7f9c668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0"/>
        <p:cNvGrpSpPr/>
        <p:nvPr/>
      </p:nvGrpSpPr>
      <p:grpSpPr>
        <a:xfrm>
          <a:off x="0" y="0"/>
          <a:ext cx="0" cy="0"/>
          <a:chOff x="0" y="0"/>
          <a:chExt cx="0" cy="0"/>
        </a:xfrm>
      </p:grpSpPr>
      <p:sp>
        <p:nvSpPr>
          <p:cNvPr id="2541" name="Google Shape;2541;ge7b3cc9d3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2" name="Google Shape;2542;ge7b3cc9d3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0"/>
        <p:cNvGrpSpPr/>
        <p:nvPr/>
      </p:nvGrpSpPr>
      <p:grpSpPr>
        <a:xfrm>
          <a:off x="0" y="0"/>
          <a:ext cx="0" cy="0"/>
          <a:chOff x="0" y="0"/>
          <a:chExt cx="0" cy="0"/>
        </a:xfrm>
      </p:grpSpPr>
      <p:sp>
        <p:nvSpPr>
          <p:cNvPr id="2541" name="Google Shape;2541;ge7b3cc9d3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2" name="Google Shape;2542;ge7b3cc9d3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47877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0"/>
        <p:cNvGrpSpPr/>
        <p:nvPr/>
      </p:nvGrpSpPr>
      <p:grpSpPr>
        <a:xfrm>
          <a:off x="0" y="0"/>
          <a:ext cx="0" cy="0"/>
          <a:chOff x="0" y="0"/>
          <a:chExt cx="0" cy="0"/>
        </a:xfrm>
      </p:grpSpPr>
      <p:sp>
        <p:nvSpPr>
          <p:cNvPr id="2541" name="Google Shape;2541;ge7b3cc9d3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2" name="Google Shape;2542;ge7b3cc9d3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372235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6"/>
        <p:cNvGrpSpPr/>
        <p:nvPr/>
      </p:nvGrpSpPr>
      <p:grpSpPr>
        <a:xfrm>
          <a:off x="0" y="0"/>
          <a:ext cx="0" cy="0"/>
          <a:chOff x="0" y="0"/>
          <a:chExt cx="0" cy="0"/>
        </a:xfrm>
      </p:grpSpPr>
      <p:sp>
        <p:nvSpPr>
          <p:cNvPr id="2577" name="Google Shape;2577;ge7f9c668d6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8" name="Google Shape;2578;ge7f9c668d6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e916184070_0_18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e916184070_0_18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31"/>
        <p:cNvGrpSpPr/>
        <p:nvPr/>
      </p:nvGrpSpPr>
      <p:grpSpPr>
        <a:xfrm>
          <a:off x="0" y="0"/>
          <a:ext cx="0" cy="0"/>
          <a:chOff x="0" y="0"/>
          <a:chExt cx="0" cy="0"/>
        </a:xfrm>
      </p:grpSpPr>
      <p:sp>
        <p:nvSpPr>
          <p:cNvPr id="14732" name="Google Shape;14732;ge916184070_4_11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33" name="Google Shape;14733;ge916184070_4_11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918fbe0c5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918fbe0c5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918fbe0c5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918fbe0c5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29779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918fbe0c5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918fbe0c5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743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918fbe0c5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918fbe0c5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8915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918fbe0c5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918fbe0c5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32727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dirty="0">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dirty="0">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dirty="0">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dirty="0">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dirty="0">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dirty="0">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dirty="0">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dirty="0">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dirty="0">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dirty="0">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dirty="0">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dirty="0">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dirty="0">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dirty="0">
              <a:solidFill>
                <a:srgbClr val="707070"/>
              </a:solidFill>
              <a:latin typeface="Fira Code"/>
              <a:ea typeface="Fira Code"/>
              <a:cs typeface="Fira Code"/>
              <a:sym typeface="Fira Cod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54"/>
        <p:cNvGrpSpPr/>
        <p:nvPr/>
      </p:nvGrpSpPr>
      <p:grpSpPr>
        <a:xfrm>
          <a:off x="0" y="0"/>
          <a:ext cx="0" cy="0"/>
          <a:chOff x="0" y="0"/>
          <a:chExt cx="0" cy="0"/>
        </a:xfrm>
      </p:grpSpPr>
      <p:sp>
        <p:nvSpPr>
          <p:cNvPr id="255" name="Google Shape;255;p1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16"/>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16"/>
          <p:cNvSpPr txBox="1">
            <a:spLocks noGrp="1"/>
          </p:cNvSpPr>
          <p:nvPr>
            <p:ph type="subTitle" idx="1"/>
          </p:nvPr>
        </p:nvSpPr>
        <p:spPr>
          <a:xfrm>
            <a:off x="5596231" y="1767554"/>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58" name="Google Shape;258;p16"/>
          <p:cNvSpPr txBox="1">
            <a:spLocks noGrp="1"/>
          </p:cNvSpPr>
          <p:nvPr>
            <p:ph type="subTitle" idx="2"/>
          </p:nvPr>
        </p:nvSpPr>
        <p:spPr>
          <a:xfrm>
            <a:off x="2494725" y="1767558"/>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59" name="Google Shape;259;p16"/>
          <p:cNvSpPr txBox="1">
            <a:spLocks noGrp="1"/>
          </p:cNvSpPr>
          <p:nvPr>
            <p:ph type="subTitle" idx="3"/>
          </p:nvPr>
        </p:nvSpPr>
        <p:spPr>
          <a:xfrm>
            <a:off x="2494725" y="1389663"/>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0" name="Google Shape;260;p16"/>
          <p:cNvSpPr txBox="1">
            <a:spLocks noGrp="1"/>
          </p:cNvSpPr>
          <p:nvPr>
            <p:ph type="subTitle" idx="4"/>
          </p:nvPr>
        </p:nvSpPr>
        <p:spPr>
          <a:xfrm>
            <a:off x="5596225" y="1389663"/>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1" name="Google Shape;261;p16"/>
          <p:cNvSpPr txBox="1">
            <a:spLocks noGrp="1"/>
          </p:cNvSpPr>
          <p:nvPr>
            <p:ph type="subTitle" idx="5"/>
          </p:nvPr>
        </p:nvSpPr>
        <p:spPr>
          <a:xfrm>
            <a:off x="6030031" y="3371329"/>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62" name="Google Shape;262;p16"/>
          <p:cNvSpPr txBox="1">
            <a:spLocks noGrp="1"/>
          </p:cNvSpPr>
          <p:nvPr>
            <p:ph type="subTitle" idx="6"/>
          </p:nvPr>
        </p:nvSpPr>
        <p:spPr>
          <a:xfrm>
            <a:off x="2928525" y="3371333"/>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63" name="Google Shape;263;p16"/>
          <p:cNvSpPr txBox="1">
            <a:spLocks noGrp="1"/>
          </p:cNvSpPr>
          <p:nvPr>
            <p:ph type="subTitle" idx="7"/>
          </p:nvPr>
        </p:nvSpPr>
        <p:spPr>
          <a:xfrm>
            <a:off x="2928525" y="2993438"/>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4" name="Google Shape;264;p16"/>
          <p:cNvSpPr txBox="1">
            <a:spLocks noGrp="1"/>
          </p:cNvSpPr>
          <p:nvPr>
            <p:ph type="subTitle" idx="8"/>
          </p:nvPr>
        </p:nvSpPr>
        <p:spPr>
          <a:xfrm>
            <a:off x="6030025" y="2993438"/>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5" name="Google Shape;265;p1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dirty="0">
              <a:solidFill>
                <a:srgbClr val="707070"/>
              </a:solidFill>
              <a:latin typeface="Fira Code"/>
              <a:ea typeface="Fira Code"/>
              <a:cs typeface="Fira Code"/>
              <a:sym typeface="Fira Code"/>
            </a:endParaRPr>
          </a:p>
        </p:txBody>
      </p:sp>
      <p:sp>
        <p:nvSpPr>
          <p:cNvPr id="266" name="Google Shape;266;p1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dirty="0">
              <a:solidFill>
                <a:srgbClr val="707070"/>
              </a:solidFill>
              <a:latin typeface="Fira Code"/>
              <a:ea typeface="Fira Code"/>
              <a:cs typeface="Fira Code"/>
              <a:sym typeface="Fira Code"/>
            </a:endParaRPr>
          </a:p>
        </p:txBody>
      </p:sp>
      <p:sp>
        <p:nvSpPr>
          <p:cNvPr id="267" name="Google Shape;267;p1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dirty="0">
              <a:solidFill>
                <a:srgbClr val="707070"/>
              </a:solidFill>
              <a:latin typeface="Fira Code"/>
              <a:ea typeface="Fira Code"/>
              <a:cs typeface="Fira Code"/>
              <a:sym typeface="Fira Code"/>
            </a:endParaRPr>
          </a:p>
        </p:txBody>
      </p:sp>
      <p:sp>
        <p:nvSpPr>
          <p:cNvPr id="268" name="Google Shape;268;p1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dirty="0">
              <a:solidFill>
                <a:srgbClr val="707070"/>
              </a:solidFill>
              <a:latin typeface="Fira Code"/>
              <a:ea typeface="Fira Code"/>
              <a:cs typeface="Fira Code"/>
              <a:sym typeface="Fira Code"/>
            </a:endParaRPr>
          </a:p>
        </p:txBody>
      </p:sp>
      <p:sp>
        <p:nvSpPr>
          <p:cNvPr id="269" name="Google Shape;269;p1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dirty="0">
              <a:solidFill>
                <a:srgbClr val="707070"/>
              </a:solidFill>
              <a:latin typeface="Fira Code"/>
              <a:ea typeface="Fira Code"/>
              <a:cs typeface="Fira Code"/>
              <a:sym typeface="Fira Code"/>
            </a:endParaRPr>
          </a:p>
        </p:txBody>
      </p:sp>
      <p:sp>
        <p:nvSpPr>
          <p:cNvPr id="270" name="Google Shape;270;p1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dirty="0">
              <a:solidFill>
                <a:srgbClr val="707070"/>
              </a:solidFill>
              <a:latin typeface="Fira Code"/>
              <a:ea typeface="Fira Code"/>
              <a:cs typeface="Fira Code"/>
              <a:sym typeface="Fira Code"/>
            </a:endParaRPr>
          </a:p>
        </p:txBody>
      </p:sp>
      <p:sp>
        <p:nvSpPr>
          <p:cNvPr id="271" name="Google Shape;271;p1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dirty="0">
              <a:solidFill>
                <a:srgbClr val="707070"/>
              </a:solidFill>
              <a:latin typeface="Fira Code"/>
              <a:ea typeface="Fira Code"/>
              <a:cs typeface="Fira Code"/>
              <a:sym typeface="Fira Code"/>
            </a:endParaRPr>
          </a:p>
        </p:txBody>
      </p:sp>
      <p:sp>
        <p:nvSpPr>
          <p:cNvPr id="272" name="Google Shape;272;p1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dirty="0">
              <a:solidFill>
                <a:srgbClr val="707070"/>
              </a:solidFill>
              <a:latin typeface="Fira Code"/>
              <a:ea typeface="Fira Code"/>
              <a:cs typeface="Fira Code"/>
              <a:sym typeface="Fira Code"/>
            </a:endParaRPr>
          </a:p>
        </p:txBody>
      </p:sp>
      <p:sp>
        <p:nvSpPr>
          <p:cNvPr id="273" name="Google Shape;273;p1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dirty="0">
              <a:solidFill>
                <a:srgbClr val="707070"/>
              </a:solidFill>
              <a:latin typeface="Fira Code"/>
              <a:ea typeface="Fira Code"/>
              <a:cs typeface="Fira Code"/>
              <a:sym typeface="Fira Code"/>
            </a:endParaRPr>
          </a:p>
        </p:txBody>
      </p:sp>
      <p:sp>
        <p:nvSpPr>
          <p:cNvPr id="274" name="Google Shape;274;p1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dirty="0">
              <a:solidFill>
                <a:srgbClr val="707070"/>
              </a:solidFill>
              <a:latin typeface="Fira Code"/>
              <a:ea typeface="Fira Code"/>
              <a:cs typeface="Fira Code"/>
              <a:sym typeface="Fira Code"/>
            </a:endParaRPr>
          </a:p>
        </p:txBody>
      </p:sp>
      <p:sp>
        <p:nvSpPr>
          <p:cNvPr id="275" name="Google Shape;275;p1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dirty="0">
              <a:solidFill>
                <a:srgbClr val="707070"/>
              </a:solidFill>
              <a:latin typeface="Fira Code"/>
              <a:ea typeface="Fira Code"/>
              <a:cs typeface="Fira Code"/>
              <a:sym typeface="Fira Code"/>
            </a:endParaRPr>
          </a:p>
        </p:txBody>
      </p:sp>
      <p:sp>
        <p:nvSpPr>
          <p:cNvPr id="276" name="Google Shape;276;p1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dirty="0">
              <a:solidFill>
                <a:srgbClr val="707070"/>
              </a:solidFill>
              <a:latin typeface="Fira Code"/>
              <a:ea typeface="Fira Code"/>
              <a:cs typeface="Fira Code"/>
              <a:sym typeface="Fira Code"/>
            </a:endParaRPr>
          </a:p>
        </p:txBody>
      </p:sp>
      <p:sp>
        <p:nvSpPr>
          <p:cNvPr id="277" name="Google Shape;277;p1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dirty="0">
              <a:solidFill>
                <a:srgbClr val="707070"/>
              </a:solidFill>
              <a:latin typeface="Fira Code"/>
              <a:ea typeface="Fira Code"/>
              <a:cs typeface="Fira Code"/>
              <a:sym typeface="Fira Code"/>
            </a:endParaRPr>
          </a:p>
        </p:txBody>
      </p:sp>
      <p:sp>
        <p:nvSpPr>
          <p:cNvPr id="278" name="Google Shape;278;p1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dirty="0">
              <a:solidFill>
                <a:srgbClr val="707070"/>
              </a:solidFill>
              <a:latin typeface="Fira Code"/>
              <a:ea typeface="Fira Code"/>
              <a:cs typeface="Fira Code"/>
              <a:sym typeface="Fira Code"/>
            </a:endParaRPr>
          </a:p>
        </p:txBody>
      </p:sp>
      <p:sp>
        <p:nvSpPr>
          <p:cNvPr id="279" name="Google Shape;279;p1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p:cSld name="CUSTOM_7">
    <p:spTree>
      <p:nvGrpSpPr>
        <p:cNvPr id="1" name="Shape 310"/>
        <p:cNvGrpSpPr/>
        <p:nvPr/>
      </p:nvGrpSpPr>
      <p:grpSpPr>
        <a:xfrm>
          <a:off x="0" y="0"/>
          <a:ext cx="0" cy="0"/>
          <a:chOff x="0" y="0"/>
          <a:chExt cx="0" cy="0"/>
        </a:xfrm>
      </p:grpSpPr>
      <p:sp>
        <p:nvSpPr>
          <p:cNvPr id="311" name="Google Shape;311;p18"/>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18"/>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18"/>
          <p:cNvSpPr txBox="1">
            <a:spLocks noGrp="1"/>
          </p:cNvSpPr>
          <p:nvPr>
            <p:ph type="title" hasCustomPrompt="1"/>
          </p:nvPr>
        </p:nvSpPr>
        <p:spPr>
          <a:xfrm>
            <a:off x="1134200" y="686250"/>
            <a:ext cx="5341200" cy="6375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5000">
                <a:solidFill>
                  <a:schemeClr val="dk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14" name="Google Shape;314;p18"/>
          <p:cNvSpPr txBox="1">
            <a:spLocks noGrp="1"/>
          </p:cNvSpPr>
          <p:nvPr>
            <p:ph type="subTitle" idx="1"/>
          </p:nvPr>
        </p:nvSpPr>
        <p:spPr>
          <a:xfrm>
            <a:off x="1664475" y="1323750"/>
            <a:ext cx="4810800" cy="398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18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315" name="Google Shape;315;p18"/>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dirty="0">
              <a:solidFill>
                <a:srgbClr val="707070"/>
              </a:solidFill>
              <a:latin typeface="Fira Code"/>
              <a:ea typeface="Fira Code"/>
              <a:cs typeface="Fira Code"/>
              <a:sym typeface="Fira Code"/>
            </a:endParaRPr>
          </a:p>
        </p:txBody>
      </p:sp>
      <p:sp>
        <p:nvSpPr>
          <p:cNvPr id="316" name="Google Shape;316;p18"/>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dirty="0">
              <a:solidFill>
                <a:srgbClr val="707070"/>
              </a:solidFill>
              <a:latin typeface="Fira Code"/>
              <a:ea typeface="Fira Code"/>
              <a:cs typeface="Fira Code"/>
              <a:sym typeface="Fira Code"/>
            </a:endParaRPr>
          </a:p>
        </p:txBody>
      </p:sp>
      <p:sp>
        <p:nvSpPr>
          <p:cNvPr id="317" name="Google Shape;317;p18"/>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dirty="0">
              <a:solidFill>
                <a:srgbClr val="707070"/>
              </a:solidFill>
              <a:latin typeface="Fira Code"/>
              <a:ea typeface="Fira Code"/>
              <a:cs typeface="Fira Code"/>
              <a:sym typeface="Fira Code"/>
            </a:endParaRPr>
          </a:p>
        </p:txBody>
      </p:sp>
      <p:sp>
        <p:nvSpPr>
          <p:cNvPr id="318" name="Google Shape;318;p18"/>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dirty="0">
              <a:solidFill>
                <a:srgbClr val="707070"/>
              </a:solidFill>
              <a:latin typeface="Fira Code"/>
              <a:ea typeface="Fira Code"/>
              <a:cs typeface="Fira Code"/>
              <a:sym typeface="Fira Code"/>
            </a:endParaRPr>
          </a:p>
        </p:txBody>
      </p:sp>
      <p:sp>
        <p:nvSpPr>
          <p:cNvPr id="319" name="Google Shape;319;p18"/>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dirty="0">
              <a:solidFill>
                <a:srgbClr val="707070"/>
              </a:solidFill>
              <a:latin typeface="Fira Code"/>
              <a:ea typeface="Fira Code"/>
              <a:cs typeface="Fira Code"/>
              <a:sym typeface="Fira Code"/>
            </a:endParaRPr>
          </a:p>
        </p:txBody>
      </p:sp>
      <p:sp>
        <p:nvSpPr>
          <p:cNvPr id="320" name="Google Shape;320;p18"/>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dirty="0">
              <a:solidFill>
                <a:srgbClr val="707070"/>
              </a:solidFill>
              <a:latin typeface="Fira Code"/>
              <a:ea typeface="Fira Code"/>
              <a:cs typeface="Fira Code"/>
              <a:sym typeface="Fira Code"/>
            </a:endParaRPr>
          </a:p>
        </p:txBody>
      </p:sp>
      <p:sp>
        <p:nvSpPr>
          <p:cNvPr id="321" name="Google Shape;321;p18"/>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dirty="0">
              <a:solidFill>
                <a:srgbClr val="707070"/>
              </a:solidFill>
              <a:latin typeface="Fira Code"/>
              <a:ea typeface="Fira Code"/>
              <a:cs typeface="Fira Code"/>
              <a:sym typeface="Fira Code"/>
            </a:endParaRPr>
          </a:p>
        </p:txBody>
      </p:sp>
      <p:sp>
        <p:nvSpPr>
          <p:cNvPr id="322" name="Google Shape;322;p18"/>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dirty="0">
              <a:solidFill>
                <a:srgbClr val="707070"/>
              </a:solidFill>
              <a:latin typeface="Fira Code"/>
              <a:ea typeface="Fira Code"/>
              <a:cs typeface="Fira Code"/>
              <a:sym typeface="Fira Code"/>
            </a:endParaRPr>
          </a:p>
        </p:txBody>
      </p:sp>
      <p:sp>
        <p:nvSpPr>
          <p:cNvPr id="323" name="Google Shape;323;p18"/>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dirty="0">
              <a:solidFill>
                <a:srgbClr val="707070"/>
              </a:solidFill>
              <a:latin typeface="Fira Code"/>
              <a:ea typeface="Fira Code"/>
              <a:cs typeface="Fira Code"/>
              <a:sym typeface="Fira Code"/>
            </a:endParaRPr>
          </a:p>
        </p:txBody>
      </p:sp>
      <p:sp>
        <p:nvSpPr>
          <p:cNvPr id="324" name="Google Shape;324;p18"/>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dirty="0">
              <a:solidFill>
                <a:srgbClr val="707070"/>
              </a:solidFill>
              <a:latin typeface="Fira Code"/>
              <a:ea typeface="Fira Code"/>
              <a:cs typeface="Fira Code"/>
              <a:sym typeface="Fira Code"/>
            </a:endParaRPr>
          </a:p>
        </p:txBody>
      </p:sp>
      <p:sp>
        <p:nvSpPr>
          <p:cNvPr id="325" name="Google Shape;325;p18"/>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dirty="0">
              <a:solidFill>
                <a:srgbClr val="707070"/>
              </a:solidFill>
              <a:latin typeface="Fira Code"/>
              <a:ea typeface="Fira Code"/>
              <a:cs typeface="Fira Code"/>
              <a:sym typeface="Fira Code"/>
            </a:endParaRPr>
          </a:p>
        </p:txBody>
      </p:sp>
      <p:sp>
        <p:nvSpPr>
          <p:cNvPr id="326" name="Google Shape;326;p18"/>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dirty="0">
              <a:solidFill>
                <a:srgbClr val="707070"/>
              </a:solidFill>
              <a:latin typeface="Fira Code"/>
              <a:ea typeface="Fira Code"/>
              <a:cs typeface="Fira Code"/>
              <a:sym typeface="Fira Code"/>
            </a:endParaRPr>
          </a:p>
        </p:txBody>
      </p:sp>
      <p:sp>
        <p:nvSpPr>
          <p:cNvPr id="327" name="Google Shape;327;p18"/>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dirty="0">
              <a:solidFill>
                <a:srgbClr val="707070"/>
              </a:solidFill>
              <a:latin typeface="Fira Code"/>
              <a:ea typeface="Fira Code"/>
              <a:cs typeface="Fira Code"/>
              <a:sym typeface="Fira Code"/>
            </a:endParaRPr>
          </a:p>
        </p:txBody>
      </p:sp>
      <p:sp>
        <p:nvSpPr>
          <p:cNvPr id="328" name="Google Shape;328;p18"/>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dirty="0">
              <a:solidFill>
                <a:srgbClr val="707070"/>
              </a:solidFill>
              <a:latin typeface="Fira Code"/>
              <a:ea typeface="Fira Code"/>
              <a:cs typeface="Fira Code"/>
              <a:sym typeface="Fira Code"/>
            </a:endParaRPr>
          </a:p>
        </p:txBody>
      </p:sp>
      <p:sp>
        <p:nvSpPr>
          <p:cNvPr id="329" name="Google Shape;329;p18"/>
          <p:cNvSpPr txBox="1">
            <a:spLocks noGrp="1"/>
          </p:cNvSpPr>
          <p:nvPr>
            <p:ph type="title" idx="2" hasCustomPrompt="1"/>
          </p:nvPr>
        </p:nvSpPr>
        <p:spPr>
          <a:xfrm>
            <a:off x="2100875" y="2016175"/>
            <a:ext cx="51060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30" name="Google Shape;330;p18"/>
          <p:cNvSpPr txBox="1">
            <a:spLocks noGrp="1"/>
          </p:cNvSpPr>
          <p:nvPr>
            <p:ph type="subTitle" idx="3"/>
          </p:nvPr>
        </p:nvSpPr>
        <p:spPr>
          <a:xfrm>
            <a:off x="2100875" y="2506366"/>
            <a:ext cx="5106000" cy="398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331" name="Google Shape;331;p18"/>
          <p:cNvSpPr txBox="1">
            <a:spLocks noGrp="1"/>
          </p:cNvSpPr>
          <p:nvPr>
            <p:ph type="title" idx="4" hasCustomPrompt="1"/>
          </p:nvPr>
        </p:nvSpPr>
        <p:spPr>
          <a:xfrm>
            <a:off x="2100875" y="3013959"/>
            <a:ext cx="51060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32" name="Google Shape;332;p18"/>
          <p:cNvSpPr txBox="1">
            <a:spLocks noGrp="1"/>
          </p:cNvSpPr>
          <p:nvPr>
            <p:ph type="subTitle" idx="5"/>
          </p:nvPr>
        </p:nvSpPr>
        <p:spPr>
          <a:xfrm>
            <a:off x="2100875" y="3504150"/>
            <a:ext cx="5106000" cy="398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CUSTOM_8">
    <p:spTree>
      <p:nvGrpSpPr>
        <p:cNvPr id="1" name="Shape 333"/>
        <p:cNvGrpSpPr/>
        <p:nvPr/>
      </p:nvGrpSpPr>
      <p:grpSpPr>
        <a:xfrm>
          <a:off x="0" y="0"/>
          <a:ext cx="0" cy="0"/>
          <a:chOff x="0" y="0"/>
          <a:chExt cx="0" cy="0"/>
        </a:xfrm>
      </p:grpSpPr>
      <p:sp>
        <p:nvSpPr>
          <p:cNvPr id="334" name="Google Shape;334;p19"/>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19"/>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19"/>
          <p:cNvSpPr txBox="1">
            <a:spLocks noGrp="1"/>
          </p:cNvSpPr>
          <p:nvPr>
            <p:ph type="body" idx="1"/>
          </p:nvPr>
        </p:nvSpPr>
        <p:spPr>
          <a:xfrm>
            <a:off x="3306200" y="2227588"/>
            <a:ext cx="4694400" cy="7518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chemeClr val="accent1"/>
              </a:buClr>
              <a:buSzPts val="1200"/>
              <a:buChar char="∗"/>
              <a:defRPr/>
            </a:lvl1pPr>
            <a:lvl2pPr marL="914400" lvl="1" indent="-317500" rtl="0">
              <a:lnSpc>
                <a:spcPct val="100000"/>
              </a:lnSpc>
              <a:spcBef>
                <a:spcPts val="0"/>
              </a:spcBef>
              <a:spcAft>
                <a:spcPts val="0"/>
              </a:spcAft>
              <a:buClr>
                <a:schemeClr val="lt2"/>
              </a:buClr>
              <a:buSzPts val="1400"/>
              <a:buFont typeface="Montserrat"/>
              <a:buChar char="○"/>
              <a:defRPr/>
            </a:lvl2pPr>
            <a:lvl3pPr marL="1371600" lvl="2" indent="-317500" rtl="0">
              <a:spcBef>
                <a:spcPts val="0"/>
              </a:spcBef>
              <a:spcAft>
                <a:spcPts val="0"/>
              </a:spcAft>
              <a:buClr>
                <a:schemeClr val="lt2"/>
              </a:buClr>
              <a:buSzPts val="1400"/>
              <a:buFont typeface="Montserrat"/>
              <a:buChar char="■"/>
              <a:defRPr/>
            </a:lvl3pPr>
            <a:lvl4pPr marL="1828800" lvl="3" indent="-317500" rtl="0">
              <a:spcBef>
                <a:spcPts val="0"/>
              </a:spcBef>
              <a:spcAft>
                <a:spcPts val="0"/>
              </a:spcAft>
              <a:buClr>
                <a:schemeClr val="lt2"/>
              </a:buClr>
              <a:buSzPts val="1400"/>
              <a:buFont typeface="Montserrat"/>
              <a:buChar char="●"/>
              <a:defRPr/>
            </a:lvl4pPr>
            <a:lvl5pPr marL="2286000" lvl="4" indent="-317500" rtl="0">
              <a:spcBef>
                <a:spcPts val="0"/>
              </a:spcBef>
              <a:spcAft>
                <a:spcPts val="0"/>
              </a:spcAft>
              <a:buClr>
                <a:schemeClr val="lt2"/>
              </a:buClr>
              <a:buSzPts val="1400"/>
              <a:buFont typeface="Montserrat"/>
              <a:buChar char="○"/>
              <a:defRPr/>
            </a:lvl5pPr>
            <a:lvl6pPr marL="2743200" lvl="5" indent="-317500" rtl="0">
              <a:spcBef>
                <a:spcPts val="0"/>
              </a:spcBef>
              <a:spcAft>
                <a:spcPts val="0"/>
              </a:spcAft>
              <a:buClr>
                <a:schemeClr val="lt2"/>
              </a:buClr>
              <a:buSzPts val="1400"/>
              <a:buFont typeface="Montserrat"/>
              <a:buChar char="■"/>
              <a:defRPr/>
            </a:lvl6pPr>
            <a:lvl7pPr marL="3200400" lvl="6" indent="-317500" rtl="0">
              <a:spcBef>
                <a:spcPts val="0"/>
              </a:spcBef>
              <a:spcAft>
                <a:spcPts val="0"/>
              </a:spcAft>
              <a:buClr>
                <a:schemeClr val="lt2"/>
              </a:buClr>
              <a:buSzPts val="1400"/>
              <a:buFont typeface="Montserrat"/>
              <a:buChar char="●"/>
              <a:defRPr/>
            </a:lvl7pPr>
            <a:lvl8pPr marL="3657600" lvl="7" indent="-317500" rtl="0">
              <a:spcBef>
                <a:spcPts val="0"/>
              </a:spcBef>
              <a:spcAft>
                <a:spcPts val="0"/>
              </a:spcAft>
              <a:buClr>
                <a:schemeClr val="lt2"/>
              </a:buClr>
              <a:buSzPts val="1400"/>
              <a:buFont typeface="Montserrat"/>
              <a:buChar char="○"/>
              <a:defRPr/>
            </a:lvl8pPr>
            <a:lvl9pPr marL="4114800" lvl="8" indent="-317500" rtl="0">
              <a:spcBef>
                <a:spcPts val="0"/>
              </a:spcBef>
              <a:spcAft>
                <a:spcPts val="0"/>
              </a:spcAft>
              <a:buClr>
                <a:schemeClr val="lt2"/>
              </a:buClr>
              <a:buSzPts val="1400"/>
              <a:buFont typeface="Montserrat"/>
              <a:buChar char="■"/>
              <a:defRPr/>
            </a:lvl9pPr>
          </a:lstStyle>
          <a:p>
            <a:endParaRPr/>
          </a:p>
        </p:txBody>
      </p:sp>
      <p:sp>
        <p:nvSpPr>
          <p:cNvPr id="337" name="Google Shape;337;p19"/>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dirty="0">
              <a:solidFill>
                <a:srgbClr val="707070"/>
              </a:solidFill>
              <a:latin typeface="Fira Code"/>
              <a:ea typeface="Fira Code"/>
              <a:cs typeface="Fira Code"/>
              <a:sym typeface="Fira Code"/>
            </a:endParaRPr>
          </a:p>
        </p:txBody>
      </p:sp>
      <p:sp>
        <p:nvSpPr>
          <p:cNvPr id="338" name="Google Shape;338;p19"/>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dirty="0">
              <a:solidFill>
                <a:srgbClr val="707070"/>
              </a:solidFill>
              <a:latin typeface="Fira Code"/>
              <a:ea typeface="Fira Code"/>
              <a:cs typeface="Fira Code"/>
              <a:sym typeface="Fira Code"/>
            </a:endParaRPr>
          </a:p>
        </p:txBody>
      </p:sp>
      <p:sp>
        <p:nvSpPr>
          <p:cNvPr id="339" name="Google Shape;339;p19"/>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dirty="0">
              <a:solidFill>
                <a:srgbClr val="707070"/>
              </a:solidFill>
              <a:latin typeface="Fira Code"/>
              <a:ea typeface="Fira Code"/>
              <a:cs typeface="Fira Code"/>
              <a:sym typeface="Fira Code"/>
            </a:endParaRPr>
          </a:p>
        </p:txBody>
      </p:sp>
      <p:sp>
        <p:nvSpPr>
          <p:cNvPr id="340" name="Google Shape;340;p19"/>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dirty="0">
              <a:solidFill>
                <a:srgbClr val="707070"/>
              </a:solidFill>
              <a:latin typeface="Fira Code"/>
              <a:ea typeface="Fira Code"/>
              <a:cs typeface="Fira Code"/>
              <a:sym typeface="Fira Code"/>
            </a:endParaRPr>
          </a:p>
        </p:txBody>
      </p:sp>
      <p:sp>
        <p:nvSpPr>
          <p:cNvPr id="341" name="Google Shape;341;p19"/>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dirty="0">
              <a:solidFill>
                <a:srgbClr val="707070"/>
              </a:solidFill>
              <a:latin typeface="Fira Code"/>
              <a:ea typeface="Fira Code"/>
              <a:cs typeface="Fira Code"/>
              <a:sym typeface="Fira Code"/>
            </a:endParaRPr>
          </a:p>
        </p:txBody>
      </p:sp>
      <p:sp>
        <p:nvSpPr>
          <p:cNvPr id="342" name="Google Shape;342;p19"/>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dirty="0">
              <a:solidFill>
                <a:srgbClr val="707070"/>
              </a:solidFill>
              <a:latin typeface="Fira Code"/>
              <a:ea typeface="Fira Code"/>
              <a:cs typeface="Fira Code"/>
              <a:sym typeface="Fira Code"/>
            </a:endParaRPr>
          </a:p>
        </p:txBody>
      </p:sp>
      <p:sp>
        <p:nvSpPr>
          <p:cNvPr id="343" name="Google Shape;343;p19"/>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dirty="0">
              <a:solidFill>
                <a:srgbClr val="707070"/>
              </a:solidFill>
              <a:latin typeface="Fira Code"/>
              <a:ea typeface="Fira Code"/>
              <a:cs typeface="Fira Code"/>
              <a:sym typeface="Fira Code"/>
            </a:endParaRPr>
          </a:p>
        </p:txBody>
      </p:sp>
      <p:sp>
        <p:nvSpPr>
          <p:cNvPr id="344" name="Google Shape;344;p19"/>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dirty="0">
              <a:solidFill>
                <a:srgbClr val="707070"/>
              </a:solidFill>
              <a:latin typeface="Fira Code"/>
              <a:ea typeface="Fira Code"/>
              <a:cs typeface="Fira Code"/>
              <a:sym typeface="Fira Code"/>
            </a:endParaRPr>
          </a:p>
        </p:txBody>
      </p:sp>
      <p:sp>
        <p:nvSpPr>
          <p:cNvPr id="345" name="Google Shape;345;p19"/>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dirty="0">
              <a:solidFill>
                <a:srgbClr val="707070"/>
              </a:solidFill>
              <a:latin typeface="Fira Code"/>
              <a:ea typeface="Fira Code"/>
              <a:cs typeface="Fira Code"/>
              <a:sym typeface="Fira Code"/>
            </a:endParaRPr>
          </a:p>
        </p:txBody>
      </p:sp>
      <p:sp>
        <p:nvSpPr>
          <p:cNvPr id="346" name="Google Shape;346;p19"/>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dirty="0">
              <a:solidFill>
                <a:srgbClr val="707070"/>
              </a:solidFill>
              <a:latin typeface="Fira Code"/>
              <a:ea typeface="Fira Code"/>
              <a:cs typeface="Fira Code"/>
              <a:sym typeface="Fira Code"/>
            </a:endParaRPr>
          </a:p>
        </p:txBody>
      </p:sp>
      <p:sp>
        <p:nvSpPr>
          <p:cNvPr id="347" name="Google Shape;347;p19"/>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dirty="0">
              <a:solidFill>
                <a:srgbClr val="707070"/>
              </a:solidFill>
              <a:latin typeface="Fira Code"/>
              <a:ea typeface="Fira Code"/>
              <a:cs typeface="Fira Code"/>
              <a:sym typeface="Fira Code"/>
            </a:endParaRPr>
          </a:p>
        </p:txBody>
      </p:sp>
      <p:sp>
        <p:nvSpPr>
          <p:cNvPr id="348" name="Google Shape;348;p19"/>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dirty="0">
              <a:solidFill>
                <a:srgbClr val="707070"/>
              </a:solidFill>
              <a:latin typeface="Fira Code"/>
              <a:ea typeface="Fira Code"/>
              <a:cs typeface="Fira Code"/>
              <a:sym typeface="Fira Code"/>
            </a:endParaRPr>
          </a:p>
        </p:txBody>
      </p:sp>
      <p:sp>
        <p:nvSpPr>
          <p:cNvPr id="349" name="Google Shape;349;p19"/>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dirty="0">
              <a:solidFill>
                <a:srgbClr val="707070"/>
              </a:solidFill>
              <a:latin typeface="Fira Code"/>
              <a:ea typeface="Fira Code"/>
              <a:cs typeface="Fira Code"/>
              <a:sym typeface="Fira Code"/>
            </a:endParaRPr>
          </a:p>
        </p:txBody>
      </p:sp>
      <p:sp>
        <p:nvSpPr>
          <p:cNvPr id="350" name="Google Shape;350;p19"/>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dirty="0">
              <a:solidFill>
                <a:srgbClr val="707070"/>
              </a:solidFill>
              <a:latin typeface="Fira Code"/>
              <a:ea typeface="Fira Code"/>
              <a:cs typeface="Fira Code"/>
              <a:sym typeface="Fira Code"/>
            </a:endParaRPr>
          </a:p>
        </p:txBody>
      </p:sp>
      <p:sp>
        <p:nvSpPr>
          <p:cNvPr id="351" name="Google Shape;351;p19"/>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2" name="Google Shape;352;p19"/>
          <p:cNvSpPr txBox="1">
            <a:spLocks noGrp="1"/>
          </p:cNvSpPr>
          <p:nvPr>
            <p:ph type="title" idx="2" hasCustomPrompt="1"/>
          </p:nvPr>
        </p:nvSpPr>
        <p:spPr>
          <a:xfrm flipH="1">
            <a:off x="2091200" y="2372263"/>
            <a:ext cx="1215000" cy="462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353" name="Google Shape;353;p19"/>
          <p:cNvSpPr txBox="1">
            <a:spLocks noGrp="1"/>
          </p:cNvSpPr>
          <p:nvPr>
            <p:ph type="body" idx="3"/>
          </p:nvPr>
        </p:nvSpPr>
        <p:spPr>
          <a:xfrm>
            <a:off x="3739600" y="3164425"/>
            <a:ext cx="4694400" cy="7518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chemeClr val="accent1"/>
              </a:buClr>
              <a:buSzPts val="1200"/>
              <a:buChar char="∗"/>
              <a:defRPr/>
            </a:lvl1pPr>
            <a:lvl2pPr marL="914400" lvl="1" indent="-317500" rtl="0">
              <a:lnSpc>
                <a:spcPct val="100000"/>
              </a:lnSpc>
              <a:spcBef>
                <a:spcPts val="0"/>
              </a:spcBef>
              <a:spcAft>
                <a:spcPts val="0"/>
              </a:spcAft>
              <a:buClr>
                <a:schemeClr val="lt2"/>
              </a:buClr>
              <a:buSzPts val="1400"/>
              <a:buFont typeface="Montserrat"/>
              <a:buChar char="○"/>
              <a:defRPr/>
            </a:lvl2pPr>
            <a:lvl3pPr marL="1371600" lvl="2" indent="-317500" rtl="0">
              <a:spcBef>
                <a:spcPts val="0"/>
              </a:spcBef>
              <a:spcAft>
                <a:spcPts val="0"/>
              </a:spcAft>
              <a:buClr>
                <a:schemeClr val="lt2"/>
              </a:buClr>
              <a:buSzPts val="1400"/>
              <a:buFont typeface="Montserrat"/>
              <a:buChar char="■"/>
              <a:defRPr/>
            </a:lvl3pPr>
            <a:lvl4pPr marL="1828800" lvl="3" indent="-317500" rtl="0">
              <a:spcBef>
                <a:spcPts val="0"/>
              </a:spcBef>
              <a:spcAft>
                <a:spcPts val="0"/>
              </a:spcAft>
              <a:buClr>
                <a:schemeClr val="lt2"/>
              </a:buClr>
              <a:buSzPts val="1400"/>
              <a:buFont typeface="Montserrat"/>
              <a:buChar char="●"/>
              <a:defRPr/>
            </a:lvl4pPr>
            <a:lvl5pPr marL="2286000" lvl="4" indent="-317500" rtl="0">
              <a:spcBef>
                <a:spcPts val="0"/>
              </a:spcBef>
              <a:spcAft>
                <a:spcPts val="0"/>
              </a:spcAft>
              <a:buClr>
                <a:schemeClr val="lt2"/>
              </a:buClr>
              <a:buSzPts val="1400"/>
              <a:buFont typeface="Montserrat"/>
              <a:buChar char="○"/>
              <a:defRPr/>
            </a:lvl5pPr>
            <a:lvl6pPr marL="2743200" lvl="5" indent="-317500" rtl="0">
              <a:spcBef>
                <a:spcPts val="0"/>
              </a:spcBef>
              <a:spcAft>
                <a:spcPts val="0"/>
              </a:spcAft>
              <a:buClr>
                <a:schemeClr val="lt2"/>
              </a:buClr>
              <a:buSzPts val="1400"/>
              <a:buFont typeface="Montserrat"/>
              <a:buChar char="■"/>
              <a:defRPr/>
            </a:lvl6pPr>
            <a:lvl7pPr marL="3200400" lvl="6" indent="-317500" rtl="0">
              <a:spcBef>
                <a:spcPts val="0"/>
              </a:spcBef>
              <a:spcAft>
                <a:spcPts val="0"/>
              </a:spcAft>
              <a:buClr>
                <a:schemeClr val="lt2"/>
              </a:buClr>
              <a:buSzPts val="1400"/>
              <a:buFont typeface="Montserrat"/>
              <a:buChar char="●"/>
              <a:defRPr/>
            </a:lvl7pPr>
            <a:lvl8pPr marL="3657600" lvl="7" indent="-317500" rtl="0">
              <a:spcBef>
                <a:spcPts val="0"/>
              </a:spcBef>
              <a:spcAft>
                <a:spcPts val="0"/>
              </a:spcAft>
              <a:buClr>
                <a:schemeClr val="lt2"/>
              </a:buClr>
              <a:buSzPts val="1400"/>
              <a:buFont typeface="Montserrat"/>
              <a:buChar char="○"/>
              <a:defRPr/>
            </a:lvl8pPr>
            <a:lvl9pPr marL="4114800" lvl="8" indent="-317500" rtl="0">
              <a:spcBef>
                <a:spcPts val="0"/>
              </a:spcBef>
              <a:spcAft>
                <a:spcPts val="0"/>
              </a:spcAft>
              <a:buClr>
                <a:schemeClr val="lt2"/>
              </a:buClr>
              <a:buSzPts val="1400"/>
              <a:buFont typeface="Montserrat"/>
              <a:buChar char="■"/>
              <a:defRPr/>
            </a:lvl9pPr>
          </a:lstStyle>
          <a:p>
            <a:endParaRPr/>
          </a:p>
        </p:txBody>
      </p:sp>
      <p:sp>
        <p:nvSpPr>
          <p:cNvPr id="354" name="Google Shape;354;p19"/>
          <p:cNvSpPr txBox="1">
            <a:spLocks noGrp="1"/>
          </p:cNvSpPr>
          <p:nvPr>
            <p:ph type="title" idx="4" hasCustomPrompt="1"/>
          </p:nvPr>
        </p:nvSpPr>
        <p:spPr>
          <a:xfrm flipH="1">
            <a:off x="2524600" y="3309175"/>
            <a:ext cx="1215000" cy="462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355" name="Google Shape;355;p19"/>
          <p:cNvSpPr txBox="1">
            <a:spLocks noGrp="1"/>
          </p:cNvSpPr>
          <p:nvPr>
            <p:ph type="subTitle" idx="5"/>
          </p:nvPr>
        </p:nvSpPr>
        <p:spPr>
          <a:xfrm>
            <a:off x="1672200" y="1245150"/>
            <a:ext cx="5922000" cy="54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CUSTOM_9_1">
    <p:spTree>
      <p:nvGrpSpPr>
        <p:cNvPr id="1" name="Shape 356"/>
        <p:cNvGrpSpPr/>
        <p:nvPr/>
      </p:nvGrpSpPr>
      <p:grpSpPr>
        <a:xfrm>
          <a:off x="0" y="0"/>
          <a:ext cx="0" cy="0"/>
          <a:chOff x="0" y="0"/>
          <a:chExt cx="0" cy="0"/>
        </a:xfrm>
      </p:grpSpPr>
      <p:sp>
        <p:nvSpPr>
          <p:cNvPr id="357" name="Google Shape;357;p20"/>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20"/>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359;p20"/>
          <p:cNvSpPr txBox="1">
            <a:spLocks noGrp="1"/>
          </p:cNvSpPr>
          <p:nvPr>
            <p:ph type="subTitle" idx="1"/>
          </p:nvPr>
        </p:nvSpPr>
        <p:spPr>
          <a:xfrm>
            <a:off x="1667256" y="2355825"/>
            <a:ext cx="2891100" cy="1566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360" name="Google Shape;360;p20"/>
          <p:cNvSpPr txBox="1">
            <a:spLocks noGrp="1"/>
          </p:cNvSpPr>
          <p:nvPr>
            <p:ph type="title"/>
          </p:nvPr>
        </p:nvSpPr>
        <p:spPr>
          <a:xfrm>
            <a:off x="1121875" y="1183920"/>
            <a:ext cx="2891100" cy="1122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1" name="Google Shape;361;p20"/>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dirty="0">
              <a:solidFill>
                <a:srgbClr val="707070"/>
              </a:solidFill>
              <a:latin typeface="Fira Code"/>
              <a:ea typeface="Fira Code"/>
              <a:cs typeface="Fira Code"/>
              <a:sym typeface="Fira Code"/>
            </a:endParaRPr>
          </a:p>
        </p:txBody>
      </p:sp>
      <p:sp>
        <p:nvSpPr>
          <p:cNvPr id="362" name="Google Shape;362;p20"/>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dirty="0">
              <a:solidFill>
                <a:srgbClr val="707070"/>
              </a:solidFill>
              <a:latin typeface="Fira Code"/>
              <a:ea typeface="Fira Code"/>
              <a:cs typeface="Fira Code"/>
              <a:sym typeface="Fira Code"/>
            </a:endParaRPr>
          </a:p>
        </p:txBody>
      </p:sp>
      <p:sp>
        <p:nvSpPr>
          <p:cNvPr id="363" name="Google Shape;363;p20"/>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dirty="0">
              <a:solidFill>
                <a:srgbClr val="707070"/>
              </a:solidFill>
              <a:latin typeface="Fira Code"/>
              <a:ea typeface="Fira Code"/>
              <a:cs typeface="Fira Code"/>
              <a:sym typeface="Fira Code"/>
            </a:endParaRPr>
          </a:p>
        </p:txBody>
      </p:sp>
      <p:sp>
        <p:nvSpPr>
          <p:cNvPr id="364" name="Google Shape;364;p20"/>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dirty="0">
              <a:solidFill>
                <a:srgbClr val="707070"/>
              </a:solidFill>
              <a:latin typeface="Fira Code"/>
              <a:ea typeface="Fira Code"/>
              <a:cs typeface="Fira Code"/>
              <a:sym typeface="Fira Code"/>
            </a:endParaRPr>
          </a:p>
        </p:txBody>
      </p:sp>
      <p:sp>
        <p:nvSpPr>
          <p:cNvPr id="365" name="Google Shape;365;p20"/>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dirty="0">
              <a:solidFill>
                <a:srgbClr val="707070"/>
              </a:solidFill>
              <a:latin typeface="Fira Code"/>
              <a:ea typeface="Fira Code"/>
              <a:cs typeface="Fira Code"/>
              <a:sym typeface="Fira Code"/>
            </a:endParaRPr>
          </a:p>
        </p:txBody>
      </p:sp>
      <p:sp>
        <p:nvSpPr>
          <p:cNvPr id="366" name="Google Shape;366;p20"/>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dirty="0">
              <a:solidFill>
                <a:srgbClr val="707070"/>
              </a:solidFill>
              <a:latin typeface="Fira Code"/>
              <a:ea typeface="Fira Code"/>
              <a:cs typeface="Fira Code"/>
              <a:sym typeface="Fira Code"/>
            </a:endParaRPr>
          </a:p>
        </p:txBody>
      </p:sp>
      <p:sp>
        <p:nvSpPr>
          <p:cNvPr id="367" name="Google Shape;367;p20"/>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dirty="0">
              <a:solidFill>
                <a:srgbClr val="707070"/>
              </a:solidFill>
              <a:latin typeface="Fira Code"/>
              <a:ea typeface="Fira Code"/>
              <a:cs typeface="Fira Code"/>
              <a:sym typeface="Fira Code"/>
            </a:endParaRPr>
          </a:p>
        </p:txBody>
      </p:sp>
      <p:sp>
        <p:nvSpPr>
          <p:cNvPr id="368" name="Google Shape;368;p20"/>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dirty="0">
              <a:solidFill>
                <a:srgbClr val="707070"/>
              </a:solidFill>
              <a:latin typeface="Fira Code"/>
              <a:ea typeface="Fira Code"/>
              <a:cs typeface="Fira Code"/>
              <a:sym typeface="Fira Code"/>
            </a:endParaRPr>
          </a:p>
        </p:txBody>
      </p:sp>
      <p:sp>
        <p:nvSpPr>
          <p:cNvPr id="369" name="Google Shape;369;p20"/>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dirty="0">
              <a:solidFill>
                <a:srgbClr val="707070"/>
              </a:solidFill>
              <a:latin typeface="Fira Code"/>
              <a:ea typeface="Fira Code"/>
              <a:cs typeface="Fira Code"/>
              <a:sym typeface="Fira Code"/>
            </a:endParaRPr>
          </a:p>
        </p:txBody>
      </p:sp>
      <p:sp>
        <p:nvSpPr>
          <p:cNvPr id="370" name="Google Shape;370;p20"/>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dirty="0">
              <a:solidFill>
                <a:srgbClr val="707070"/>
              </a:solidFill>
              <a:latin typeface="Fira Code"/>
              <a:ea typeface="Fira Code"/>
              <a:cs typeface="Fira Code"/>
              <a:sym typeface="Fira Code"/>
            </a:endParaRPr>
          </a:p>
        </p:txBody>
      </p:sp>
      <p:sp>
        <p:nvSpPr>
          <p:cNvPr id="371" name="Google Shape;371;p20"/>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dirty="0">
              <a:solidFill>
                <a:srgbClr val="707070"/>
              </a:solidFill>
              <a:latin typeface="Fira Code"/>
              <a:ea typeface="Fira Code"/>
              <a:cs typeface="Fira Code"/>
              <a:sym typeface="Fira Code"/>
            </a:endParaRPr>
          </a:p>
        </p:txBody>
      </p:sp>
      <p:sp>
        <p:nvSpPr>
          <p:cNvPr id="372" name="Google Shape;372;p20"/>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dirty="0">
              <a:solidFill>
                <a:srgbClr val="707070"/>
              </a:solidFill>
              <a:latin typeface="Fira Code"/>
              <a:ea typeface="Fira Code"/>
              <a:cs typeface="Fira Code"/>
              <a:sym typeface="Fira Code"/>
            </a:endParaRPr>
          </a:p>
        </p:txBody>
      </p:sp>
      <p:sp>
        <p:nvSpPr>
          <p:cNvPr id="373" name="Google Shape;373;p20"/>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dirty="0">
              <a:solidFill>
                <a:srgbClr val="707070"/>
              </a:solidFill>
              <a:latin typeface="Fira Code"/>
              <a:ea typeface="Fira Code"/>
              <a:cs typeface="Fira Code"/>
              <a:sym typeface="Fira Code"/>
            </a:endParaRPr>
          </a:p>
        </p:txBody>
      </p:sp>
      <p:sp>
        <p:nvSpPr>
          <p:cNvPr id="374" name="Google Shape;374;p20"/>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dirty="0">
              <a:solidFill>
                <a:srgbClr val="707070"/>
              </a:solidFill>
              <a:latin typeface="Fira Code"/>
              <a:ea typeface="Fira Code"/>
              <a:cs typeface="Fira Code"/>
              <a:sym typeface="Fira Cod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395"/>
        <p:cNvGrpSpPr/>
        <p:nvPr/>
      </p:nvGrpSpPr>
      <p:grpSpPr>
        <a:xfrm>
          <a:off x="0" y="0"/>
          <a:ext cx="0" cy="0"/>
          <a:chOff x="0" y="0"/>
          <a:chExt cx="0" cy="0"/>
        </a:xfrm>
      </p:grpSpPr>
      <p:sp>
        <p:nvSpPr>
          <p:cNvPr id="396" name="Google Shape;396;p22"/>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22"/>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22"/>
          <p:cNvSpPr txBox="1">
            <a:spLocks noGrp="1"/>
          </p:cNvSpPr>
          <p:nvPr>
            <p:ph type="ctrTitle"/>
          </p:nvPr>
        </p:nvSpPr>
        <p:spPr>
          <a:xfrm>
            <a:off x="1139125" y="582056"/>
            <a:ext cx="3064500" cy="539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5200"/>
              <a:buN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99" name="Google Shape;399;p22"/>
          <p:cNvSpPr txBox="1">
            <a:spLocks noGrp="1"/>
          </p:cNvSpPr>
          <p:nvPr>
            <p:ph type="subTitle" idx="1"/>
          </p:nvPr>
        </p:nvSpPr>
        <p:spPr>
          <a:xfrm>
            <a:off x="2064825" y="1695725"/>
            <a:ext cx="3720600" cy="70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00" name="Google Shape;400;p22"/>
          <p:cNvSpPr txBox="1">
            <a:spLocks noGrp="1"/>
          </p:cNvSpPr>
          <p:nvPr>
            <p:ph type="subTitle" idx="2"/>
          </p:nvPr>
        </p:nvSpPr>
        <p:spPr>
          <a:xfrm>
            <a:off x="1570575" y="1261025"/>
            <a:ext cx="4572000" cy="43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2000">
                <a:solidFill>
                  <a:schemeClr val="accent2"/>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01" name="Google Shape;401;p2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dirty="0">
              <a:solidFill>
                <a:srgbClr val="707070"/>
              </a:solidFill>
              <a:latin typeface="Fira Code"/>
              <a:ea typeface="Fira Code"/>
              <a:cs typeface="Fira Code"/>
              <a:sym typeface="Fira Code"/>
            </a:endParaRPr>
          </a:p>
        </p:txBody>
      </p:sp>
      <p:sp>
        <p:nvSpPr>
          <p:cNvPr id="402" name="Google Shape;402;p2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dirty="0">
              <a:solidFill>
                <a:srgbClr val="707070"/>
              </a:solidFill>
              <a:latin typeface="Fira Code"/>
              <a:ea typeface="Fira Code"/>
              <a:cs typeface="Fira Code"/>
              <a:sym typeface="Fira Code"/>
            </a:endParaRPr>
          </a:p>
        </p:txBody>
      </p:sp>
      <p:sp>
        <p:nvSpPr>
          <p:cNvPr id="403" name="Google Shape;403;p2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dirty="0">
              <a:solidFill>
                <a:srgbClr val="707070"/>
              </a:solidFill>
              <a:latin typeface="Fira Code"/>
              <a:ea typeface="Fira Code"/>
              <a:cs typeface="Fira Code"/>
              <a:sym typeface="Fira Code"/>
            </a:endParaRPr>
          </a:p>
        </p:txBody>
      </p:sp>
      <p:sp>
        <p:nvSpPr>
          <p:cNvPr id="404" name="Google Shape;404;p2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dirty="0">
              <a:solidFill>
                <a:srgbClr val="707070"/>
              </a:solidFill>
              <a:latin typeface="Fira Code"/>
              <a:ea typeface="Fira Code"/>
              <a:cs typeface="Fira Code"/>
              <a:sym typeface="Fira Code"/>
            </a:endParaRPr>
          </a:p>
        </p:txBody>
      </p:sp>
      <p:sp>
        <p:nvSpPr>
          <p:cNvPr id="405" name="Google Shape;405;p2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dirty="0">
              <a:solidFill>
                <a:srgbClr val="707070"/>
              </a:solidFill>
              <a:latin typeface="Fira Code"/>
              <a:ea typeface="Fira Code"/>
              <a:cs typeface="Fira Code"/>
              <a:sym typeface="Fira Code"/>
            </a:endParaRPr>
          </a:p>
        </p:txBody>
      </p:sp>
      <p:sp>
        <p:nvSpPr>
          <p:cNvPr id="406" name="Google Shape;406;p2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dirty="0">
              <a:solidFill>
                <a:srgbClr val="707070"/>
              </a:solidFill>
              <a:latin typeface="Fira Code"/>
              <a:ea typeface="Fira Code"/>
              <a:cs typeface="Fira Code"/>
              <a:sym typeface="Fira Code"/>
            </a:endParaRPr>
          </a:p>
        </p:txBody>
      </p:sp>
      <p:sp>
        <p:nvSpPr>
          <p:cNvPr id="407" name="Google Shape;407;p2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dirty="0">
              <a:solidFill>
                <a:srgbClr val="707070"/>
              </a:solidFill>
              <a:latin typeface="Fira Code"/>
              <a:ea typeface="Fira Code"/>
              <a:cs typeface="Fira Code"/>
              <a:sym typeface="Fira Code"/>
            </a:endParaRPr>
          </a:p>
        </p:txBody>
      </p:sp>
      <p:sp>
        <p:nvSpPr>
          <p:cNvPr id="408" name="Google Shape;408;p2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dirty="0">
              <a:solidFill>
                <a:srgbClr val="707070"/>
              </a:solidFill>
              <a:latin typeface="Fira Code"/>
              <a:ea typeface="Fira Code"/>
              <a:cs typeface="Fira Code"/>
              <a:sym typeface="Fira Code"/>
            </a:endParaRPr>
          </a:p>
        </p:txBody>
      </p:sp>
      <p:sp>
        <p:nvSpPr>
          <p:cNvPr id="409" name="Google Shape;409;p2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dirty="0">
              <a:solidFill>
                <a:srgbClr val="707070"/>
              </a:solidFill>
              <a:latin typeface="Fira Code"/>
              <a:ea typeface="Fira Code"/>
              <a:cs typeface="Fira Code"/>
              <a:sym typeface="Fira Code"/>
            </a:endParaRPr>
          </a:p>
        </p:txBody>
      </p:sp>
      <p:sp>
        <p:nvSpPr>
          <p:cNvPr id="410" name="Google Shape;410;p2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dirty="0">
              <a:solidFill>
                <a:srgbClr val="707070"/>
              </a:solidFill>
              <a:latin typeface="Fira Code"/>
              <a:ea typeface="Fira Code"/>
              <a:cs typeface="Fira Code"/>
              <a:sym typeface="Fira Code"/>
            </a:endParaRPr>
          </a:p>
        </p:txBody>
      </p:sp>
      <p:sp>
        <p:nvSpPr>
          <p:cNvPr id="411" name="Google Shape;411;p2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dirty="0">
              <a:solidFill>
                <a:srgbClr val="707070"/>
              </a:solidFill>
              <a:latin typeface="Fira Code"/>
              <a:ea typeface="Fira Code"/>
              <a:cs typeface="Fira Code"/>
              <a:sym typeface="Fira Code"/>
            </a:endParaRPr>
          </a:p>
        </p:txBody>
      </p:sp>
      <p:sp>
        <p:nvSpPr>
          <p:cNvPr id="412" name="Google Shape;412;p2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dirty="0">
              <a:solidFill>
                <a:srgbClr val="707070"/>
              </a:solidFill>
              <a:latin typeface="Fira Code"/>
              <a:ea typeface="Fira Code"/>
              <a:cs typeface="Fira Code"/>
              <a:sym typeface="Fira Code"/>
            </a:endParaRPr>
          </a:p>
        </p:txBody>
      </p:sp>
      <p:sp>
        <p:nvSpPr>
          <p:cNvPr id="413" name="Google Shape;413;p2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dirty="0">
              <a:solidFill>
                <a:srgbClr val="707070"/>
              </a:solidFill>
              <a:latin typeface="Fira Code"/>
              <a:ea typeface="Fira Code"/>
              <a:cs typeface="Fira Code"/>
              <a:sym typeface="Fira Code"/>
            </a:endParaRPr>
          </a:p>
        </p:txBody>
      </p:sp>
      <p:sp>
        <p:nvSpPr>
          <p:cNvPr id="414" name="Google Shape;414;p2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dirty="0">
              <a:solidFill>
                <a:srgbClr val="707070"/>
              </a:solidFill>
              <a:latin typeface="Fira Code"/>
              <a:ea typeface="Fira Code"/>
              <a:cs typeface="Fira Code"/>
              <a:sym typeface="Fira Code"/>
            </a:endParaRPr>
          </a:p>
        </p:txBody>
      </p:sp>
      <p:sp>
        <p:nvSpPr>
          <p:cNvPr id="415" name="Google Shape;415;p22"/>
          <p:cNvSpPr txBox="1"/>
          <p:nvPr/>
        </p:nvSpPr>
        <p:spPr>
          <a:xfrm>
            <a:off x="2912425" y="3087263"/>
            <a:ext cx="4418100" cy="63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200">
                <a:solidFill>
                  <a:schemeClr val="accent3"/>
                </a:solidFill>
                <a:latin typeface="Fira Code"/>
                <a:ea typeface="Fira Code"/>
                <a:cs typeface="Fira Code"/>
                <a:sym typeface="Fira Code"/>
              </a:rPr>
              <a:t>CREDITS: This presentation template was created by </a:t>
            </a:r>
            <a:r>
              <a:rPr lang="en" sz="1200" b="1">
                <a:solidFill>
                  <a:schemeClr val="accent3"/>
                </a:solidFill>
                <a:uFill>
                  <a:noFill/>
                </a:uFill>
                <a:latin typeface="Fira Code"/>
                <a:ea typeface="Fira Code"/>
                <a:cs typeface="Fira Code"/>
                <a:sym typeface="Fira Code"/>
                <a:hlinkClick r:id="rId2">
                  <a:extLst>
                    <a:ext uri="{A12FA001-AC4F-418D-AE19-62706E023703}">
                      <ahyp:hlinkClr xmlns:ahyp="http://schemas.microsoft.com/office/drawing/2018/hyperlinkcolor" val="tx"/>
                    </a:ext>
                  </a:extLst>
                </a:hlinkClick>
              </a:rPr>
              <a:t>Slidesgo</a:t>
            </a:r>
            <a:r>
              <a:rPr lang="en" sz="1200">
                <a:solidFill>
                  <a:schemeClr val="accent3"/>
                </a:solidFill>
                <a:latin typeface="Fira Code"/>
                <a:ea typeface="Fira Code"/>
                <a:cs typeface="Fira Code"/>
                <a:sym typeface="Fira Code"/>
              </a:rPr>
              <a:t>, including icons by </a:t>
            </a:r>
            <a:r>
              <a:rPr lang="en" sz="1200" b="1">
                <a:solidFill>
                  <a:schemeClr val="accent3"/>
                </a:solidFill>
                <a:uFill>
                  <a:noFill/>
                </a:uFill>
                <a:latin typeface="Fira Code"/>
                <a:ea typeface="Fira Code"/>
                <a:cs typeface="Fira Code"/>
                <a:sym typeface="Fira Code"/>
                <a:hlinkClick r:id="rId3">
                  <a:extLst>
                    <a:ext uri="{A12FA001-AC4F-418D-AE19-62706E023703}">
                      <ahyp:hlinkClr xmlns:ahyp="http://schemas.microsoft.com/office/drawing/2018/hyperlinkcolor" val="tx"/>
                    </a:ext>
                  </a:extLst>
                </a:hlinkClick>
              </a:rPr>
              <a:t>Flaticon</a:t>
            </a:r>
            <a:r>
              <a:rPr lang="en" sz="1200">
                <a:solidFill>
                  <a:schemeClr val="accent3"/>
                </a:solidFill>
                <a:latin typeface="Fira Code"/>
                <a:ea typeface="Fira Code"/>
                <a:cs typeface="Fira Code"/>
                <a:sym typeface="Fira Code"/>
              </a:rPr>
              <a:t>, and infographics &amp; images by </a:t>
            </a:r>
            <a:r>
              <a:rPr lang="en" sz="1200" b="1">
                <a:solidFill>
                  <a:schemeClr val="accent3"/>
                </a:solidFill>
                <a:uFill>
                  <a:noFill/>
                </a:uFill>
                <a:latin typeface="Fira Code"/>
                <a:ea typeface="Fira Code"/>
                <a:cs typeface="Fira Code"/>
                <a:sym typeface="Fira Code"/>
                <a:hlinkClick r:id="rId4">
                  <a:extLst>
                    <a:ext uri="{A12FA001-AC4F-418D-AE19-62706E023703}">
                      <ahyp:hlinkClr xmlns:ahyp="http://schemas.microsoft.com/office/drawing/2018/hyperlinkcolor" val="tx"/>
                    </a:ext>
                  </a:extLst>
                </a:hlinkClick>
              </a:rPr>
              <a:t>Freepik</a:t>
            </a:r>
            <a:endParaRPr sz="1200" b="1" u="sng" dirty="0">
              <a:solidFill>
                <a:schemeClr val="accent3"/>
              </a:solidFill>
              <a:latin typeface="Fira Code"/>
              <a:ea typeface="Fira Code"/>
              <a:cs typeface="Fira Code"/>
              <a:sym typeface="Fira Code"/>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dirty="0">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dirty="0">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dirty="0">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dirty="0">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dirty="0">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dirty="0">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dirty="0">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dirty="0">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dirty="0">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dirty="0">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dirty="0">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dirty="0">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dirty="0">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dirty="0">
              <a:solidFill>
                <a:srgbClr val="707070"/>
              </a:solidFill>
              <a:latin typeface="Fira Code"/>
              <a:ea typeface="Fira Code"/>
              <a:cs typeface="Fira Code"/>
              <a:sym typeface="Fira Code"/>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dirty="0">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dirty="0">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dirty="0">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dirty="0">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dirty="0">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dirty="0">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dirty="0">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dirty="0">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dirty="0">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dirty="0">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dirty="0">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dirty="0">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dirty="0">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dirty="0">
              <a:solidFill>
                <a:srgbClr val="707070"/>
              </a:solidFill>
              <a:latin typeface="Fira Code"/>
              <a:ea typeface="Fira Code"/>
              <a:cs typeface="Fira Code"/>
              <a:sym typeface="Fira Code"/>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037451" y="1512250"/>
            <a:ext cx="3649500" cy="1540200"/>
          </a:xfrm>
          <a:prstGeom prst="rect">
            <a:avLst/>
          </a:prstGeom>
          <a:noFill/>
        </p:spPr>
        <p:txBody>
          <a:bodyPr spcFirstLastPara="1" wrap="square" lIns="91425" tIns="91425" rIns="91425" bIns="91425" anchor="ctr" anchorCtr="0">
            <a:noAutofit/>
          </a:bodyPr>
          <a:lstStyle>
            <a:lvl1pPr lvl="0" algn="l">
              <a:spcBef>
                <a:spcPts val="0"/>
              </a:spcBef>
              <a:spcAft>
                <a:spcPts val="0"/>
              </a:spcAft>
              <a:buSzPts val="4000"/>
              <a:buNone/>
              <a:defRPr sz="4800">
                <a:solidFill>
                  <a:schemeClr val="dk1"/>
                </a:solidFill>
                <a:latin typeface="Fira Sans Extra Condensed SemiBold"/>
                <a:ea typeface="Fira Sans Extra Condensed SemiBold"/>
                <a:cs typeface="Fira Sans Extra Condensed SemiBold"/>
                <a:sym typeface="Fira Sans Extra Condensed SemiBold"/>
              </a:defRPr>
            </a:lvl1pPr>
            <a:lvl2pPr lvl="1"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2pPr>
            <a:lvl3pPr lvl="2"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3pPr>
            <a:lvl4pPr lvl="3"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4pPr>
            <a:lvl5pPr lvl="4"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5pPr>
            <a:lvl6pPr lvl="5"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6pPr>
            <a:lvl7pPr lvl="6"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7pPr>
            <a:lvl8pPr lvl="7"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8pPr>
            <a:lvl9pPr lvl="8"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9pPr>
          </a:lstStyle>
          <a:p>
            <a:endParaRPr/>
          </a:p>
        </p:txBody>
      </p:sp>
      <p:sp>
        <p:nvSpPr>
          <p:cNvPr id="10" name="Google Shape;10;p2"/>
          <p:cNvSpPr txBox="1">
            <a:spLocks noGrp="1"/>
          </p:cNvSpPr>
          <p:nvPr>
            <p:ph type="subTitle" idx="1"/>
          </p:nvPr>
        </p:nvSpPr>
        <p:spPr>
          <a:xfrm>
            <a:off x="5037451" y="3153950"/>
            <a:ext cx="3649500" cy="4074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600"/>
              <a:buNone/>
              <a:defRPr sz="1600">
                <a:solidFill>
                  <a:schemeClr val="dk1"/>
                </a:solidFill>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extLst>
      <p:ext uri="{BB962C8B-B14F-4D97-AF65-F5344CB8AC3E}">
        <p14:creationId xmlns:p14="http://schemas.microsoft.com/office/powerpoint/2010/main" val="35791528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148"/>
        <p:cNvGrpSpPr/>
        <p:nvPr/>
      </p:nvGrpSpPr>
      <p:grpSpPr>
        <a:xfrm>
          <a:off x="0" y="0"/>
          <a:ext cx="0" cy="0"/>
          <a:chOff x="0" y="0"/>
          <a:chExt cx="0" cy="0"/>
        </a:xfrm>
      </p:grpSpPr>
      <p:sp>
        <p:nvSpPr>
          <p:cNvPr id="1149" name="Google Shape;1149;p18"/>
          <p:cNvSpPr/>
          <p:nvPr/>
        </p:nvSpPr>
        <p:spPr>
          <a:xfrm>
            <a:off x="3018833" y="-34758"/>
            <a:ext cx="3106355" cy="5185361"/>
          </a:xfrm>
          <a:prstGeom prst="rect">
            <a:avLst/>
          </a:prstGeom>
          <a:solidFill>
            <a:schemeClr val="accent4"/>
          </a:solidFill>
          <a:ln>
            <a:noFill/>
          </a:ln>
        </p:spPr>
        <p:txBody>
          <a:bodyPr spcFirstLastPara="1" wrap="square" lIns="62204" tIns="62204" rIns="62204" bIns="62204" anchor="ctr" anchorCtr="0">
            <a:noAutofit/>
          </a:bodyPr>
          <a:lstStyle/>
          <a:p>
            <a:pPr marL="0" lvl="0" indent="0" algn="l" rtl="0">
              <a:spcBef>
                <a:spcPts val="0"/>
              </a:spcBef>
              <a:spcAft>
                <a:spcPts val="0"/>
              </a:spcAft>
              <a:buNone/>
            </a:pPr>
            <a:endParaRPr sz="953" dirty="0"/>
          </a:p>
        </p:txBody>
      </p:sp>
      <p:sp>
        <p:nvSpPr>
          <p:cNvPr id="1150" name="Google Shape;1150;p18"/>
          <p:cNvSpPr/>
          <p:nvPr/>
        </p:nvSpPr>
        <p:spPr>
          <a:xfrm>
            <a:off x="0" y="-34758"/>
            <a:ext cx="3018877" cy="5185361"/>
          </a:xfrm>
          <a:prstGeom prst="rect">
            <a:avLst/>
          </a:prstGeom>
          <a:solidFill>
            <a:schemeClr val="accent6"/>
          </a:solidFill>
          <a:ln>
            <a:noFill/>
          </a:ln>
        </p:spPr>
        <p:txBody>
          <a:bodyPr spcFirstLastPara="1" wrap="square" lIns="62204" tIns="62204" rIns="62204" bIns="62204" anchor="ctr" anchorCtr="0">
            <a:noAutofit/>
          </a:bodyPr>
          <a:lstStyle/>
          <a:p>
            <a:pPr marL="0" lvl="0" indent="0" algn="l" rtl="0">
              <a:spcBef>
                <a:spcPts val="0"/>
              </a:spcBef>
              <a:spcAft>
                <a:spcPts val="0"/>
              </a:spcAft>
              <a:buNone/>
            </a:pPr>
            <a:endParaRPr sz="953" dirty="0"/>
          </a:p>
        </p:txBody>
      </p:sp>
      <p:sp>
        <p:nvSpPr>
          <p:cNvPr id="1151" name="Google Shape;1151;p18"/>
          <p:cNvSpPr/>
          <p:nvPr/>
        </p:nvSpPr>
        <p:spPr>
          <a:xfrm rot="5400000" flipH="1">
            <a:off x="604604" y="-721454"/>
            <a:ext cx="1693980" cy="3134488"/>
          </a:xfrm>
          <a:custGeom>
            <a:avLst/>
            <a:gdLst/>
            <a:ahLst/>
            <a:cxnLst/>
            <a:rect l="l" t="t" r="r" b="b"/>
            <a:pathLst>
              <a:path w="6471" h="9301" extrusionOk="0">
                <a:moveTo>
                  <a:pt x="1820" y="0"/>
                </a:moveTo>
                <a:lnTo>
                  <a:pt x="1820" y="608"/>
                </a:lnTo>
                <a:lnTo>
                  <a:pt x="1213" y="608"/>
                </a:lnTo>
                <a:lnTo>
                  <a:pt x="1213" y="1214"/>
                </a:lnTo>
                <a:lnTo>
                  <a:pt x="605" y="1214"/>
                </a:lnTo>
                <a:lnTo>
                  <a:pt x="605" y="1821"/>
                </a:lnTo>
                <a:lnTo>
                  <a:pt x="1" y="1821"/>
                </a:lnTo>
                <a:lnTo>
                  <a:pt x="1" y="4852"/>
                </a:lnTo>
                <a:lnTo>
                  <a:pt x="605" y="4852"/>
                </a:lnTo>
                <a:lnTo>
                  <a:pt x="605" y="5458"/>
                </a:lnTo>
                <a:lnTo>
                  <a:pt x="1213" y="5458"/>
                </a:lnTo>
                <a:lnTo>
                  <a:pt x="1213" y="6066"/>
                </a:lnTo>
                <a:lnTo>
                  <a:pt x="1820" y="6066"/>
                </a:lnTo>
                <a:lnTo>
                  <a:pt x="1820" y="6672"/>
                </a:lnTo>
                <a:lnTo>
                  <a:pt x="605" y="6672"/>
                </a:lnTo>
                <a:lnTo>
                  <a:pt x="605" y="7279"/>
                </a:lnTo>
                <a:lnTo>
                  <a:pt x="1" y="7279"/>
                </a:lnTo>
                <a:lnTo>
                  <a:pt x="1" y="9301"/>
                </a:lnTo>
                <a:lnTo>
                  <a:pt x="6470" y="9301"/>
                </a:lnTo>
                <a:lnTo>
                  <a:pt x="6470" y="7279"/>
                </a:lnTo>
                <a:lnTo>
                  <a:pt x="5863" y="7279"/>
                </a:lnTo>
                <a:lnTo>
                  <a:pt x="5863" y="6672"/>
                </a:lnTo>
                <a:lnTo>
                  <a:pt x="4651" y="6672"/>
                </a:lnTo>
                <a:lnTo>
                  <a:pt x="4651" y="6066"/>
                </a:lnTo>
                <a:lnTo>
                  <a:pt x="5255" y="6066"/>
                </a:lnTo>
                <a:lnTo>
                  <a:pt x="5255" y="5458"/>
                </a:lnTo>
                <a:lnTo>
                  <a:pt x="5863" y="5458"/>
                </a:lnTo>
                <a:lnTo>
                  <a:pt x="5863" y="4852"/>
                </a:lnTo>
                <a:lnTo>
                  <a:pt x="6470" y="4852"/>
                </a:lnTo>
                <a:lnTo>
                  <a:pt x="6470" y="1821"/>
                </a:lnTo>
                <a:lnTo>
                  <a:pt x="5863" y="1821"/>
                </a:lnTo>
                <a:lnTo>
                  <a:pt x="5863" y="1214"/>
                </a:lnTo>
                <a:lnTo>
                  <a:pt x="5255" y="1214"/>
                </a:lnTo>
                <a:lnTo>
                  <a:pt x="5255" y="608"/>
                </a:lnTo>
                <a:lnTo>
                  <a:pt x="4651" y="608"/>
                </a:lnTo>
                <a:lnTo>
                  <a:pt x="4651" y="0"/>
                </a:lnTo>
                <a:close/>
              </a:path>
            </a:pathLst>
          </a:custGeom>
          <a:solidFill>
            <a:schemeClr val="accent4"/>
          </a:solidFill>
          <a:ln>
            <a:noFill/>
          </a:ln>
        </p:spPr>
        <p:txBody>
          <a:bodyPr spcFirstLastPara="1" wrap="square" lIns="62204" tIns="62204" rIns="62204" bIns="62204" anchor="ctr" anchorCtr="0">
            <a:noAutofit/>
          </a:bodyPr>
          <a:lstStyle/>
          <a:p>
            <a:pPr marL="0" lvl="0" indent="0" algn="l" rtl="0">
              <a:spcBef>
                <a:spcPts val="0"/>
              </a:spcBef>
              <a:spcAft>
                <a:spcPts val="0"/>
              </a:spcAft>
              <a:buNone/>
            </a:pPr>
            <a:endParaRPr sz="953" dirty="0"/>
          </a:p>
          <a:p>
            <a:pPr marL="0" lvl="0" indent="0" algn="l" rtl="0">
              <a:spcBef>
                <a:spcPts val="0"/>
              </a:spcBef>
              <a:spcAft>
                <a:spcPts val="0"/>
              </a:spcAft>
              <a:buNone/>
            </a:pPr>
            <a:endParaRPr sz="953" dirty="0"/>
          </a:p>
          <a:p>
            <a:pPr marL="0" lvl="0" indent="0" algn="l" rtl="0">
              <a:spcBef>
                <a:spcPts val="0"/>
              </a:spcBef>
              <a:spcAft>
                <a:spcPts val="0"/>
              </a:spcAft>
              <a:buNone/>
            </a:pPr>
            <a:endParaRPr sz="953" dirty="0"/>
          </a:p>
          <a:p>
            <a:pPr marL="0" lvl="0" indent="0" algn="l" rtl="0">
              <a:spcBef>
                <a:spcPts val="0"/>
              </a:spcBef>
              <a:spcAft>
                <a:spcPts val="0"/>
              </a:spcAft>
              <a:buNone/>
            </a:pPr>
            <a:endParaRPr sz="953" dirty="0"/>
          </a:p>
          <a:p>
            <a:pPr marL="0" lvl="0" indent="0" algn="l" rtl="0">
              <a:spcBef>
                <a:spcPts val="0"/>
              </a:spcBef>
              <a:spcAft>
                <a:spcPts val="0"/>
              </a:spcAft>
              <a:buNone/>
            </a:pPr>
            <a:endParaRPr sz="953" dirty="0"/>
          </a:p>
        </p:txBody>
      </p:sp>
      <p:sp>
        <p:nvSpPr>
          <p:cNvPr id="1152" name="Google Shape;1152;p18"/>
          <p:cNvSpPr/>
          <p:nvPr/>
        </p:nvSpPr>
        <p:spPr>
          <a:xfrm rot="5400000" flipH="1">
            <a:off x="3784828" y="4224829"/>
            <a:ext cx="1801573" cy="3333476"/>
          </a:xfrm>
          <a:custGeom>
            <a:avLst/>
            <a:gdLst/>
            <a:ahLst/>
            <a:cxnLst/>
            <a:rect l="l" t="t" r="r" b="b"/>
            <a:pathLst>
              <a:path w="6471" h="9301" extrusionOk="0">
                <a:moveTo>
                  <a:pt x="1820" y="0"/>
                </a:moveTo>
                <a:lnTo>
                  <a:pt x="1820" y="608"/>
                </a:lnTo>
                <a:lnTo>
                  <a:pt x="1213" y="608"/>
                </a:lnTo>
                <a:lnTo>
                  <a:pt x="1213" y="1214"/>
                </a:lnTo>
                <a:lnTo>
                  <a:pt x="605" y="1214"/>
                </a:lnTo>
                <a:lnTo>
                  <a:pt x="605" y="1821"/>
                </a:lnTo>
                <a:lnTo>
                  <a:pt x="1" y="1821"/>
                </a:lnTo>
                <a:lnTo>
                  <a:pt x="1" y="4852"/>
                </a:lnTo>
                <a:lnTo>
                  <a:pt x="605" y="4852"/>
                </a:lnTo>
                <a:lnTo>
                  <a:pt x="605" y="5458"/>
                </a:lnTo>
                <a:lnTo>
                  <a:pt x="1213" y="5458"/>
                </a:lnTo>
                <a:lnTo>
                  <a:pt x="1213" y="6066"/>
                </a:lnTo>
                <a:lnTo>
                  <a:pt x="1820" y="6066"/>
                </a:lnTo>
                <a:lnTo>
                  <a:pt x="1820" y="6672"/>
                </a:lnTo>
                <a:lnTo>
                  <a:pt x="605" y="6672"/>
                </a:lnTo>
                <a:lnTo>
                  <a:pt x="605" y="7279"/>
                </a:lnTo>
                <a:lnTo>
                  <a:pt x="1" y="7279"/>
                </a:lnTo>
                <a:lnTo>
                  <a:pt x="1" y="9301"/>
                </a:lnTo>
                <a:lnTo>
                  <a:pt x="6470" y="9301"/>
                </a:lnTo>
                <a:lnTo>
                  <a:pt x="6470" y="7279"/>
                </a:lnTo>
                <a:lnTo>
                  <a:pt x="5863" y="7279"/>
                </a:lnTo>
                <a:lnTo>
                  <a:pt x="5863" y="6672"/>
                </a:lnTo>
                <a:lnTo>
                  <a:pt x="4651" y="6672"/>
                </a:lnTo>
                <a:lnTo>
                  <a:pt x="4651" y="6066"/>
                </a:lnTo>
                <a:lnTo>
                  <a:pt x="5255" y="6066"/>
                </a:lnTo>
                <a:lnTo>
                  <a:pt x="5255" y="5458"/>
                </a:lnTo>
                <a:lnTo>
                  <a:pt x="5863" y="5458"/>
                </a:lnTo>
                <a:lnTo>
                  <a:pt x="5863" y="4852"/>
                </a:lnTo>
                <a:lnTo>
                  <a:pt x="6470" y="4852"/>
                </a:lnTo>
                <a:lnTo>
                  <a:pt x="6470" y="1821"/>
                </a:lnTo>
                <a:lnTo>
                  <a:pt x="5863" y="1821"/>
                </a:lnTo>
                <a:lnTo>
                  <a:pt x="5863" y="1214"/>
                </a:lnTo>
                <a:lnTo>
                  <a:pt x="5255" y="1214"/>
                </a:lnTo>
                <a:lnTo>
                  <a:pt x="5255" y="608"/>
                </a:lnTo>
                <a:lnTo>
                  <a:pt x="4651" y="608"/>
                </a:lnTo>
                <a:lnTo>
                  <a:pt x="4651" y="0"/>
                </a:lnTo>
                <a:close/>
              </a:path>
            </a:pathLst>
          </a:custGeom>
          <a:solidFill>
            <a:schemeClr val="dk1"/>
          </a:solidFill>
          <a:ln>
            <a:noFill/>
          </a:ln>
        </p:spPr>
        <p:txBody>
          <a:bodyPr spcFirstLastPara="1" wrap="square" lIns="62204" tIns="62204" rIns="62204" bIns="62204" anchor="ctr" anchorCtr="0">
            <a:noAutofit/>
          </a:bodyPr>
          <a:lstStyle/>
          <a:p>
            <a:pPr marL="0" lvl="0" indent="0" algn="l" rtl="0">
              <a:spcBef>
                <a:spcPts val="0"/>
              </a:spcBef>
              <a:spcAft>
                <a:spcPts val="0"/>
              </a:spcAft>
              <a:buNone/>
            </a:pPr>
            <a:endParaRPr sz="953" dirty="0"/>
          </a:p>
        </p:txBody>
      </p:sp>
      <p:sp>
        <p:nvSpPr>
          <p:cNvPr id="1153" name="Google Shape;1153;p18"/>
          <p:cNvSpPr/>
          <p:nvPr/>
        </p:nvSpPr>
        <p:spPr>
          <a:xfrm>
            <a:off x="6125057" y="-34775"/>
            <a:ext cx="3018877" cy="5185361"/>
          </a:xfrm>
          <a:prstGeom prst="rect">
            <a:avLst/>
          </a:prstGeom>
          <a:solidFill>
            <a:schemeClr val="accent3"/>
          </a:solidFill>
          <a:ln>
            <a:noFill/>
          </a:ln>
        </p:spPr>
        <p:txBody>
          <a:bodyPr spcFirstLastPara="1" wrap="square" lIns="62204" tIns="62204" rIns="62204" bIns="62204" anchor="ctr" anchorCtr="0">
            <a:noAutofit/>
          </a:bodyPr>
          <a:lstStyle/>
          <a:p>
            <a:pPr marL="0" lvl="0" indent="0" algn="l" rtl="0">
              <a:spcBef>
                <a:spcPts val="0"/>
              </a:spcBef>
              <a:spcAft>
                <a:spcPts val="0"/>
              </a:spcAft>
              <a:buNone/>
            </a:pPr>
            <a:endParaRPr sz="953" dirty="0"/>
          </a:p>
        </p:txBody>
      </p:sp>
      <p:sp>
        <p:nvSpPr>
          <p:cNvPr id="1154" name="Google Shape;1154;p18"/>
          <p:cNvSpPr txBox="1">
            <a:spLocks noGrp="1"/>
          </p:cNvSpPr>
          <p:nvPr>
            <p:ph type="title"/>
          </p:nvPr>
        </p:nvSpPr>
        <p:spPr>
          <a:xfrm>
            <a:off x="6439414" y="329222"/>
            <a:ext cx="2248134" cy="951793"/>
          </a:xfrm>
          <a:prstGeom prst="rect">
            <a:avLst/>
          </a:prstGeom>
          <a:solidFill>
            <a:schemeClr val="lt2"/>
          </a:solidFill>
        </p:spPr>
        <p:txBody>
          <a:bodyPr spcFirstLastPara="1" wrap="square" lIns="114400" tIns="114400" rIns="114400" bIns="114400" anchor="ctr" anchorCtr="0">
            <a:noAutofit/>
          </a:bodyPr>
          <a:lstStyle>
            <a:lvl1pPr lvl="0" algn="ctr" rtl="0">
              <a:lnSpc>
                <a:spcPct val="60000"/>
              </a:lnSpc>
              <a:spcBef>
                <a:spcPts val="0"/>
              </a:spcBef>
              <a:spcAft>
                <a:spcPts val="0"/>
              </a:spcAft>
              <a:buSzPts val="4800"/>
              <a:buNone/>
              <a:defRPr/>
            </a:lvl1pPr>
            <a:lvl2pPr lvl="1" rtl="0">
              <a:lnSpc>
                <a:spcPct val="60000"/>
              </a:lnSpc>
              <a:spcBef>
                <a:spcPts val="0"/>
              </a:spcBef>
              <a:spcAft>
                <a:spcPts val="0"/>
              </a:spcAft>
              <a:buSzPts val="4800"/>
              <a:buNone/>
              <a:defRPr/>
            </a:lvl2pPr>
            <a:lvl3pPr lvl="2" rtl="0">
              <a:lnSpc>
                <a:spcPct val="60000"/>
              </a:lnSpc>
              <a:spcBef>
                <a:spcPts val="0"/>
              </a:spcBef>
              <a:spcAft>
                <a:spcPts val="0"/>
              </a:spcAft>
              <a:buSzPts val="4800"/>
              <a:buNone/>
              <a:defRPr/>
            </a:lvl3pPr>
            <a:lvl4pPr lvl="3" rtl="0">
              <a:lnSpc>
                <a:spcPct val="60000"/>
              </a:lnSpc>
              <a:spcBef>
                <a:spcPts val="0"/>
              </a:spcBef>
              <a:spcAft>
                <a:spcPts val="0"/>
              </a:spcAft>
              <a:buSzPts val="4800"/>
              <a:buNone/>
              <a:defRPr/>
            </a:lvl4pPr>
            <a:lvl5pPr lvl="4" rtl="0">
              <a:lnSpc>
                <a:spcPct val="60000"/>
              </a:lnSpc>
              <a:spcBef>
                <a:spcPts val="0"/>
              </a:spcBef>
              <a:spcAft>
                <a:spcPts val="0"/>
              </a:spcAft>
              <a:buSzPts val="4800"/>
              <a:buNone/>
              <a:defRPr/>
            </a:lvl5pPr>
            <a:lvl6pPr lvl="5" rtl="0">
              <a:lnSpc>
                <a:spcPct val="60000"/>
              </a:lnSpc>
              <a:spcBef>
                <a:spcPts val="0"/>
              </a:spcBef>
              <a:spcAft>
                <a:spcPts val="0"/>
              </a:spcAft>
              <a:buSzPts val="4800"/>
              <a:buNone/>
              <a:defRPr/>
            </a:lvl6pPr>
            <a:lvl7pPr lvl="6" rtl="0">
              <a:lnSpc>
                <a:spcPct val="60000"/>
              </a:lnSpc>
              <a:spcBef>
                <a:spcPts val="0"/>
              </a:spcBef>
              <a:spcAft>
                <a:spcPts val="0"/>
              </a:spcAft>
              <a:buSzPts val="4800"/>
              <a:buNone/>
              <a:defRPr/>
            </a:lvl7pPr>
            <a:lvl8pPr lvl="7" rtl="0">
              <a:lnSpc>
                <a:spcPct val="60000"/>
              </a:lnSpc>
              <a:spcBef>
                <a:spcPts val="0"/>
              </a:spcBef>
              <a:spcAft>
                <a:spcPts val="0"/>
              </a:spcAft>
              <a:buSzPts val="4800"/>
              <a:buNone/>
              <a:defRPr/>
            </a:lvl8pPr>
            <a:lvl9pPr lvl="8" rtl="0">
              <a:lnSpc>
                <a:spcPct val="60000"/>
              </a:lnSpc>
              <a:spcBef>
                <a:spcPts val="0"/>
              </a:spcBef>
              <a:spcAft>
                <a:spcPts val="0"/>
              </a:spcAft>
              <a:buSzPts val="4800"/>
              <a:buNone/>
              <a:defRPr/>
            </a:lvl9pPr>
          </a:lstStyle>
          <a:p>
            <a:endParaRPr/>
          </a:p>
        </p:txBody>
      </p:sp>
      <p:sp>
        <p:nvSpPr>
          <p:cNvPr id="1155" name="Google Shape;1155;p18"/>
          <p:cNvSpPr txBox="1">
            <a:spLocks noGrp="1"/>
          </p:cNvSpPr>
          <p:nvPr>
            <p:ph type="title" idx="2"/>
          </p:nvPr>
        </p:nvSpPr>
        <p:spPr>
          <a:xfrm>
            <a:off x="456474" y="329222"/>
            <a:ext cx="2248134" cy="951793"/>
          </a:xfrm>
          <a:prstGeom prst="rect">
            <a:avLst/>
          </a:prstGeom>
          <a:solidFill>
            <a:schemeClr val="lt2"/>
          </a:solidFill>
        </p:spPr>
        <p:txBody>
          <a:bodyPr spcFirstLastPara="1" wrap="square" lIns="114400" tIns="114400" rIns="114400" bIns="114400" anchor="ctr" anchorCtr="0">
            <a:noAutofit/>
          </a:bodyPr>
          <a:lstStyle>
            <a:lvl1pPr lvl="0" algn="ctr" rtl="0">
              <a:lnSpc>
                <a:spcPct val="60000"/>
              </a:lnSpc>
              <a:spcBef>
                <a:spcPts val="0"/>
              </a:spcBef>
              <a:spcAft>
                <a:spcPts val="0"/>
              </a:spcAft>
              <a:buSzPts val="4800"/>
              <a:buNone/>
              <a:defRPr/>
            </a:lvl1pPr>
            <a:lvl2pPr lvl="1" rtl="0">
              <a:lnSpc>
                <a:spcPct val="60000"/>
              </a:lnSpc>
              <a:spcBef>
                <a:spcPts val="0"/>
              </a:spcBef>
              <a:spcAft>
                <a:spcPts val="0"/>
              </a:spcAft>
              <a:buSzPts val="4800"/>
              <a:buNone/>
              <a:defRPr/>
            </a:lvl2pPr>
            <a:lvl3pPr lvl="2" rtl="0">
              <a:lnSpc>
                <a:spcPct val="60000"/>
              </a:lnSpc>
              <a:spcBef>
                <a:spcPts val="0"/>
              </a:spcBef>
              <a:spcAft>
                <a:spcPts val="0"/>
              </a:spcAft>
              <a:buSzPts val="4800"/>
              <a:buNone/>
              <a:defRPr/>
            </a:lvl3pPr>
            <a:lvl4pPr lvl="3" rtl="0">
              <a:lnSpc>
                <a:spcPct val="60000"/>
              </a:lnSpc>
              <a:spcBef>
                <a:spcPts val="0"/>
              </a:spcBef>
              <a:spcAft>
                <a:spcPts val="0"/>
              </a:spcAft>
              <a:buSzPts val="4800"/>
              <a:buNone/>
              <a:defRPr/>
            </a:lvl4pPr>
            <a:lvl5pPr lvl="4" rtl="0">
              <a:lnSpc>
                <a:spcPct val="60000"/>
              </a:lnSpc>
              <a:spcBef>
                <a:spcPts val="0"/>
              </a:spcBef>
              <a:spcAft>
                <a:spcPts val="0"/>
              </a:spcAft>
              <a:buSzPts val="4800"/>
              <a:buNone/>
              <a:defRPr/>
            </a:lvl5pPr>
            <a:lvl6pPr lvl="5" rtl="0">
              <a:lnSpc>
                <a:spcPct val="60000"/>
              </a:lnSpc>
              <a:spcBef>
                <a:spcPts val="0"/>
              </a:spcBef>
              <a:spcAft>
                <a:spcPts val="0"/>
              </a:spcAft>
              <a:buSzPts val="4800"/>
              <a:buNone/>
              <a:defRPr/>
            </a:lvl6pPr>
            <a:lvl7pPr lvl="6" rtl="0">
              <a:lnSpc>
                <a:spcPct val="60000"/>
              </a:lnSpc>
              <a:spcBef>
                <a:spcPts val="0"/>
              </a:spcBef>
              <a:spcAft>
                <a:spcPts val="0"/>
              </a:spcAft>
              <a:buSzPts val="4800"/>
              <a:buNone/>
              <a:defRPr/>
            </a:lvl7pPr>
            <a:lvl8pPr lvl="7" rtl="0">
              <a:lnSpc>
                <a:spcPct val="60000"/>
              </a:lnSpc>
              <a:spcBef>
                <a:spcPts val="0"/>
              </a:spcBef>
              <a:spcAft>
                <a:spcPts val="0"/>
              </a:spcAft>
              <a:buSzPts val="4800"/>
              <a:buNone/>
              <a:defRPr/>
            </a:lvl8pPr>
            <a:lvl9pPr lvl="8" rtl="0">
              <a:lnSpc>
                <a:spcPct val="60000"/>
              </a:lnSpc>
              <a:spcBef>
                <a:spcPts val="0"/>
              </a:spcBef>
              <a:spcAft>
                <a:spcPts val="0"/>
              </a:spcAft>
              <a:buSzPts val="4800"/>
              <a:buNone/>
              <a:defRPr/>
            </a:lvl9pPr>
          </a:lstStyle>
          <a:p>
            <a:endParaRPr/>
          </a:p>
        </p:txBody>
      </p:sp>
      <p:sp>
        <p:nvSpPr>
          <p:cNvPr id="1156" name="Google Shape;1156;p18"/>
          <p:cNvSpPr/>
          <p:nvPr/>
        </p:nvSpPr>
        <p:spPr>
          <a:xfrm>
            <a:off x="6839759" y="238035"/>
            <a:ext cx="116111" cy="90219"/>
          </a:xfrm>
          <a:prstGeom prst="rect">
            <a:avLst/>
          </a:prstGeom>
          <a:solidFill>
            <a:schemeClr val="lt2"/>
          </a:solidFill>
          <a:ln>
            <a:noFill/>
          </a:ln>
        </p:spPr>
        <p:txBody>
          <a:bodyPr spcFirstLastPara="1" wrap="square" lIns="62204" tIns="62204" rIns="62204" bIns="62204" anchor="ctr" anchorCtr="0">
            <a:noAutofit/>
          </a:bodyPr>
          <a:lstStyle/>
          <a:p>
            <a:pPr marL="0" lvl="0" indent="0" algn="l" rtl="0">
              <a:spcBef>
                <a:spcPts val="0"/>
              </a:spcBef>
              <a:spcAft>
                <a:spcPts val="0"/>
              </a:spcAft>
              <a:buNone/>
            </a:pPr>
            <a:endParaRPr sz="953" dirty="0"/>
          </a:p>
        </p:txBody>
      </p:sp>
      <p:sp>
        <p:nvSpPr>
          <p:cNvPr id="1157" name="Google Shape;1157;p18"/>
          <p:cNvSpPr/>
          <p:nvPr/>
        </p:nvSpPr>
        <p:spPr>
          <a:xfrm>
            <a:off x="7849311" y="1280931"/>
            <a:ext cx="116111" cy="90219"/>
          </a:xfrm>
          <a:prstGeom prst="rect">
            <a:avLst/>
          </a:prstGeom>
          <a:solidFill>
            <a:schemeClr val="lt2"/>
          </a:solidFill>
          <a:ln>
            <a:noFill/>
          </a:ln>
        </p:spPr>
        <p:txBody>
          <a:bodyPr spcFirstLastPara="1" wrap="square" lIns="62204" tIns="62204" rIns="62204" bIns="62204" anchor="ctr" anchorCtr="0">
            <a:noAutofit/>
          </a:bodyPr>
          <a:lstStyle/>
          <a:p>
            <a:pPr marL="0" lvl="0" indent="0" algn="l" rtl="0">
              <a:spcBef>
                <a:spcPts val="0"/>
              </a:spcBef>
              <a:spcAft>
                <a:spcPts val="0"/>
              </a:spcAft>
              <a:buNone/>
            </a:pPr>
            <a:endParaRPr sz="953" dirty="0"/>
          </a:p>
        </p:txBody>
      </p:sp>
      <p:sp>
        <p:nvSpPr>
          <p:cNvPr id="1158" name="Google Shape;1158;p18"/>
          <p:cNvSpPr/>
          <p:nvPr/>
        </p:nvSpPr>
        <p:spPr>
          <a:xfrm>
            <a:off x="6324186" y="728628"/>
            <a:ext cx="116111" cy="90219"/>
          </a:xfrm>
          <a:prstGeom prst="rect">
            <a:avLst/>
          </a:prstGeom>
          <a:solidFill>
            <a:schemeClr val="lt2"/>
          </a:solidFill>
          <a:ln>
            <a:noFill/>
          </a:ln>
        </p:spPr>
        <p:txBody>
          <a:bodyPr spcFirstLastPara="1" wrap="square" lIns="62204" tIns="62204" rIns="62204" bIns="62204" anchor="ctr" anchorCtr="0">
            <a:noAutofit/>
          </a:bodyPr>
          <a:lstStyle/>
          <a:p>
            <a:pPr marL="0" lvl="0" indent="0" algn="l" rtl="0">
              <a:spcBef>
                <a:spcPts val="0"/>
              </a:spcBef>
              <a:spcAft>
                <a:spcPts val="0"/>
              </a:spcAft>
              <a:buNone/>
            </a:pPr>
            <a:endParaRPr sz="953" dirty="0"/>
          </a:p>
        </p:txBody>
      </p:sp>
      <p:sp>
        <p:nvSpPr>
          <p:cNvPr id="1159" name="Google Shape;1159;p18"/>
          <p:cNvSpPr/>
          <p:nvPr/>
        </p:nvSpPr>
        <p:spPr>
          <a:xfrm>
            <a:off x="8687238" y="238035"/>
            <a:ext cx="116111" cy="90219"/>
          </a:xfrm>
          <a:prstGeom prst="rect">
            <a:avLst/>
          </a:prstGeom>
          <a:solidFill>
            <a:schemeClr val="lt2"/>
          </a:solidFill>
          <a:ln>
            <a:noFill/>
          </a:ln>
        </p:spPr>
        <p:txBody>
          <a:bodyPr spcFirstLastPara="1" wrap="square" lIns="62204" tIns="62204" rIns="62204" bIns="62204" anchor="ctr" anchorCtr="0">
            <a:noAutofit/>
          </a:bodyPr>
          <a:lstStyle/>
          <a:p>
            <a:pPr marL="0" lvl="0" indent="0" algn="l" rtl="0">
              <a:spcBef>
                <a:spcPts val="0"/>
              </a:spcBef>
              <a:spcAft>
                <a:spcPts val="0"/>
              </a:spcAft>
              <a:buNone/>
            </a:pPr>
            <a:endParaRPr sz="953" dirty="0"/>
          </a:p>
        </p:txBody>
      </p:sp>
      <p:sp>
        <p:nvSpPr>
          <p:cNvPr id="1160" name="Google Shape;1160;p18"/>
          <p:cNvSpPr/>
          <p:nvPr/>
        </p:nvSpPr>
        <p:spPr>
          <a:xfrm>
            <a:off x="8687238" y="1280931"/>
            <a:ext cx="116111" cy="90219"/>
          </a:xfrm>
          <a:prstGeom prst="rect">
            <a:avLst/>
          </a:prstGeom>
          <a:solidFill>
            <a:schemeClr val="lt2"/>
          </a:solidFill>
          <a:ln>
            <a:noFill/>
          </a:ln>
        </p:spPr>
        <p:txBody>
          <a:bodyPr spcFirstLastPara="1" wrap="square" lIns="62204" tIns="62204" rIns="62204" bIns="62204" anchor="ctr" anchorCtr="0">
            <a:noAutofit/>
          </a:bodyPr>
          <a:lstStyle/>
          <a:p>
            <a:pPr marL="0" lvl="0" indent="0" algn="l" rtl="0">
              <a:spcBef>
                <a:spcPts val="0"/>
              </a:spcBef>
              <a:spcAft>
                <a:spcPts val="0"/>
              </a:spcAft>
              <a:buNone/>
            </a:pPr>
            <a:endParaRPr sz="953" dirty="0"/>
          </a:p>
        </p:txBody>
      </p:sp>
      <p:sp>
        <p:nvSpPr>
          <p:cNvPr id="1161" name="Google Shape;1161;p18"/>
          <p:cNvSpPr/>
          <p:nvPr/>
        </p:nvSpPr>
        <p:spPr>
          <a:xfrm>
            <a:off x="340539" y="238033"/>
            <a:ext cx="116111" cy="90219"/>
          </a:xfrm>
          <a:prstGeom prst="rect">
            <a:avLst/>
          </a:prstGeom>
          <a:solidFill>
            <a:schemeClr val="lt2"/>
          </a:solidFill>
          <a:ln>
            <a:noFill/>
          </a:ln>
        </p:spPr>
        <p:txBody>
          <a:bodyPr spcFirstLastPara="1" wrap="square" lIns="62204" tIns="62204" rIns="62204" bIns="62204" anchor="ctr" anchorCtr="0">
            <a:noAutofit/>
          </a:bodyPr>
          <a:lstStyle/>
          <a:p>
            <a:pPr marL="0" lvl="0" indent="0" algn="l" rtl="0">
              <a:spcBef>
                <a:spcPts val="0"/>
              </a:spcBef>
              <a:spcAft>
                <a:spcPts val="0"/>
              </a:spcAft>
              <a:buNone/>
            </a:pPr>
            <a:endParaRPr sz="953" dirty="0"/>
          </a:p>
        </p:txBody>
      </p:sp>
      <p:sp>
        <p:nvSpPr>
          <p:cNvPr id="1162" name="Google Shape;1162;p18"/>
          <p:cNvSpPr/>
          <p:nvPr/>
        </p:nvSpPr>
        <p:spPr>
          <a:xfrm>
            <a:off x="1593501" y="1280928"/>
            <a:ext cx="116111" cy="90219"/>
          </a:xfrm>
          <a:prstGeom prst="rect">
            <a:avLst/>
          </a:prstGeom>
          <a:solidFill>
            <a:schemeClr val="lt2"/>
          </a:solidFill>
          <a:ln>
            <a:noFill/>
          </a:ln>
        </p:spPr>
        <p:txBody>
          <a:bodyPr spcFirstLastPara="1" wrap="square" lIns="62204" tIns="62204" rIns="62204" bIns="62204" anchor="ctr" anchorCtr="0">
            <a:noAutofit/>
          </a:bodyPr>
          <a:lstStyle/>
          <a:p>
            <a:pPr marL="0" lvl="0" indent="0" algn="l" rtl="0">
              <a:spcBef>
                <a:spcPts val="0"/>
              </a:spcBef>
              <a:spcAft>
                <a:spcPts val="0"/>
              </a:spcAft>
              <a:buNone/>
            </a:pPr>
            <a:endParaRPr sz="953" dirty="0"/>
          </a:p>
        </p:txBody>
      </p:sp>
      <p:sp>
        <p:nvSpPr>
          <p:cNvPr id="1163" name="Google Shape;1163;p18"/>
          <p:cNvSpPr/>
          <p:nvPr/>
        </p:nvSpPr>
        <p:spPr>
          <a:xfrm>
            <a:off x="2051266" y="238033"/>
            <a:ext cx="116111" cy="90219"/>
          </a:xfrm>
          <a:prstGeom prst="rect">
            <a:avLst/>
          </a:prstGeom>
          <a:solidFill>
            <a:schemeClr val="lt2"/>
          </a:solidFill>
          <a:ln>
            <a:noFill/>
          </a:ln>
        </p:spPr>
        <p:txBody>
          <a:bodyPr spcFirstLastPara="1" wrap="square" lIns="62204" tIns="62204" rIns="62204" bIns="62204" anchor="ctr" anchorCtr="0">
            <a:noAutofit/>
          </a:bodyPr>
          <a:lstStyle/>
          <a:p>
            <a:pPr marL="0" lvl="0" indent="0" algn="l" rtl="0">
              <a:spcBef>
                <a:spcPts val="0"/>
              </a:spcBef>
              <a:spcAft>
                <a:spcPts val="0"/>
              </a:spcAft>
              <a:buNone/>
            </a:pPr>
            <a:endParaRPr sz="953" dirty="0"/>
          </a:p>
        </p:txBody>
      </p:sp>
      <p:sp>
        <p:nvSpPr>
          <p:cNvPr id="1164" name="Google Shape;1164;p18"/>
          <p:cNvSpPr/>
          <p:nvPr/>
        </p:nvSpPr>
        <p:spPr>
          <a:xfrm>
            <a:off x="2695435" y="759965"/>
            <a:ext cx="116111" cy="90219"/>
          </a:xfrm>
          <a:prstGeom prst="rect">
            <a:avLst/>
          </a:prstGeom>
          <a:solidFill>
            <a:schemeClr val="lt2"/>
          </a:solidFill>
          <a:ln>
            <a:noFill/>
          </a:ln>
        </p:spPr>
        <p:txBody>
          <a:bodyPr spcFirstLastPara="1" wrap="square" lIns="62204" tIns="62204" rIns="62204" bIns="62204" anchor="ctr" anchorCtr="0">
            <a:noAutofit/>
          </a:bodyPr>
          <a:lstStyle/>
          <a:p>
            <a:pPr marL="0" lvl="0" indent="0" algn="l" rtl="0">
              <a:spcBef>
                <a:spcPts val="0"/>
              </a:spcBef>
              <a:spcAft>
                <a:spcPts val="0"/>
              </a:spcAft>
              <a:buNone/>
            </a:pPr>
            <a:endParaRPr sz="953" dirty="0"/>
          </a:p>
        </p:txBody>
      </p:sp>
      <p:sp>
        <p:nvSpPr>
          <p:cNvPr id="1165" name="Google Shape;1165;p18"/>
          <p:cNvSpPr/>
          <p:nvPr/>
        </p:nvSpPr>
        <p:spPr>
          <a:xfrm>
            <a:off x="4585321" y="1280928"/>
            <a:ext cx="116111" cy="90219"/>
          </a:xfrm>
          <a:prstGeom prst="rect">
            <a:avLst/>
          </a:prstGeom>
          <a:solidFill>
            <a:schemeClr val="dk1"/>
          </a:solidFill>
          <a:ln>
            <a:noFill/>
          </a:ln>
        </p:spPr>
        <p:txBody>
          <a:bodyPr spcFirstLastPara="1" wrap="square" lIns="62204" tIns="62204" rIns="62204" bIns="62204" anchor="ctr" anchorCtr="0">
            <a:noAutofit/>
          </a:bodyPr>
          <a:lstStyle/>
          <a:p>
            <a:pPr marL="0" lvl="0" indent="0" algn="l" rtl="0">
              <a:spcBef>
                <a:spcPts val="0"/>
              </a:spcBef>
              <a:spcAft>
                <a:spcPts val="0"/>
              </a:spcAft>
              <a:buNone/>
            </a:pPr>
            <a:endParaRPr sz="953" dirty="0"/>
          </a:p>
        </p:txBody>
      </p:sp>
      <p:sp>
        <p:nvSpPr>
          <p:cNvPr id="1166" name="Google Shape;1166;p18"/>
          <p:cNvSpPr/>
          <p:nvPr/>
        </p:nvSpPr>
        <p:spPr>
          <a:xfrm>
            <a:off x="5043086" y="238033"/>
            <a:ext cx="116111" cy="90219"/>
          </a:xfrm>
          <a:prstGeom prst="rect">
            <a:avLst/>
          </a:prstGeom>
          <a:solidFill>
            <a:schemeClr val="dk1"/>
          </a:solidFill>
          <a:ln>
            <a:noFill/>
          </a:ln>
        </p:spPr>
        <p:txBody>
          <a:bodyPr spcFirstLastPara="1" wrap="square" lIns="62204" tIns="62204" rIns="62204" bIns="62204" anchor="ctr" anchorCtr="0">
            <a:noAutofit/>
          </a:bodyPr>
          <a:lstStyle/>
          <a:p>
            <a:pPr marL="0" lvl="0" indent="0" algn="l" rtl="0">
              <a:spcBef>
                <a:spcPts val="0"/>
              </a:spcBef>
              <a:spcAft>
                <a:spcPts val="0"/>
              </a:spcAft>
              <a:buNone/>
            </a:pPr>
            <a:endParaRPr sz="953" dirty="0"/>
          </a:p>
        </p:txBody>
      </p:sp>
      <p:sp>
        <p:nvSpPr>
          <p:cNvPr id="1167" name="Google Shape;1167;p18"/>
          <p:cNvSpPr/>
          <p:nvPr/>
        </p:nvSpPr>
        <p:spPr>
          <a:xfrm>
            <a:off x="3217955" y="694156"/>
            <a:ext cx="116111" cy="90219"/>
          </a:xfrm>
          <a:prstGeom prst="rect">
            <a:avLst/>
          </a:prstGeom>
          <a:solidFill>
            <a:schemeClr val="dk1"/>
          </a:solidFill>
          <a:ln>
            <a:noFill/>
          </a:ln>
        </p:spPr>
        <p:txBody>
          <a:bodyPr spcFirstLastPara="1" wrap="square" lIns="62204" tIns="62204" rIns="62204" bIns="62204" anchor="ctr" anchorCtr="0">
            <a:noAutofit/>
          </a:bodyPr>
          <a:lstStyle/>
          <a:p>
            <a:pPr marL="0" lvl="0" indent="0" algn="l" rtl="0">
              <a:spcBef>
                <a:spcPts val="0"/>
              </a:spcBef>
              <a:spcAft>
                <a:spcPts val="0"/>
              </a:spcAft>
              <a:buNone/>
            </a:pPr>
            <a:endParaRPr sz="953" dirty="0"/>
          </a:p>
        </p:txBody>
      </p:sp>
      <p:sp>
        <p:nvSpPr>
          <p:cNvPr id="1168" name="Google Shape;1168;p18"/>
          <p:cNvSpPr/>
          <p:nvPr/>
        </p:nvSpPr>
        <p:spPr>
          <a:xfrm>
            <a:off x="5809955" y="1044339"/>
            <a:ext cx="116111" cy="90219"/>
          </a:xfrm>
          <a:prstGeom prst="rect">
            <a:avLst/>
          </a:prstGeom>
          <a:solidFill>
            <a:schemeClr val="dk1"/>
          </a:solidFill>
          <a:ln>
            <a:noFill/>
          </a:ln>
        </p:spPr>
        <p:txBody>
          <a:bodyPr spcFirstLastPara="1" wrap="square" lIns="62204" tIns="62204" rIns="62204" bIns="62204" anchor="ctr" anchorCtr="0">
            <a:noAutofit/>
          </a:bodyPr>
          <a:lstStyle/>
          <a:p>
            <a:pPr marL="0" lvl="0" indent="0" algn="l" rtl="0">
              <a:spcBef>
                <a:spcPts val="0"/>
              </a:spcBef>
              <a:spcAft>
                <a:spcPts val="0"/>
              </a:spcAft>
              <a:buNone/>
            </a:pPr>
            <a:endParaRPr sz="953" dirty="0"/>
          </a:p>
        </p:txBody>
      </p:sp>
      <p:sp>
        <p:nvSpPr>
          <p:cNvPr id="1169" name="Google Shape;1169;p18"/>
          <p:cNvSpPr txBox="1">
            <a:spLocks noGrp="1"/>
          </p:cNvSpPr>
          <p:nvPr>
            <p:ph type="title" idx="3"/>
          </p:nvPr>
        </p:nvSpPr>
        <p:spPr>
          <a:xfrm>
            <a:off x="3336562" y="329222"/>
            <a:ext cx="2470898" cy="951793"/>
          </a:xfrm>
          <a:prstGeom prst="rect">
            <a:avLst/>
          </a:prstGeom>
          <a:solidFill>
            <a:schemeClr val="dk1"/>
          </a:solidFill>
        </p:spPr>
        <p:txBody>
          <a:bodyPr spcFirstLastPara="1" wrap="square" lIns="114400" tIns="114400" rIns="114400" bIns="114400" anchor="ctr" anchorCtr="0">
            <a:noAutofit/>
          </a:bodyPr>
          <a:lstStyle>
            <a:lvl1pPr lvl="0" algn="ctr" rtl="0">
              <a:lnSpc>
                <a:spcPct val="60000"/>
              </a:lnSpc>
              <a:spcBef>
                <a:spcPts val="0"/>
              </a:spcBef>
              <a:spcAft>
                <a:spcPts val="0"/>
              </a:spcAft>
              <a:buClr>
                <a:schemeClr val="lt2"/>
              </a:buClr>
              <a:buSzPts val="4800"/>
              <a:buNone/>
              <a:defRPr>
                <a:solidFill>
                  <a:schemeClr val="lt2"/>
                </a:solidFill>
              </a:defRPr>
            </a:lvl1pPr>
            <a:lvl2pPr lvl="1" rtl="0">
              <a:lnSpc>
                <a:spcPct val="60000"/>
              </a:lnSpc>
              <a:spcBef>
                <a:spcPts val="0"/>
              </a:spcBef>
              <a:spcAft>
                <a:spcPts val="0"/>
              </a:spcAft>
              <a:buClr>
                <a:schemeClr val="lt2"/>
              </a:buClr>
              <a:buSzPts val="4800"/>
              <a:buNone/>
              <a:defRPr>
                <a:solidFill>
                  <a:schemeClr val="lt2"/>
                </a:solidFill>
              </a:defRPr>
            </a:lvl2pPr>
            <a:lvl3pPr lvl="2" rtl="0">
              <a:lnSpc>
                <a:spcPct val="60000"/>
              </a:lnSpc>
              <a:spcBef>
                <a:spcPts val="0"/>
              </a:spcBef>
              <a:spcAft>
                <a:spcPts val="0"/>
              </a:spcAft>
              <a:buClr>
                <a:schemeClr val="lt2"/>
              </a:buClr>
              <a:buSzPts val="4800"/>
              <a:buNone/>
              <a:defRPr>
                <a:solidFill>
                  <a:schemeClr val="lt2"/>
                </a:solidFill>
              </a:defRPr>
            </a:lvl3pPr>
            <a:lvl4pPr lvl="3" rtl="0">
              <a:lnSpc>
                <a:spcPct val="60000"/>
              </a:lnSpc>
              <a:spcBef>
                <a:spcPts val="0"/>
              </a:spcBef>
              <a:spcAft>
                <a:spcPts val="0"/>
              </a:spcAft>
              <a:buClr>
                <a:schemeClr val="lt2"/>
              </a:buClr>
              <a:buSzPts val="4800"/>
              <a:buNone/>
              <a:defRPr>
                <a:solidFill>
                  <a:schemeClr val="lt2"/>
                </a:solidFill>
              </a:defRPr>
            </a:lvl4pPr>
            <a:lvl5pPr lvl="4" rtl="0">
              <a:lnSpc>
                <a:spcPct val="60000"/>
              </a:lnSpc>
              <a:spcBef>
                <a:spcPts val="0"/>
              </a:spcBef>
              <a:spcAft>
                <a:spcPts val="0"/>
              </a:spcAft>
              <a:buClr>
                <a:schemeClr val="lt2"/>
              </a:buClr>
              <a:buSzPts val="4800"/>
              <a:buNone/>
              <a:defRPr>
                <a:solidFill>
                  <a:schemeClr val="lt2"/>
                </a:solidFill>
              </a:defRPr>
            </a:lvl5pPr>
            <a:lvl6pPr lvl="5" rtl="0">
              <a:lnSpc>
                <a:spcPct val="60000"/>
              </a:lnSpc>
              <a:spcBef>
                <a:spcPts val="0"/>
              </a:spcBef>
              <a:spcAft>
                <a:spcPts val="0"/>
              </a:spcAft>
              <a:buClr>
                <a:schemeClr val="lt2"/>
              </a:buClr>
              <a:buSzPts val="4800"/>
              <a:buNone/>
              <a:defRPr>
                <a:solidFill>
                  <a:schemeClr val="lt2"/>
                </a:solidFill>
              </a:defRPr>
            </a:lvl6pPr>
            <a:lvl7pPr lvl="6" rtl="0">
              <a:lnSpc>
                <a:spcPct val="60000"/>
              </a:lnSpc>
              <a:spcBef>
                <a:spcPts val="0"/>
              </a:spcBef>
              <a:spcAft>
                <a:spcPts val="0"/>
              </a:spcAft>
              <a:buClr>
                <a:schemeClr val="lt2"/>
              </a:buClr>
              <a:buSzPts val="4800"/>
              <a:buNone/>
              <a:defRPr>
                <a:solidFill>
                  <a:schemeClr val="lt2"/>
                </a:solidFill>
              </a:defRPr>
            </a:lvl7pPr>
            <a:lvl8pPr lvl="7" rtl="0">
              <a:lnSpc>
                <a:spcPct val="60000"/>
              </a:lnSpc>
              <a:spcBef>
                <a:spcPts val="0"/>
              </a:spcBef>
              <a:spcAft>
                <a:spcPts val="0"/>
              </a:spcAft>
              <a:buClr>
                <a:schemeClr val="lt2"/>
              </a:buClr>
              <a:buSzPts val="4800"/>
              <a:buNone/>
              <a:defRPr>
                <a:solidFill>
                  <a:schemeClr val="lt2"/>
                </a:solidFill>
              </a:defRPr>
            </a:lvl8pPr>
            <a:lvl9pPr lvl="8" rtl="0">
              <a:lnSpc>
                <a:spcPct val="60000"/>
              </a:lnSpc>
              <a:spcBef>
                <a:spcPts val="0"/>
              </a:spcBef>
              <a:spcAft>
                <a:spcPts val="0"/>
              </a:spcAft>
              <a:buClr>
                <a:schemeClr val="lt2"/>
              </a:buClr>
              <a:buSzPts val="4800"/>
              <a:buNone/>
              <a:defRPr>
                <a:solidFill>
                  <a:schemeClr val="lt2"/>
                </a:solidFill>
              </a:defRPr>
            </a:lvl9pPr>
          </a:lstStyle>
          <a:p>
            <a:endParaRPr/>
          </a:p>
        </p:txBody>
      </p:sp>
    </p:spTree>
    <p:extLst>
      <p:ext uri="{BB962C8B-B14F-4D97-AF65-F5344CB8AC3E}">
        <p14:creationId xmlns:p14="http://schemas.microsoft.com/office/powerpoint/2010/main" val="1300921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5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3"/>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3"/>
          <p:cNvSpPr txBox="1">
            <a:spLocks noGrp="1"/>
          </p:cNvSpPr>
          <p:nvPr>
            <p:ph type="title" hasCustomPrompt="1"/>
          </p:nvPr>
        </p:nvSpPr>
        <p:spPr>
          <a:xfrm flipH="1">
            <a:off x="2054663" y="586975"/>
            <a:ext cx="1842300" cy="11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0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32" name="Google Shape;32;p3"/>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3"/>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accent3"/>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4" name="Google Shape;34;p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dirty="0">
              <a:solidFill>
                <a:srgbClr val="707070"/>
              </a:solidFill>
              <a:latin typeface="Fira Code"/>
              <a:ea typeface="Fira Code"/>
              <a:cs typeface="Fira Code"/>
              <a:sym typeface="Fira Code"/>
            </a:endParaRPr>
          </a:p>
        </p:txBody>
      </p:sp>
      <p:sp>
        <p:nvSpPr>
          <p:cNvPr id="35" name="Google Shape;35;p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dirty="0">
              <a:solidFill>
                <a:srgbClr val="707070"/>
              </a:solidFill>
              <a:latin typeface="Fira Code"/>
              <a:ea typeface="Fira Code"/>
              <a:cs typeface="Fira Code"/>
              <a:sym typeface="Fira Code"/>
            </a:endParaRPr>
          </a:p>
        </p:txBody>
      </p:sp>
      <p:sp>
        <p:nvSpPr>
          <p:cNvPr id="36" name="Google Shape;36;p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dirty="0">
              <a:solidFill>
                <a:srgbClr val="707070"/>
              </a:solidFill>
              <a:latin typeface="Fira Code"/>
              <a:ea typeface="Fira Code"/>
              <a:cs typeface="Fira Code"/>
              <a:sym typeface="Fira Code"/>
            </a:endParaRPr>
          </a:p>
        </p:txBody>
      </p:sp>
      <p:sp>
        <p:nvSpPr>
          <p:cNvPr id="37" name="Google Shape;37;p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dirty="0">
              <a:solidFill>
                <a:srgbClr val="707070"/>
              </a:solidFill>
              <a:latin typeface="Fira Code"/>
              <a:ea typeface="Fira Code"/>
              <a:cs typeface="Fira Code"/>
              <a:sym typeface="Fira Code"/>
            </a:endParaRPr>
          </a:p>
        </p:txBody>
      </p:sp>
      <p:sp>
        <p:nvSpPr>
          <p:cNvPr id="38" name="Google Shape;38;p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dirty="0">
              <a:solidFill>
                <a:srgbClr val="707070"/>
              </a:solidFill>
              <a:latin typeface="Fira Code"/>
              <a:ea typeface="Fira Code"/>
              <a:cs typeface="Fira Code"/>
              <a:sym typeface="Fira Code"/>
            </a:endParaRPr>
          </a:p>
        </p:txBody>
      </p:sp>
      <p:sp>
        <p:nvSpPr>
          <p:cNvPr id="39" name="Google Shape;39;p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dirty="0">
              <a:solidFill>
                <a:srgbClr val="707070"/>
              </a:solidFill>
              <a:latin typeface="Fira Code"/>
              <a:ea typeface="Fira Code"/>
              <a:cs typeface="Fira Code"/>
              <a:sym typeface="Fira Code"/>
            </a:endParaRPr>
          </a:p>
        </p:txBody>
      </p:sp>
      <p:sp>
        <p:nvSpPr>
          <p:cNvPr id="40" name="Google Shape;40;p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dirty="0">
              <a:solidFill>
                <a:srgbClr val="707070"/>
              </a:solidFill>
              <a:latin typeface="Fira Code"/>
              <a:ea typeface="Fira Code"/>
              <a:cs typeface="Fira Code"/>
              <a:sym typeface="Fira Code"/>
            </a:endParaRPr>
          </a:p>
        </p:txBody>
      </p:sp>
      <p:sp>
        <p:nvSpPr>
          <p:cNvPr id="41" name="Google Shape;41;p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dirty="0">
              <a:solidFill>
                <a:srgbClr val="707070"/>
              </a:solidFill>
              <a:latin typeface="Fira Code"/>
              <a:ea typeface="Fira Code"/>
              <a:cs typeface="Fira Code"/>
              <a:sym typeface="Fira Code"/>
            </a:endParaRPr>
          </a:p>
        </p:txBody>
      </p:sp>
      <p:sp>
        <p:nvSpPr>
          <p:cNvPr id="42" name="Google Shape;42;p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dirty="0">
              <a:solidFill>
                <a:srgbClr val="707070"/>
              </a:solidFill>
              <a:latin typeface="Fira Code"/>
              <a:ea typeface="Fira Code"/>
              <a:cs typeface="Fira Code"/>
              <a:sym typeface="Fira Code"/>
            </a:endParaRPr>
          </a:p>
        </p:txBody>
      </p:sp>
      <p:sp>
        <p:nvSpPr>
          <p:cNvPr id="43" name="Google Shape;43;p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dirty="0">
              <a:solidFill>
                <a:srgbClr val="707070"/>
              </a:solidFill>
              <a:latin typeface="Fira Code"/>
              <a:ea typeface="Fira Code"/>
              <a:cs typeface="Fira Code"/>
              <a:sym typeface="Fira Code"/>
            </a:endParaRPr>
          </a:p>
        </p:txBody>
      </p:sp>
      <p:sp>
        <p:nvSpPr>
          <p:cNvPr id="44" name="Google Shape;44;p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dirty="0">
              <a:solidFill>
                <a:srgbClr val="707070"/>
              </a:solidFill>
              <a:latin typeface="Fira Code"/>
              <a:ea typeface="Fira Code"/>
              <a:cs typeface="Fira Code"/>
              <a:sym typeface="Fira Code"/>
            </a:endParaRPr>
          </a:p>
        </p:txBody>
      </p:sp>
      <p:sp>
        <p:nvSpPr>
          <p:cNvPr id="45" name="Google Shape;45;p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dirty="0">
              <a:solidFill>
                <a:srgbClr val="707070"/>
              </a:solidFill>
              <a:latin typeface="Fira Code"/>
              <a:ea typeface="Fira Code"/>
              <a:cs typeface="Fira Code"/>
              <a:sym typeface="Fira Code"/>
            </a:endParaRPr>
          </a:p>
        </p:txBody>
      </p:sp>
      <p:sp>
        <p:nvSpPr>
          <p:cNvPr id="46" name="Google Shape;46;p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dirty="0">
              <a:solidFill>
                <a:srgbClr val="707070"/>
              </a:solidFill>
              <a:latin typeface="Fira Code"/>
              <a:ea typeface="Fira Code"/>
              <a:cs typeface="Fira Code"/>
              <a:sym typeface="Fira Code"/>
            </a:endParaRPr>
          </a:p>
        </p:txBody>
      </p:sp>
      <p:sp>
        <p:nvSpPr>
          <p:cNvPr id="47" name="Google Shape;47;p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dirty="0">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
        <p:cNvGrpSpPr/>
        <p:nvPr/>
      </p:nvGrpSpPr>
      <p:grpSpPr>
        <a:xfrm>
          <a:off x="0" y="0"/>
          <a:ext cx="0" cy="0"/>
          <a:chOff x="0" y="0"/>
          <a:chExt cx="0" cy="0"/>
        </a:xfrm>
      </p:grpSpPr>
      <p:sp>
        <p:nvSpPr>
          <p:cNvPr id="49" name="Google Shape;49;p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4"/>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2" name="Google Shape;52;p4"/>
          <p:cNvSpPr txBox="1">
            <a:spLocks noGrp="1"/>
          </p:cNvSpPr>
          <p:nvPr>
            <p:ph type="body" idx="1"/>
          </p:nvPr>
        </p:nvSpPr>
        <p:spPr>
          <a:xfrm>
            <a:off x="1464250" y="1063175"/>
            <a:ext cx="6969600" cy="34164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0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3" name="Google Shape;53;p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dirty="0">
              <a:solidFill>
                <a:srgbClr val="707070"/>
              </a:solidFill>
              <a:latin typeface="Fira Code"/>
              <a:ea typeface="Fira Code"/>
              <a:cs typeface="Fira Code"/>
              <a:sym typeface="Fira Code"/>
            </a:endParaRPr>
          </a:p>
        </p:txBody>
      </p:sp>
      <p:sp>
        <p:nvSpPr>
          <p:cNvPr id="54" name="Google Shape;54;p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dirty="0">
              <a:solidFill>
                <a:srgbClr val="707070"/>
              </a:solidFill>
              <a:latin typeface="Fira Code"/>
              <a:ea typeface="Fira Code"/>
              <a:cs typeface="Fira Code"/>
              <a:sym typeface="Fira Code"/>
            </a:endParaRPr>
          </a:p>
        </p:txBody>
      </p:sp>
      <p:sp>
        <p:nvSpPr>
          <p:cNvPr id="55" name="Google Shape;55;p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dirty="0">
              <a:solidFill>
                <a:srgbClr val="707070"/>
              </a:solidFill>
              <a:latin typeface="Fira Code"/>
              <a:ea typeface="Fira Code"/>
              <a:cs typeface="Fira Code"/>
              <a:sym typeface="Fira Code"/>
            </a:endParaRPr>
          </a:p>
        </p:txBody>
      </p:sp>
      <p:sp>
        <p:nvSpPr>
          <p:cNvPr id="56" name="Google Shape;56;p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dirty="0">
              <a:solidFill>
                <a:srgbClr val="707070"/>
              </a:solidFill>
              <a:latin typeface="Fira Code"/>
              <a:ea typeface="Fira Code"/>
              <a:cs typeface="Fira Code"/>
              <a:sym typeface="Fira Code"/>
            </a:endParaRPr>
          </a:p>
        </p:txBody>
      </p:sp>
      <p:sp>
        <p:nvSpPr>
          <p:cNvPr id="57" name="Google Shape;57;p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dirty="0">
              <a:solidFill>
                <a:srgbClr val="707070"/>
              </a:solidFill>
              <a:latin typeface="Fira Code"/>
              <a:ea typeface="Fira Code"/>
              <a:cs typeface="Fira Code"/>
              <a:sym typeface="Fira Code"/>
            </a:endParaRPr>
          </a:p>
        </p:txBody>
      </p:sp>
      <p:sp>
        <p:nvSpPr>
          <p:cNvPr id="58" name="Google Shape;58;p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dirty="0">
              <a:solidFill>
                <a:srgbClr val="707070"/>
              </a:solidFill>
              <a:latin typeface="Fira Code"/>
              <a:ea typeface="Fira Code"/>
              <a:cs typeface="Fira Code"/>
              <a:sym typeface="Fira Code"/>
            </a:endParaRPr>
          </a:p>
        </p:txBody>
      </p:sp>
      <p:sp>
        <p:nvSpPr>
          <p:cNvPr id="59" name="Google Shape;59;p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dirty="0">
              <a:solidFill>
                <a:srgbClr val="707070"/>
              </a:solidFill>
              <a:latin typeface="Fira Code"/>
              <a:ea typeface="Fira Code"/>
              <a:cs typeface="Fira Code"/>
              <a:sym typeface="Fira Code"/>
            </a:endParaRPr>
          </a:p>
        </p:txBody>
      </p:sp>
      <p:sp>
        <p:nvSpPr>
          <p:cNvPr id="60" name="Google Shape;60;p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dirty="0">
              <a:solidFill>
                <a:srgbClr val="707070"/>
              </a:solidFill>
              <a:latin typeface="Fira Code"/>
              <a:ea typeface="Fira Code"/>
              <a:cs typeface="Fira Code"/>
              <a:sym typeface="Fira Code"/>
            </a:endParaRPr>
          </a:p>
        </p:txBody>
      </p:sp>
      <p:sp>
        <p:nvSpPr>
          <p:cNvPr id="61" name="Google Shape;61;p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dirty="0">
              <a:solidFill>
                <a:srgbClr val="707070"/>
              </a:solidFill>
              <a:latin typeface="Fira Code"/>
              <a:ea typeface="Fira Code"/>
              <a:cs typeface="Fira Code"/>
              <a:sym typeface="Fira Code"/>
            </a:endParaRPr>
          </a:p>
        </p:txBody>
      </p:sp>
      <p:sp>
        <p:nvSpPr>
          <p:cNvPr id="62" name="Google Shape;62;p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dirty="0">
              <a:solidFill>
                <a:srgbClr val="707070"/>
              </a:solidFill>
              <a:latin typeface="Fira Code"/>
              <a:ea typeface="Fira Code"/>
              <a:cs typeface="Fira Code"/>
              <a:sym typeface="Fira Code"/>
            </a:endParaRPr>
          </a:p>
        </p:txBody>
      </p:sp>
      <p:sp>
        <p:nvSpPr>
          <p:cNvPr id="63" name="Google Shape;63;p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dirty="0">
              <a:solidFill>
                <a:srgbClr val="707070"/>
              </a:solidFill>
              <a:latin typeface="Fira Code"/>
              <a:ea typeface="Fira Code"/>
              <a:cs typeface="Fira Code"/>
              <a:sym typeface="Fira Code"/>
            </a:endParaRPr>
          </a:p>
        </p:txBody>
      </p:sp>
      <p:sp>
        <p:nvSpPr>
          <p:cNvPr id="64" name="Google Shape;64;p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dirty="0">
              <a:solidFill>
                <a:srgbClr val="707070"/>
              </a:solidFill>
              <a:latin typeface="Fira Code"/>
              <a:ea typeface="Fira Code"/>
              <a:cs typeface="Fira Code"/>
              <a:sym typeface="Fira Code"/>
            </a:endParaRPr>
          </a:p>
        </p:txBody>
      </p:sp>
      <p:sp>
        <p:nvSpPr>
          <p:cNvPr id="65" name="Google Shape;65;p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dirty="0">
              <a:solidFill>
                <a:srgbClr val="707070"/>
              </a:solidFill>
              <a:latin typeface="Fira Code"/>
              <a:ea typeface="Fira Code"/>
              <a:cs typeface="Fira Code"/>
              <a:sym typeface="Fira Code"/>
            </a:endParaRPr>
          </a:p>
        </p:txBody>
      </p:sp>
      <p:sp>
        <p:nvSpPr>
          <p:cNvPr id="66" name="Google Shape;66;p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dirty="0">
              <a:solidFill>
                <a:srgbClr val="707070"/>
              </a:solidFill>
              <a:latin typeface="Fira Code"/>
              <a:ea typeface="Fira Code"/>
              <a:cs typeface="Fira Code"/>
              <a:sym typeface="Fira Cod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7"/>
        <p:cNvGrpSpPr/>
        <p:nvPr/>
      </p:nvGrpSpPr>
      <p:grpSpPr>
        <a:xfrm>
          <a:off x="0" y="0"/>
          <a:ext cx="0" cy="0"/>
          <a:chOff x="0" y="0"/>
          <a:chExt cx="0" cy="0"/>
        </a:xfrm>
      </p:grpSpPr>
      <p:sp>
        <p:nvSpPr>
          <p:cNvPr id="68" name="Google Shape;68;p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5"/>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5"/>
          <p:cNvSpPr txBox="1">
            <a:spLocks noGrp="1"/>
          </p:cNvSpPr>
          <p:nvPr>
            <p:ph type="subTitle" idx="1"/>
          </p:nvPr>
        </p:nvSpPr>
        <p:spPr>
          <a:xfrm>
            <a:off x="2240150" y="3143327"/>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1" name="Google Shape;71;p5"/>
          <p:cNvSpPr txBox="1">
            <a:spLocks noGrp="1"/>
          </p:cNvSpPr>
          <p:nvPr>
            <p:ph type="subTitle" idx="2"/>
          </p:nvPr>
        </p:nvSpPr>
        <p:spPr>
          <a:xfrm>
            <a:off x="2240150" y="1151940"/>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2" name="Google Shape;72;p5"/>
          <p:cNvSpPr txBox="1">
            <a:spLocks noGrp="1"/>
          </p:cNvSpPr>
          <p:nvPr>
            <p:ph type="subTitle" idx="3"/>
          </p:nvPr>
        </p:nvSpPr>
        <p:spPr>
          <a:xfrm>
            <a:off x="1143250" y="2612625"/>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73" name="Google Shape;73;p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dirty="0">
              <a:solidFill>
                <a:srgbClr val="707070"/>
              </a:solidFill>
              <a:latin typeface="Fira Code"/>
              <a:ea typeface="Fira Code"/>
              <a:cs typeface="Fira Code"/>
              <a:sym typeface="Fira Code"/>
            </a:endParaRPr>
          </a:p>
        </p:txBody>
      </p:sp>
      <p:sp>
        <p:nvSpPr>
          <p:cNvPr id="74" name="Google Shape;74;p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dirty="0">
              <a:solidFill>
                <a:srgbClr val="707070"/>
              </a:solidFill>
              <a:latin typeface="Fira Code"/>
              <a:ea typeface="Fira Code"/>
              <a:cs typeface="Fira Code"/>
              <a:sym typeface="Fira Code"/>
            </a:endParaRPr>
          </a:p>
        </p:txBody>
      </p:sp>
      <p:sp>
        <p:nvSpPr>
          <p:cNvPr id="75" name="Google Shape;75;p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dirty="0">
              <a:solidFill>
                <a:srgbClr val="707070"/>
              </a:solidFill>
              <a:latin typeface="Fira Code"/>
              <a:ea typeface="Fira Code"/>
              <a:cs typeface="Fira Code"/>
              <a:sym typeface="Fira Code"/>
            </a:endParaRPr>
          </a:p>
        </p:txBody>
      </p:sp>
      <p:sp>
        <p:nvSpPr>
          <p:cNvPr id="76" name="Google Shape;76;p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dirty="0">
              <a:solidFill>
                <a:srgbClr val="707070"/>
              </a:solidFill>
              <a:latin typeface="Fira Code"/>
              <a:ea typeface="Fira Code"/>
              <a:cs typeface="Fira Code"/>
              <a:sym typeface="Fira Code"/>
            </a:endParaRPr>
          </a:p>
        </p:txBody>
      </p:sp>
      <p:sp>
        <p:nvSpPr>
          <p:cNvPr id="77" name="Google Shape;77;p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dirty="0">
              <a:solidFill>
                <a:srgbClr val="707070"/>
              </a:solidFill>
              <a:latin typeface="Fira Code"/>
              <a:ea typeface="Fira Code"/>
              <a:cs typeface="Fira Code"/>
              <a:sym typeface="Fira Code"/>
            </a:endParaRPr>
          </a:p>
        </p:txBody>
      </p:sp>
      <p:sp>
        <p:nvSpPr>
          <p:cNvPr id="78" name="Google Shape;78;p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dirty="0">
              <a:solidFill>
                <a:srgbClr val="707070"/>
              </a:solidFill>
              <a:latin typeface="Fira Code"/>
              <a:ea typeface="Fira Code"/>
              <a:cs typeface="Fira Code"/>
              <a:sym typeface="Fira Code"/>
            </a:endParaRPr>
          </a:p>
        </p:txBody>
      </p:sp>
      <p:sp>
        <p:nvSpPr>
          <p:cNvPr id="79" name="Google Shape;79;p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dirty="0">
              <a:solidFill>
                <a:srgbClr val="707070"/>
              </a:solidFill>
              <a:latin typeface="Fira Code"/>
              <a:ea typeface="Fira Code"/>
              <a:cs typeface="Fira Code"/>
              <a:sym typeface="Fira Code"/>
            </a:endParaRPr>
          </a:p>
        </p:txBody>
      </p:sp>
      <p:sp>
        <p:nvSpPr>
          <p:cNvPr id="80" name="Google Shape;80;p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dirty="0">
              <a:solidFill>
                <a:srgbClr val="707070"/>
              </a:solidFill>
              <a:latin typeface="Fira Code"/>
              <a:ea typeface="Fira Code"/>
              <a:cs typeface="Fira Code"/>
              <a:sym typeface="Fira Code"/>
            </a:endParaRPr>
          </a:p>
        </p:txBody>
      </p:sp>
      <p:sp>
        <p:nvSpPr>
          <p:cNvPr id="81" name="Google Shape;81;p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dirty="0">
              <a:solidFill>
                <a:srgbClr val="707070"/>
              </a:solidFill>
              <a:latin typeface="Fira Code"/>
              <a:ea typeface="Fira Code"/>
              <a:cs typeface="Fira Code"/>
              <a:sym typeface="Fira Code"/>
            </a:endParaRPr>
          </a:p>
        </p:txBody>
      </p:sp>
      <p:sp>
        <p:nvSpPr>
          <p:cNvPr id="82" name="Google Shape;82;p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dirty="0">
              <a:solidFill>
                <a:srgbClr val="707070"/>
              </a:solidFill>
              <a:latin typeface="Fira Code"/>
              <a:ea typeface="Fira Code"/>
              <a:cs typeface="Fira Code"/>
              <a:sym typeface="Fira Code"/>
            </a:endParaRPr>
          </a:p>
        </p:txBody>
      </p:sp>
      <p:sp>
        <p:nvSpPr>
          <p:cNvPr id="83" name="Google Shape;83;p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dirty="0">
              <a:solidFill>
                <a:srgbClr val="707070"/>
              </a:solidFill>
              <a:latin typeface="Fira Code"/>
              <a:ea typeface="Fira Code"/>
              <a:cs typeface="Fira Code"/>
              <a:sym typeface="Fira Code"/>
            </a:endParaRPr>
          </a:p>
        </p:txBody>
      </p:sp>
      <p:sp>
        <p:nvSpPr>
          <p:cNvPr id="84" name="Google Shape;84;p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dirty="0">
              <a:solidFill>
                <a:srgbClr val="707070"/>
              </a:solidFill>
              <a:latin typeface="Fira Code"/>
              <a:ea typeface="Fira Code"/>
              <a:cs typeface="Fira Code"/>
              <a:sym typeface="Fira Code"/>
            </a:endParaRPr>
          </a:p>
        </p:txBody>
      </p:sp>
      <p:sp>
        <p:nvSpPr>
          <p:cNvPr id="85" name="Google Shape;85;p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dirty="0">
              <a:solidFill>
                <a:srgbClr val="707070"/>
              </a:solidFill>
              <a:latin typeface="Fira Code"/>
              <a:ea typeface="Fira Code"/>
              <a:cs typeface="Fira Code"/>
              <a:sym typeface="Fira Code"/>
            </a:endParaRPr>
          </a:p>
        </p:txBody>
      </p:sp>
      <p:sp>
        <p:nvSpPr>
          <p:cNvPr id="86" name="Google Shape;86;p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dirty="0">
              <a:solidFill>
                <a:srgbClr val="707070"/>
              </a:solidFill>
              <a:latin typeface="Fira Code"/>
              <a:ea typeface="Fira Code"/>
              <a:cs typeface="Fira Code"/>
              <a:sym typeface="Fira Code"/>
            </a:endParaRPr>
          </a:p>
        </p:txBody>
      </p:sp>
      <p:sp>
        <p:nvSpPr>
          <p:cNvPr id="87" name="Google Shape;87;p5"/>
          <p:cNvSpPr txBox="1">
            <a:spLocks noGrp="1"/>
          </p:cNvSpPr>
          <p:nvPr>
            <p:ph type="title"/>
          </p:nvPr>
        </p:nvSpPr>
        <p:spPr>
          <a:xfrm>
            <a:off x="1143250" y="621240"/>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6"/>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dirty="0">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dirty="0">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dirty="0">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dirty="0">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dirty="0">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dirty="0">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dirty="0">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dirty="0">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dirty="0">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dirty="0">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dirty="0">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dirty="0">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dirty="0">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dirty="0">
              <a:solidFill>
                <a:srgbClr val="707070"/>
              </a:solidFill>
              <a:latin typeface="Fira Code"/>
              <a:ea typeface="Fira Code"/>
              <a:cs typeface="Fira Code"/>
              <a:sym typeface="Fira Code"/>
            </a:endParaRPr>
          </a:p>
        </p:txBody>
      </p:sp>
      <p:sp>
        <p:nvSpPr>
          <p:cNvPr id="105" name="Google Shape;105;p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1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13"/>
          <p:cNvSpPr txBox="1">
            <a:spLocks noGrp="1"/>
          </p:cNvSpPr>
          <p:nvPr>
            <p:ph type="title" hasCustomPrompt="1"/>
          </p:nvPr>
        </p:nvSpPr>
        <p:spPr>
          <a:xfrm flipH="1">
            <a:off x="1460450" y="1436713"/>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88" name="Google Shape;188;p13"/>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89" name="Google Shape;189;p13"/>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accent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0" name="Google Shape;190;p13"/>
          <p:cNvSpPr txBox="1">
            <a:spLocks noGrp="1"/>
          </p:cNvSpPr>
          <p:nvPr>
            <p:ph type="title" idx="3" hasCustomPrompt="1"/>
          </p:nvPr>
        </p:nvSpPr>
        <p:spPr>
          <a:xfrm flipH="1">
            <a:off x="2850125" y="241986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1" name="Google Shape;191;p13"/>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2" name="Google Shape;192;p13"/>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lt2"/>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3" name="Google Shape;193;p13"/>
          <p:cNvSpPr txBox="1">
            <a:spLocks noGrp="1"/>
          </p:cNvSpPr>
          <p:nvPr>
            <p:ph type="title" idx="6" hasCustomPrompt="1"/>
          </p:nvPr>
        </p:nvSpPr>
        <p:spPr>
          <a:xfrm flipH="1">
            <a:off x="4242875" y="340021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4" name="Google Shape;194;p13"/>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5" name="Google Shape;195;p13"/>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6" name="Google Shape;196;p1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dirty="0">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dirty="0">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dirty="0">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dirty="0">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dirty="0">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dirty="0">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dirty="0">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dirty="0">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dirty="0">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dirty="0">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dirty="0">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dirty="0">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dirty="0">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dirty="0">
              <a:solidFill>
                <a:srgbClr val="707070"/>
              </a:solidFill>
              <a:latin typeface="Fira Code"/>
              <a:ea typeface="Fira Code"/>
              <a:cs typeface="Fira Code"/>
              <a:sym typeface="Fira Code"/>
            </a:endParaRPr>
          </a:p>
        </p:txBody>
      </p:sp>
      <p:sp>
        <p:nvSpPr>
          <p:cNvPr id="210" name="Google Shape;210;p13"/>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211"/>
        <p:cNvGrpSpPr/>
        <p:nvPr/>
      </p:nvGrpSpPr>
      <p:grpSpPr>
        <a:xfrm>
          <a:off x="0" y="0"/>
          <a:ext cx="0" cy="0"/>
          <a:chOff x="0" y="0"/>
          <a:chExt cx="0" cy="0"/>
        </a:xfrm>
      </p:grpSpPr>
      <p:sp>
        <p:nvSpPr>
          <p:cNvPr id="212" name="Google Shape;212;p1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14"/>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214;p14"/>
          <p:cNvSpPr txBox="1">
            <a:spLocks noGrp="1"/>
          </p:cNvSpPr>
          <p:nvPr>
            <p:ph type="title"/>
          </p:nvPr>
        </p:nvSpPr>
        <p:spPr>
          <a:xfrm>
            <a:off x="1752950" y="3005100"/>
            <a:ext cx="6109200" cy="373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4200"/>
              <a:buNone/>
              <a:defRPr sz="1800">
                <a:solidFill>
                  <a:schemeClr val="dk2"/>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15" name="Google Shape;215;p14"/>
          <p:cNvSpPr txBox="1">
            <a:spLocks noGrp="1"/>
          </p:cNvSpPr>
          <p:nvPr>
            <p:ph type="subTitle" idx="1"/>
          </p:nvPr>
        </p:nvSpPr>
        <p:spPr>
          <a:xfrm>
            <a:off x="1752950" y="1764900"/>
            <a:ext cx="6109200" cy="124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accent3"/>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16" name="Google Shape;216;p1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dirty="0">
              <a:solidFill>
                <a:srgbClr val="707070"/>
              </a:solidFill>
              <a:latin typeface="Fira Code"/>
              <a:ea typeface="Fira Code"/>
              <a:cs typeface="Fira Code"/>
              <a:sym typeface="Fira Code"/>
            </a:endParaRPr>
          </a:p>
        </p:txBody>
      </p:sp>
      <p:sp>
        <p:nvSpPr>
          <p:cNvPr id="217" name="Google Shape;217;p1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dirty="0">
              <a:solidFill>
                <a:srgbClr val="707070"/>
              </a:solidFill>
              <a:latin typeface="Fira Code"/>
              <a:ea typeface="Fira Code"/>
              <a:cs typeface="Fira Code"/>
              <a:sym typeface="Fira Code"/>
            </a:endParaRPr>
          </a:p>
        </p:txBody>
      </p:sp>
      <p:sp>
        <p:nvSpPr>
          <p:cNvPr id="218" name="Google Shape;218;p1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dirty="0">
              <a:solidFill>
                <a:srgbClr val="707070"/>
              </a:solidFill>
              <a:latin typeface="Fira Code"/>
              <a:ea typeface="Fira Code"/>
              <a:cs typeface="Fira Code"/>
              <a:sym typeface="Fira Code"/>
            </a:endParaRPr>
          </a:p>
        </p:txBody>
      </p:sp>
      <p:sp>
        <p:nvSpPr>
          <p:cNvPr id="219" name="Google Shape;219;p1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dirty="0">
              <a:solidFill>
                <a:srgbClr val="707070"/>
              </a:solidFill>
              <a:latin typeface="Fira Code"/>
              <a:ea typeface="Fira Code"/>
              <a:cs typeface="Fira Code"/>
              <a:sym typeface="Fira Code"/>
            </a:endParaRPr>
          </a:p>
        </p:txBody>
      </p:sp>
      <p:sp>
        <p:nvSpPr>
          <p:cNvPr id="220" name="Google Shape;220;p1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dirty="0">
              <a:solidFill>
                <a:srgbClr val="707070"/>
              </a:solidFill>
              <a:latin typeface="Fira Code"/>
              <a:ea typeface="Fira Code"/>
              <a:cs typeface="Fira Code"/>
              <a:sym typeface="Fira Code"/>
            </a:endParaRPr>
          </a:p>
        </p:txBody>
      </p:sp>
      <p:sp>
        <p:nvSpPr>
          <p:cNvPr id="221" name="Google Shape;221;p1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dirty="0">
              <a:solidFill>
                <a:srgbClr val="707070"/>
              </a:solidFill>
              <a:latin typeface="Fira Code"/>
              <a:ea typeface="Fira Code"/>
              <a:cs typeface="Fira Code"/>
              <a:sym typeface="Fira Code"/>
            </a:endParaRPr>
          </a:p>
        </p:txBody>
      </p:sp>
      <p:sp>
        <p:nvSpPr>
          <p:cNvPr id="222" name="Google Shape;222;p1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dirty="0">
              <a:solidFill>
                <a:srgbClr val="707070"/>
              </a:solidFill>
              <a:latin typeface="Fira Code"/>
              <a:ea typeface="Fira Code"/>
              <a:cs typeface="Fira Code"/>
              <a:sym typeface="Fira Code"/>
            </a:endParaRPr>
          </a:p>
        </p:txBody>
      </p:sp>
      <p:sp>
        <p:nvSpPr>
          <p:cNvPr id="223" name="Google Shape;223;p1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dirty="0">
              <a:solidFill>
                <a:srgbClr val="707070"/>
              </a:solidFill>
              <a:latin typeface="Fira Code"/>
              <a:ea typeface="Fira Code"/>
              <a:cs typeface="Fira Code"/>
              <a:sym typeface="Fira Code"/>
            </a:endParaRPr>
          </a:p>
        </p:txBody>
      </p:sp>
      <p:sp>
        <p:nvSpPr>
          <p:cNvPr id="224" name="Google Shape;224;p1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dirty="0">
              <a:solidFill>
                <a:srgbClr val="707070"/>
              </a:solidFill>
              <a:latin typeface="Fira Code"/>
              <a:ea typeface="Fira Code"/>
              <a:cs typeface="Fira Code"/>
              <a:sym typeface="Fira Code"/>
            </a:endParaRPr>
          </a:p>
        </p:txBody>
      </p:sp>
      <p:sp>
        <p:nvSpPr>
          <p:cNvPr id="225" name="Google Shape;225;p1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dirty="0">
              <a:solidFill>
                <a:srgbClr val="707070"/>
              </a:solidFill>
              <a:latin typeface="Fira Code"/>
              <a:ea typeface="Fira Code"/>
              <a:cs typeface="Fira Code"/>
              <a:sym typeface="Fira Code"/>
            </a:endParaRPr>
          </a:p>
        </p:txBody>
      </p:sp>
      <p:sp>
        <p:nvSpPr>
          <p:cNvPr id="226" name="Google Shape;226;p1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dirty="0">
              <a:solidFill>
                <a:srgbClr val="707070"/>
              </a:solidFill>
              <a:latin typeface="Fira Code"/>
              <a:ea typeface="Fira Code"/>
              <a:cs typeface="Fira Code"/>
              <a:sym typeface="Fira Code"/>
            </a:endParaRPr>
          </a:p>
        </p:txBody>
      </p:sp>
      <p:sp>
        <p:nvSpPr>
          <p:cNvPr id="227" name="Google Shape;227;p1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dirty="0">
              <a:solidFill>
                <a:srgbClr val="707070"/>
              </a:solidFill>
              <a:latin typeface="Fira Code"/>
              <a:ea typeface="Fira Code"/>
              <a:cs typeface="Fira Code"/>
              <a:sym typeface="Fira Code"/>
            </a:endParaRPr>
          </a:p>
        </p:txBody>
      </p:sp>
      <p:sp>
        <p:nvSpPr>
          <p:cNvPr id="228" name="Google Shape;228;p1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dirty="0">
              <a:solidFill>
                <a:srgbClr val="707070"/>
              </a:solidFill>
              <a:latin typeface="Fira Code"/>
              <a:ea typeface="Fira Code"/>
              <a:cs typeface="Fira Code"/>
              <a:sym typeface="Fira Code"/>
            </a:endParaRPr>
          </a:p>
        </p:txBody>
      </p:sp>
      <p:sp>
        <p:nvSpPr>
          <p:cNvPr id="229" name="Google Shape;229;p1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dirty="0">
              <a:solidFill>
                <a:srgbClr val="707070"/>
              </a:solidFill>
              <a:latin typeface="Fira Code"/>
              <a:ea typeface="Fira Code"/>
              <a:cs typeface="Fira Code"/>
              <a:sym typeface="Fira Cod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30"/>
        <p:cNvGrpSpPr/>
        <p:nvPr/>
      </p:nvGrpSpPr>
      <p:grpSpPr>
        <a:xfrm>
          <a:off x="0" y="0"/>
          <a:ext cx="0" cy="0"/>
          <a:chOff x="0" y="0"/>
          <a:chExt cx="0" cy="0"/>
        </a:xfrm>
      </p:grpSpPr>
      <p:sp>
        <p:nvSpPr>
          <p:cNvPr id="231" name="Google Shape;231;p1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232;p15"/>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3;p15"/>
          <p:cNvSpPr txBox="1">
            <a:spLocks noGrp="1"/>
          </p:cNvSpPr>
          <p:nvPr>
            <p:ph type="subTitle" idx="1"/>
          </p:nvPr>
        </p:nvSpPr>
        <p:spPr>
          <a:xfrm>
            <a:off x="3443750" y="3621269"/>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4" name="Google Shape;234;p15"/>
          <p:cNvSpPr txBox="1">
            <a:spLocks noGrp="1"/>
          </p:cNvSpPr>
          <p:nvPr>
            <p:ph type="subTitle" idx="2"/>
          </p:nvPr>
        </p:nvSpPr>
        <p:spPr>
          <a:xfrm>
            <a:off x="3051250" y="26383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5" name="Google Shape;235;p15"/>
          <p:cNvSpPr txBox="1">
            <a:spLocks noGrp="1"/>
          </p:cNvSpPr>
          <p:nvPr>
            <p:ph type="subTitle" idx="3"/>
          </p:nvPr>
        </p:nvSpPr>
        <p:spPr>
          <a:xfrm>
            <a:off x="3051250" y="23304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6" name="Google Shape;236;p15"/>
          <p:cNvSpPr txBox="1">
            <a:spLocks noGrp="1"/>
          </p:cNvSpPr>
          <p:nvPr>
            <p:ph type="subTitle" idx="4"/>
          </p:nvPr>
        </p:nvSpPr>
        <p:spPr>
          <a:xfrm>
            <a:off x="2624725" y="16554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7" name="Google Shape;237;p15"/>
          <p:cNvSpPr txBox="1">
            <a:spLocks noGrp="1"/>
          </p:cNvSpPr>
          <p:nvPr>
            <p:ph type="subTitle" idx="5"/>
          </p:nvPr>
        </p:nvSpPr>
        <p:spPr>
          <a:xfrm>
            <a:off x="2624725" y="13475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8" name="Google Shape;238;p15"/>
          <p:cNvSpPr txBox="1">
            <a:spLocks noGrp="1"/>
          </p:cNvSpPr>
          <p:nvPr>
            <p:ph type="subTitle" idx="6"/>
          </p:nvPr>
        </p:nvSpPr>
        <p:spPr>
          <a:xfrm>
            <a:off x="3443750" y="3313350"/>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9" name="Google Shape;239;p1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dirty="0">
              <a:solidFill>
                <a:srgbClr val="707070"/>
              </a:solidFill>
              <a:latin typeface="Fira Code"/>
              <a:ea typeface="Fira Code"/>
              <a:cs typeface="Fira Code"/>
              <a:sym typeface="Fira Code"/>
            </a:endParaRPr>
          </a:p>
        </p:txBody>
      </p:sp>
      <p:sp>
        <p:nvSpPr>
          <p:cNvPr id="240" name="Google Shape;240;p1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dirty="0">
              <a:solidFill>
                <a:srgbClr val="707070"/>
              </a:solidFill>
              <a:latin typeface="Fira Code"/>
              <a:ea typeface="Fira Code"/>
              <a:cs typeface="Fira Code"/>
              <a:sym typeface="Fira Code"/>
            </a:endParaRPr>
          </a:p>
        </p:txBody>
      </p:sp>
      <p:sp>
        <p:nvSpPr>
          <p:cNvPr id="241" name="Google Shape;241;p1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dirty="0">
              <a:solidFill>
                <a:srgbClr val="707070"/>
              </a:solidFill>
              <a:latin typeface="Fira Code"/>
              <a:ea typeface="Fira Code"/>
              <a:cs typeface="Fira Code"/>
              <a:sym typeface="Fira Code"/>
            </a:endParaRPr>
          </a:p>
        </p:txBody>
      </p:sp>
      <p:sp>
        <p:nvSpPr>
          <p:cNvPr id="242" name="Google Shape;242;p1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dirty="0">
              <a:solidFill>
                <a:srgbClr val="707070"/>
              </a:solidFill>
              <a:latin typeface="Fira Code"/>
              <a:ea typeface="Fira Code"/>
              <a:cs typeface="Fira Code"/>
              <a:sym typeface="Fira Code"/>
            </a:endParaRPr>
          </a:p>
        </p:txBody>
      </p:sp>
      <p:sp>
        <p:nvSpPr>
          <p:cNvPr id="243" name="Google Shape;243;p1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dirty="0">
              <a:solidFill>
                <a:srgbClr val="707070"/>
              </a:solidFill>
              <a:latin typeface="Fira Code"/>
              <a:ea typeface="Fira Code"/>
              <a:cs typeface="Fira Code"/>
              <a:sym typeface="Fira Code"/>
            </a:endParaRPr>
          </a:p>
        </p:txBody>
      </p:sp>
      <p:sp>
        <p:nvSpPr>
          <p:cNvPr id="244" name="Google Shape;244;p1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dirty="0">
              <a:solidFill>
                <a:srgbClr val="707070"/>
              </a:solidFill>
              <a:latin typeface="Fira Code"/>
              <a:ea typeface="Fira Code"/>
              <a:cs typeface="Fira Code"/>
              <a:sym typeface="Fira Code"/>
            </a:endParaRPr>
          </a:p>
        </p:txBody>
      </p:sp>
      <p:sp>
        <p:nvSpPr>
          <p:cNvPr id="245" name="Google Shape;245;p1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dirty="0">
              <a:solidFill>
                <a:srgbClr val="707070"/>
              </a:solidFill>
              <a:latin typeface="Fira Code"/>
              <a:ea typeface="Fira Code"/>
              <a:cs typeface="Fira Code"/>
              <a:sym typeface="Fira Code"/>
            </a:endParaRPr>
          </a:p>
        </p:txBody>
      </p:sp>
      <p:sp>
        <p:nvSpPr>
          <p:cNvPr id="246" name="Google Shape;246;p1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dirty="0">
              <a:solidFill>
                <a:srgbClr val="707070"/>
              </a:solidFill>
              <a:latin typeface="Fira Code"/>
              <a:ea typeface="Fira Code"/>
              <a:cs typeface="Fira Code"/>
              <a:sym typeface="Fira Code"/>
            </a:endParaRPr>
          </a:p>
        </p:txBody>
      </p:sp>
      <p:sp>
        <p:nvSpPr>
          <p:cNvPr id="247" name="Google Shape;247;p1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dirty="0">
              <a:solidFill>
                <a:srgbClr val="707070"/>
              </a:solidFill>
              <a:latin typeface="Fira Code"/>
              <a:ea typeface="Fira Code"/>
              <a:cs typeface="Fira Code"/>
              <a:sym typeface="Fira Code"/>
            </a:endParaRPr>
          </a:p>
        </p:txBody>
      </p:sp>
      <p:sp>
        <p:nvSpPr>
          <p:cNvPr id="248" name="Google Shape;248;p1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dirty="0">
              <a:solidFill>
                <a:srgbClr val="707070"/>
              </a:solidFill>
              <a:latin typeface="Fira Code"/>
              <a:ea typeface="Fira Code"/>
              <a:cs typeface="Fira Code"/>
              <a:sym typeface="Fira Code"/>
            </a:endParaRPr>
          </a:p>
        </p:txBody>
      </p:sp>
      <p:sp>
        <p:nvSpPr>
          <p:cNvPr id="249" name="Google Shape;249;p1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dirty="0">
              <a:solidFill>
                <a:srgbClr val="707070"/>
              </a:solidFill>
              <a:latin typeface="Fira Code"/>
              <a:ea typeface="Fira Code"/>
              <a:cs typeface="Fira Code"/>
              <a:sym typeface="Fira Code"/>
            </a:endParaRPr>
          </a:p>
        </p:txBody>
      </p:sp>
      <p:sp>
        <p:nvSpPr>
          <p:cNvPr id="250" name="Google Shape;250;p1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dirty="0">
              <a:solidFill>
                <a:srgbClr val="707070"/>
              </a:solidFill>
              <a:latin typeface="Fira Code"/>
              <a:ea typeface="Fira Code"/>
              <a:cs typeface="Fira Code"/>
              <a:sym typeface="Fira Code"/>
            </a:endParaRPr>
          </a:p>
        </p:txBody>
      </p:sp>
      <p:sp>
        <p:nvSpPr>
          <p:cNvPr id="251" name="Google Shape;251;p1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dirty="0">
              <a:solidFill>
                <a:srgbClr val="707070"/>
              </a:solidFill>
              <a:latin typeface="Fira Code"/>
              <a:ea typeface="Fira Code"/>
              <a:cs typeface="Fira Code"/>
              <a:sym typeface="Fira Code"/>
            </a:endParaRPr>
          </a:p>
        </p:txBody>
      </p:sp>
      <p:sp>
        <p:nvSpPr>
          <p:cNvPr id="252" name="Google Shape;252;p1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dirty="0">
              <a:solidFill>
                <a:srgbClr val="707070"/>
              </a:solidFill>
              <a:latin typeface="Fira Code"/>
              <a:ea typeface="Fira Code"/>
              <a:cs typeface="Fira Code"/>
              <a:sym typeface="Fira Code"/>
            </a:endParaRPr>
          </a:p>
        </p:txBody>
      </p:sp>
      <p:sp>
        <p:nvSpPr>
          <p:cNvPr id="253" name="Google Shape;253;p1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8" r:id="rId6"/>
    <p:sldLayoutId id="2147483659" r:id="rId7"/>
    <p:sldLayoutId id="2147483660" r:id="rId8"/>
    <p:sldLayoutId id="2147483661" r:id="rId9"/>
    <p:sldLayoutId id="2147483662" r:id="rId10"/>
    <p:sldLayoutId id="2147483664" r:id="rId11"/>
    <p:sldLayoutId id="2147483665" r:id="rId12"/>
    <p:sldLayoutId id="2147483666" r:id="rId13"/>
    <p:sldLayoutId id="2147483668" r:id="rId14"/>
    <p:sldLayoutId id="2147483669" r:id="rId15"/>
    <p:sldLayoutId id="2147483670" r:id="rId16"/>
    <p:sldLayoutId id="2147483674" r:id="rId17"/>
    <p:sldLayoutId id="214748367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50"/>
        <p:cNvGrpSpPr/>
        <p:nvPr/>
      </p:nvGrpSpPr>
      <p:grpSpPr>
        <a:xfrm>
          <a:off x="0" y="0"/>
          <a:ext cx="0" cy="0"/>
          <a:chOff x="0" y="0"/>
          <a:chExt cx="0" cy="0"/>
        </a:xfrm>
      </p:grpSpPr>
      <p:sp>
        <p:nvSpPr>
          <p:cNvPr id="451" name="Google Shape;451;p2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52" name="Google Shape;452;p2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customXml" Target="../ink/ink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1.xml"/><Relationship Id="rId4" Type="http://schemas.openxmlformats.org/officeDocument/2006/relationships/image" Target="../media/image15.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ctrTitle"/>
          </p:nvPr>
        </p:nvSpPr>
        <p:spPr>
          <a:xfrm>
            <a:off x="1855227" y="3647570"/>
            <a:ext cx="5788800" cy="517500"/>
          </a:xfrm>
          <a:prstGeom prst="rect">
            <a:avLst/>
          </a:prstGeom>
          <a:solidFill>
            <a:schemeClr val="tx1">
              <a:lumMod val="75000"/>
            </a:schemeClr>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t>Programming in C &amp; C++</a:t>
            </a:r>
            <a:endParaRPr dirty="0">
              <a:solidFill>
                <a:schemeClr val="accent3"/>
              </a:solidFill>
            </a:endParaRPr>
          </a:p>
        </p:txBody>
      </p:sp>
      <p:sp>
        <p:nvSpPr>
          <p:cNvPr id="459" name="Google Shape;459;p27"/>
          <p:cNvSpPr txBox="1">
            <a:spLocks noGrp="1"/>
          </p:cNvSpPr>
          <p:nvPr>
            <p:ph type="subTitle" idx="1"/>
          </p:nvPr>
        </p:nvSpPr>
        <p:spPr>
          <a:xfrm>
            <a:off x="78307" y="4630251"/>
            <a:ext cx="6202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t>&lt; presented by – Raj Goswami&gt; </a:t>
            </a:r>
          </a:p>
          <a:p>
            <a:pPr marL="0" lvl="0" indent="0" algn="l" rtl="0">
              <a:spcBef>
                <a:spcPts val="0"/>
              </a:spcBef>
              <a:spcAft>
                <a:spcPts val="0"/>
              </a:spcAft>
              <a:buNone/>
            </a:pPr>
            <a:r>
              <a:rPr lang="en" sz="1400" dirty="0"/>
              <a:t>20EREAD016</a:t>
            </a:r>
            <a:endParaRPr sz="1400" dirty="0"/>
          </a:p>
        </p:txBody>
      </p:sp>
      <p:sp>
        <p:nvSpPr>
          <p:cNvPr id="460" name="Google Shape;460;p27"/>
          <p:cNvSpPr txBox="1">
            <a:spLocks noGrp="1"/>
          </p:cNvSpPr>
          <p:nvPr>
            <p:ph type="subTitle" idx="1"/>
          </p:nvPr>
        </p:nvSpPr>
        <p:spPr>
          <a:xfrm>
            <a:off x="4278900" y="469467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accent3"/>
                </a:solidFill>
              </a:rPr>
              <a:t>    Department of Computer science and engineering</a:t>
            </a:r>
            <a:endParaRPr sz="1200" dirty="0">
              <a:solidFill>
                <a:schemeClr val="accent3"/>
              </a:solidFill>
            </a:endParaRPr>
          </a:p>
        </p:txBody>
      </p:sp>
      <p:sp>
        <p:nvSpPr>
          <p:cNvPr id="461" name="Google Shape;461;p27"/>
          <p:cNvSpPr txBox="1">
            <a:spLocks noGrp="1"/>
          </p:cNvSpPr>
          <p:nvPr>
            <p:ph type="subTitle" idx="2"/>
          </p:nvPr>
        </p:nvSpPr>
        <p:spPr>
          <a:xfrm>
            <a:off x="933320" y="409525"/>
            <a:ext cx="8141312" cy="51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 dirty="0">
              <a:solidFill>
                <a:schemeClr val="accent6"/>
              </a:solidFill>
            </a:endParaRPr>
          </a:p>
          <a:p>
            <a:pPr marL="0" lvl="0" indent="0" algn="l" rtl="0">
              <a:spcBef>
                <a:spcPts val="0"/>
              </a:spcBef>
              <a:spcAft>
                <a:spcPts val="0"/>
              </a:spcAft>
              <a:buNone/>
            </a:pPr>
            <a:r>
              <a:rPr lang="en" dirty="0">
                <a:solidFill>
                  <a:schemeClr val="accent6"/>
                </a:solidFill>
              </a:rPr>
              <a:t>[</a:t>
            </a:r>
            <a:r>
              <a:rPr lang="en" sz="2000" b="1" dirty="0">
                <a:solidFill>
                  <a:schemeClr val="bg2">
                    <a:lumMod val="60000"/>
                    <a:lumOff val="40000"/>
                  </a:schemeClr>
                </a:solidFill>
              </a:rPr>
              <a:t>Rajasthan Institute of Engineering and technology</a:t>
            </a:r>
            <a:r>
              <a:rPr lang="en" dirty="0">
                <a:solidFill>
                  <a:schemeClr val="accent6"/>
                </a:solidFill>
              </a:rPr>
              <a:t>] </a:t>
            </a:r>
            <a:endParaRPr dirty="0">
              <a:solidFill>
                <a:schemeClr val="accent6"/>
              </a:solidFill>
            </a:endParaRPr>
          </a:p>
        </p:txBody>
      </p:sp>
      <p:sp>
        <p:nvSpPr>
          <p:cNvPr id="465" name="Google Shape;465;p27"/>
          <p:cNvSpPr txBox="1">
            <a:spLocks noGrp="1"/>
          </p:cNvSpPr>
          <p:nvPr>
            <p:ph type="subTitle" idx="1"/>
          </p:nvPr>
        </p:nvSpPr>
        <p:spPr>
          <a:xfrm>
            <a:off x="4572000" y="98353"/>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t>I.T Lab</a:t>
            </a:r>
            <a:endParaRPr sz="1400" dirty="0">
              <a:solidFill>
                <a:schemeClr val="accent3"/>
              </a:solidFill>
            </a:endParaRPr>
          </a:p>
        </p:txBody>
      </p:sp>
      <p:sp>
        <p:nvSpPr>
          <p:cNvPr id="466" name="Google Shape;466;p27"/>
          <p:cNvSpPr txBox="1">
            <a:spLocks noGrp="1"/>
          </p:cNvSpPr>
          <p:nvPr>
            <p:ph type="subTitle" idx="1"/>
          </p:nvPr>
        </p:nvSpPr>
        <p:spPr>
          <a:xfrm>
            <a:off x="2419484" y="3314383"/>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solidFill>
              </a:rPr>
              <a:t>Presentation on</a:t>
            </a:r>
            <a:endParaRPr sz="1400" dirty="0">
              <a:solidFill>
                <a:schemeClr val="accent3"/>
              </a:solidFill>
            </a:endParaRPr>
          </a:p>
        </p:txBody>
      </p:sp>
      <p:pic>
        <p:nvPicPr>
          <p:cNvPr id="3" name="Picture 2">
            <a:extLst>
              <a:ext uri="{FF2B5EF4-FFF2-40B4-BE49-F238E27FC236}">
                <a16:creationId xmlns:a16="http://schemas.microsoft.com/office/drawing/2014/main" id="{2632E444-2AE9-4A7B-8F24-ABB7937441E5}"/>
              </a:ext>
            </a:extLst>
          </p:cNvPr>
          <p:cNvPicPr>
            <a:picLocks noChangeAspect="1"/>
          </p:cNvPicPr>
          <p:nvPr/>
        </p:nvPicPr>
        <p:blipFill>
          <a:blip r:embed="rId3"/>
          <a:stretch>
            <a:fillRect/>
          </a:stretch>
        </p:blipFill>
        <p:spPr>
          <a:xfrm>
            <a:off x="3615079" y="1189324"/>
            <a:ext cx="2180810" cy="216036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1" name="Google Shape;481;p29"/>
          <p:cNvSpPr txBox="1">
            <a:spLocks noGrp="1"/>
          </p:cNvSpPr>
          <p:nvPr>
            <p:ph type="subTitle" idx="1"/>
          </p:nvPr>
        </p:nvSpPr>
        <p:spPr>
          <a:xfrm>
            <a:off x="1337875" y="1227517"/>
            <a:ext cx="7516996" cy="4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a:t>
            </a:r>
            <a:r>
              <a:rPr lang="en-US" b="0" i="0" dirty="0">
                <a:solidFill>
                  <a:srgbClr val="B9B7B3"/>
                </a:solidFill>
                <a:effectLst/>
                <a:latin typeface="Segoe UI" panose="020B0502040204020203" pitchFamily="34" charset="0"/>
              </a:rPr>
              <a:t>The if-else statement in C language is used to execute the code if condition is true or false. It is also called two-way selection statement..</a:t>
            </a:r>
            <a:r>
              <a:rPr lang="en" dirty="0"/>
              <a:t>&gt;</a:t>
            </a:r>
          </a:p>
          <a:p>
            <a:pPr marL="0" lvl="0" indent="0" algn="l" rtl="0">
              <a:spcBef>
                <a:spcPts val="0"/>
              </a:spcBef>
              <a:spcAft>
                <a:spcPts val="0"/>
              </a:spcAft>
              <a:buNone/>
            </a:pPr>
            <a:endParaRPr dirty="0"/>
          </a:p>
        </p:txBody>
      </p:sp>
      <p:sp>
        <p:nvSpPr>
          <p:cNvPr id="482" name="Google Shape;482;p29"/>
          <p:cNvSpPr txBox="1">
            <a:spLocks noGrp="1"/>
          </p:cNvSpPr>
          <p:nvPr>
            <p:ph type="subTitle" idx="2"/>
          </p:nvPr>
        </p:nvSpPr>
        <p:spPr>
          <a:xfrm>
            <a:off x="2183851" y="693462"/>
            <a:ext cx="3129000" cy="338400"/>
          </a:xfrm>
          <a:prstGeom prst="rect">
            <a:avLst/>
          </a:prstGeom>
        </p:spPr>
        <p:txBody>
          <a:bodyPr spcFirstLastPara="1" wrap="square" lIns="91425" tIns="91425" rIns="91425" bIns="91425" anchor="ctr" anchorCtr="0">
            <a:noAutofit/>
          </a:bodyPr>
          <a:lstStyle/>
          <a:p>
            <a:pPr algn="just"/>
            <a:r>
              <a:rPr lang="en-IN" sz="2000" b="0" i="0" dirty="0">
                <a:solidFill>
                  <a:schemeClr val="tx2"/>
                </a:solidFill>
                <a:effectLst/>
                <a:latin typeface="Helvetica Neue"/>
              </a:rPr>
              <a:t>If-else statement</a:t>
            </a:r>
          </a:p>
        </p:txBody>
      </p:sp>
      <p:sp>
        <p:nvSpPr>
          <p:cNvPr id="489" name="Google Shape;489;p29"/>
          <p:cNvSpPr txBox="1">
            <a:spLocks noGrp="1"/>
          </p:cNvSpPr>
          <p:nvPr>
            <p:ph type="title" idx="9"/>
          </p:nvPr>
        </p:nvSpPr>
        <p:spPr>
          <a:xfrm>
            <a:off x="103051" y="33489"/>
            <a:ext cx="4468949"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800" dirty="0"/>
              <a:t>Conditional Statements</a:t>
            </a:r>
            <a:r>
              <a:rPr lang="en-IN" sz="1800" dirty="0">
                <a:solidFill>
                  <a:schemeClr val="accent2"/>
                </a:solidFill>
              </a:rPr>
              <a:t>’</a:t>
            </a:r>
            <a:r>
              <a:rPr lang="en-IN" sz="1800" dirty="0"/>
              <a:t> </a:t>
            </a:r>
            <a:r>
              <a:rPr lang="en-IN" sz="1800" dirty="0">
                <a:solidFill>
                  <a:schemeClr val="accent6"/>
                </a:solidFill>
              </a:rPr>
              <a:t>{</a:t>
            </a:r>
          </a:p>
        </p:txBody>
      </p:sp>
      <p:grpSp>
        <p:nvGrpSpPr>
          <p:cNvPr id="490" name="Google Shape;490;p29"/>
          <p:cNvGrpSpPr/>
          <p:nvPr/>
        </p:nvGrpSpPr>
        <p:grpSpPr>
          <a:xfrm>
            <a:off x="1084825" y="1168950"/>
            <a:ext cx="506100" cy="3401075"/>
            <a:chOff x="1084825" y="1168950"/>
            <a:chExt cx="506100" cy="3401075"/>
          </a:xfrm>
        </p:grpSpPr>
        <p:sp>
          <p:nvSpPr>
            <p:cNvPr id="491" name="Google Shape;491;p2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492" name="Google Shape;492;p29"/>
            <p:cNvCxnSpPr/>
            <p:nvPr/>
          </p:nvCxnSpPr>
          <p:spPr>
            <a:xfrm>
              <a:off x="1337875" y="1168950"/>
              <a:ext cx="0" cy="2764500"/>
            </a:xfrm>
            <a:prstGeom prst="straightConnector1">
              <a:avLst/>
            </a:prstGeom>
            <a:noFill/>
            <a:ln w="9525" cap="flat" cmpd="sng">
              <a:solidFill>
                <a:schemeClr val="accent4"/>
              </a:solidFill>
              <a:prstDash val="solid"/>
              <a:round/>
              <a:headEnd type="none" w="med" len="med"/>
              <a:tailEnd type="none" w="med" len="med"/>
            </a:ln>
          </p:spPr>
        </p:cxnSp>
      </p:grpSp>
      <p:sp>
        <p:nvSpPr>
          <p:cNvPr id="493" name="Google Shape;493;p29"/>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dirty="0">
              <a:solidFill>
                <a:schemeClr val="accent3"/>
              </a:solidFill>
            </a:endParaRPr>
          </a:p>
        </p:txBody>
      </p:sp>
      <p:sp>
        <p:nvSpPr>
          <p:cNvPr id="495" name="Google Shape;495;p29"/>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1400" dirty="0">
                <a:solidFill>
                  <a:schemeClr val="accent3"/>
                </a:solidFill>
              </a:rPr>
              <a:t>C</a:t>
            </a:r>
            <a:r>
              <a:rPr lang="en" sz="1400" dirty="0">
                <a:solidFill>
                  <a:schemeClr val="accent3"/>
                </a:solidFill>
              </a:rPr>
              <a:t> programming</a:t>
            </a:r>
            <a:endParaRPr sz="1400" dirty="0">
              <a:solidFill>
                <a:schemeClr val="accent3"/>
              </a:solidFill>
            </a:endParaRPr>
          </a:p>
        </p:txBody>
      </p:sp>
      <p:sp>
        <p:nvSpPr>
          <p:cNvPr id="11" name="Subtitle 10">
            <a:extLst>
              <a:ext uri="{FF2B5EF4-FFF2-40B4-BE49-F238E27FC236}">
                <a16:creationId xmlns:a16="http://schemas.microsoft.com/office/drawing/2014/main" id="{FC9D63DB-2FDD-4C63-B0CC-436CE9D392D3}"/>
              </a:ext>
            </a:extLst>
          </p:cNvPr>
          <p:cNvSpPr>
            <a:spLocks noGrp="1"/>
          </p:cNvSpPr>
          <p:nvPr>
            <p:ph type="subTitle" idx="4"/>
          </p:nvPr>
        </p:nvSpPr>
        <p:spPr>
          <a:xfrm>
            <a:off x="6399279" y="1850245"/>
            <a:ext cx="2600730" cy="1939067"/>
          </a:xfrm>
        </p:spPr>
        <p:txBody>
          <a:bodyPr/>
          <a:lstStyle/>
          <a:p>
            <a:r>
              <a:rPr lang="en-US" dirty="0"/>
              <a:t>if(expression)</a:t>
            </a:r>
          </a:p>
          <a:p>
            <a:r>
              <a:rPr lang="en-US" dirty="0"/>
              <a:t>{</a:t>
            </a:r>
          </a:p>
          <a:p>
            <a:r>
              <a:rPr lang="en-US" dirty="0"/>
              <a:t> //Statements</a:t>
            </a:r>
          </a:p>
          <a:p>
            <a:r>
              <a:rPr lang="en-US" dirty="0"/>
              <a:t>}</a:t>
            </a:r>
          </a:p>
          <a:p>
            <a:r>
              <a:rPr lang="en-US" dirty="0"/>
              <a:t>else</a:t>
            </a:r>
          </a:p>
          <a:p>
            <a:r>
              <a:rPr lang="en-US" dirty="0"/>
              <a:t>{</a:t>
            </a:r>
          </a:p>
          <a:p>
            <a:r>
              <a:rPr lang="en-US" dirty="0"/>
              <a:t> //Statements</a:t>
            </a:r>
          </a:p>
          <a:p>
            <a:r>
              <a:rPr lang="en-US" dirty="0"/>
              <a:t>}</a:t>
            </a:r>
            <a:endParaRPr lang="en-IN" dirty="0"/>
          </a:p>
        </p:txBody>
      </p:sp>
      <p:pic>
        <p:nvPicPr>
          <p:cNvPr id="8197" name="Picture 5">
            <a:extLst>
              <a:ext uri="{FF2B5EF4-FFF2-40B4-BE49-F238E27FC236}">
                <a16:creationId xmlns:a16="http://schemas.microsoft.com/office/drawing/2014/main" id="{F3AB4CDE-11F7-4184-9667-8752121165A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696"/>
          <a:stretch/>
        </p:blipFill>
        <p:spPr bwMode="auto">
          <a:xfrm>
            <a:off x="1483013" y="1880265"/>
            <a:ext cx="2499026" cy="2118799"/>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E898E44D-B7D3-4510-9616-4B762462F0B4}"/>
              </a:ext>
            </a:extLst>
          </p:cNvPr>
          <p:cNvSpPr txBox="1"/>
          <p:nvPr/>
        </p:nvSpPr>
        <p:spPr>
          <a:xfrm>
            <a:off x="4194194" y="1891804"/>
            <a:ext cx="2080482" cy="1661993"/>
          </a:xfrm>
          <a:prstGeom prst="rect">
            <a:avLst/>
          </a:prstGeom>
          <a:noFill/>
          <a:ln>
            <a:solidFill>
              <a:schemeClr val="tx2">
                <a:lumMod val="60000"/>
                <a:lumOff val="40000"/>
              </a:schemeClr>
            </a:solidFill>
          </a:ln>
        </p:spPr>
        <p:txBody>
          <a:bodyPr wrap="square" rtlCol="0">
            <a:spAutoFit/>
          </a:bodyPr>
          <a:lstStyle/>
          <a:p>
            <a:pPr algn="just"/>
            <a:r>
              <a:rPr lang="en-US" sz="1100" b="0" i="0" dirty="0">
                <a:solidFill>
                  <a:srgbClr val="D17729"/>
                </a:solidFill>
                <a:effectLst/>
                <a:latin typeface="Helvetica Neue"/>
              </a:rPr>
              <a:t>How "if..else" statement works..</a:t>
            </a:r>
          </a:p>
          <a:p>
            <a:pPr algn="ctr" fontAlgn="t">
              <a:buFont typeface="Arial" panose="020B0604020202020204" pitchFamily="34" charset="0"/>
              <a:buChar char="•"/>
            </a:pPr>
            <a:r>
              <a:rPr lang="en-US" sz="1100" b="0" i="0" dirty="0">
                <a:solidFill>
                  <a:srgbClr val="B9B7B3"/>
                </a:solidFill>
                <a:effectLst/>
                <a:latin typeface="Segoe UI" panose="020B0502040204020203" pitchFamily="34" charset="0"/>
              </a:rPr>
              <a:t>If the expression is evaluated to nonzero (true) then if block statement(s) are executed.</a:t>
            </a:r>
          </a:p>
          <a:p>
            <a:pPr algn="ctr" fontAlgn="t">
              <a:buFont typeface="Arial" panose="020B0604020202020204" pitchFamily="34" charset="0"/>
              <a:buChar char="•"/>
            </a:pPr>
            <a:r>
              <a:rPr lang="en-US" sz="1100" b="0" i="0" dirty="0">
                <a:solidFill>
                  <a:srgbClr val="B9B7B3"/>
                </a:solidFill>
                <a:effectLst/>
                <a:latin typeface="Segoe UI" panose="020B0502040204020203" pitchFamily="34" charset="0"/>
              </a:rPr>
              <a:t>If the expression is evaluated to zero (false) then else block statement(s) are executed.</a:t>
            </a:r>
          </a:p>
          <a:p>
            <a:endParaRPr lang="en-IN" dirty="0"/>
          </a:p>
        </p:txBody>
      </p:sp>
    </p:spTree>
    <p:extLst>
      <p:ext uri="{BB962C8B-B14F-4D97-AF65-F5344CB8AC3E}">
        <p14:creationId xmlns:p14="http://schemas.microsoft.com/office/powerpoint/2010/main" val="3319935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1" name="Google Shape;481;p29"/>
          <p:cNvSpPr txBox="1">
            <a:spLocks noGrp="1"/>
          </p:cNvSpPr>
          <p:nvPr>
            <p:ph type="subTitle" idx="1"/>
          </p:nvPr>
        </p:nvSpPr>
        <p:spPr>
          <a:xfrm>
            <a:off x="1157671" y="687608"/>
            <a:ext cx="7850265" cy="823817"/>
          </a:xfrm>
          <a:prstGeom prst="rect">
            <a:avLst/>
          </a:prstGeom>
        </p:spPr>
        <p:txBody>
          <a:bodyPr spcFirstLastPara="1" wrap="square" lIns="91425" tIns="91425" rIns="91425" bIns="91425" anchor="ctr" anchorCtr="0">
            <a:noAutofit/>
          </a:bodyPr>
          <a:lstStyle/>
          <a:p>
            <a:r>
              <a:rPr lang="en" dirty="0"/>
              <a:t>&lt; </a:t>
            </a:r>
            <a:r>
              <a:rPr lang="en-US" b="0" i="0" dirty="0">
                <a:solidFill>
                  <a:srgbClr val="B9B7B3"/>
                </a:solidFill>
                <a:effectLst/>
                <a:latin typeface="Segoe UI" panose="020B0502040204020203" pitchFamily="34" charset="0"/>
              </a:rPr>
              <a:t>The nested if...else statement is used when a program requires more than one test expression. It is also called a multi-way selection statement. When a series of the decision are involved in a statement, we use if else statement in nested form. </a:t>
            </a:r>
            <a:r>
              <a:rPr lang="en" dirty="0"/>
              <a:t>&gt;</a:t>
            </a:r>
          </a:p>
          <a:p>
            <a:pPr marL="0" lvl="0" indent="0" algn="l" rtl="0">
              <a:spcBef>
                <a:spcPts val="0"/>
              </a:spcBef>
              <a:spcAft>
                <a:spcPts val="0"/>
              </a:spcAft>
              <a:buNone/>
            </a:pPr>
            <a:endParaRPr dirty="0"/>
          </a:p>
        </p:txBody>
      </p:sp>
      <p:sp>
        <p:nvSpPr>
          <p:cNvPr id="482" name="Google Shape;482;p29"/>
          <p:cNvSpPr txBox="1">
            <a:spLocks noGrp="1"/>
          </p:cNvSpPr>
          <p:nvPr>
            <p:ph type="subTitle" idx="2"/>
          </p:nvPr>
        </p:nvSpPr>
        <p:spPr>
          <a:xfrm>
            <a:off x="5575225" y="183369"/>
            <a:ext cx="3129000" cy="338400"/>
          </a:xfrm>
          <a:prstGeom prst="rect">
            <a:avLst/>
          </a:prstGeom>
        </p:spPr>
        <p:txBody>
          <a:bodyPr spcFirstLastPara="1" wrap="square" lIns="91425" tIns="91425" rIns="91425" bIns="91425" anchor="ctr" anchorCtr="0">
            <a:noAutofit/>
          </a:bodyPr>
          <a:lstStyle/>
          <a:p>
            <a:pPr algn="just"/>
            <a:r>
              <a:rPr lang="en-US" b="0" i="0" dirty="0">
                <a:solidFill>
                  <a:schemeClr val="bg2">
                    <a:lumMod val="75000"/>
                  </a:schemeClr>
                </a:solidFill>
                <a:effectLst/>
                <a:latin typeface="Helvetica Neue"/>
              </a:rPr>
              <a:t>Nested If-else statement</a:t>
            </a:r>
            <a:endParaRPr lang="en-IN" b="0" i="0" dirty="0">
              <a:solidFill>
                <a:schemeClr val="bg2">
                  <a:lumMod val="75000"/>
                </a:schemeClr>
              </a:solidFill>
              <a:effectLst/>
              <a:latin typeface="Helvetica Neue"/>
            </a:endParaRPr>
          </a:p>
        </p:txBody>
      </p:sp>
      <p:sp>
        <p:nvSpPr>
          <p:cNvPr id="484" name="Google Shape;484;p29"/>
          <p:cNvSpPr txBox="1">
            <a:spLocks noGrp="1"/>
          </p:cNvSpPr>
          <p:nvPr>
            <p:ph type="subTitle" idx="4"/>
          </p:nvPr>
        </p:nvSpPr>
        <p:spPr>
          <a:xfrm>
            <a:off x="1786417" y="1511424"/>
            <a:ext cx="3296386" cy="2991207"/>
          </a:xfrm>
          <a:prstGeom prst="rect">
            <a:avLst/>
          </a:prstGeom>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IN" sz="1200" dirty="0"/>
          </a:p>
          <a:p>
            <a:pPr marL="0" lvl="0" indent="0" algn="l" rtl="0">
              <a:spcBef>
                <a:spcPts val="0"/>
              </a:spcBef>
              <a:spcAft>
                <a:spcPts val="0"/>
              </a:spcAft>
              <a:buNone/>
            </a:pPr>
            <a:r>
              <a:rPr lang="en-IN" sz="1200" dirty="0"/>
              <a:t>if( expression )</a:t>
            </a:r>
          </a:p>
          <a:p>
            <a:pPr marL="0" lvl="0" indent="0" algn="l" rtl="0">
              <a:spcBef>
                <a:spcPts val="0"/>
              </a:spcBef>
              <a:spcAft>
                <a:spcPts val="0"/>
              </a:spcAft>
              <a:buNone/>
            </a:pPr>
            <a:r>
              <a:rPr lang="en-IN" sz="1200" dirty="0"/>
              <a:t>{ </a:t>
            </a:r>
          </a:p>
          <a:p>
            <a:pPr marL="0" lvl="0" indent="0" algn="l" rtl="0">
              <a:spcBef>
                <a:spcPts val="0"/>
              </a:spcBef>
              <a:spcAft>
                <a:spcPts val="0"/>
              </a:spcAft>
              <a:buNone/>
            </a:pPr>
            <a:r>
              <a:rPr lang="en-IN" sz="1200" dirty="0"/>
              <a:t> if( expression1 )</a:t>
            </a:r>
          </a:p>
          <a:p>
            <a:pPr marL="0" lvl="0" indent="0" algn="l" rtl="0">
              <a:spcBef>
                <a:spcPts val="0"/>
              </a:spcBef>
              <a:spcAft>
                <a:spcPts val="0"/>
              </a:spcAft>
              <a:buNone/>
            </a:pPr>
            <a:r>
              <a:rPr lang="en-IN" sz="1200" dirty="0"/>
              <a:t> {</a:t>
            </a:r>
          </a:p>
          <a:p>
            <a:pPr marL="0" lvl="0" indent="0" algn="l" rtl="0">
              <a:spcBef>
                <a:spcPts val="0"/>
              </a:spcBef>
              <a:spcAft>
                <a:spcPts val="0"/>
              </a:spcAft>
              <a:buNone/>
            </a:pPr>
            <a:r>
              <a:rPr lang="en-IN" sz="1200" dirty="0"/>
              <a:t> statement-block1;</a:t>
            </a:r>
          </a:p>
          <a:p>
            <a:pPr marL="0" lvl="0" indent="0" algn="l" rtl="0">
              <a:spcBef>
                <a:spcPts val="0"/>
              </a:spcBef>
              <a:spcAft>
                <a:spcPts val="0"/>
              </a:spcAft>
              <a:buNone/>
            </a:pPr>
            <a:r>
              <a:rPr lang="en-IN" sz="1200" dirty="0"/>
              <a:t> }</a:t>
            </a:r>
          </a:p>
          <a:p>
            <a:pPr marL="0" lvl="0" indent="0" algn="l" rtl="0">
              <a:spcBef>
                <a:spcPts val="0"/>
              </a:spcBef>
              <a:spcAft>
                <a:spcPts val="0"/>
              </a:spcAft>
              <a:buNone/>
            </a:pPr>
            <a:r>
              <a:rPr lang="en-IN" sz="1200" dirty="0"/>
              <a:t> else </a:t>
            </a:r>
          </a:p>
          <a:p>
            <a:pPr marL="0" lvl="0" indent="0" algn="l" rtl="0">
              <a:spcBef>
                <a:spcPts val="0"/>
              </a:spcBef>
              <a:spcAft>
                <a:spcPts val="0"/>
              </a:spcAft>
              <a:buNone/>
            </a:pPr>
            <a:r>
              <a:rPr lang="en-IN" sz="1200" dirty="0"/>
              <a:t> {</a:t>
            </a:r>
          </a:p>
          <a:p>
            <a:pPr marL="0" lvl="0" indent="0" algn="l" rtl="0">
              <a:spcBef>
                <a:spcPts val="0"/>
              </a:spcBef>
              <a:spcAft>
                <a:spcPts val="0"/>
              </a:spcAft>
              <a:buNone/>
            </a:pPr>
            <a:r>
              <a:rPr lang="en-IN" sz="1200" dirty="0"/>
              <a:t> statement-block 2;</a:t>
            </a:r>
          </a:p>
          <a:p>
            <a:pPr marL="0" lvl="0" indent="0" algn="l" rtl="0">
              <a:spcBef>
                <a:spcPts val="0"/>
              </a:spcBef>
              <a:spcAft>
                <a:spcPts val="0"/>
              </a:spcAft>
              <a:buNone/>
            </a:pPr>
            <a:r>
              <a:rPr lang="en-IN" sz="1200" dirty="0"/>
              <a:t> }</a:t>
            </a:r>
          </a:p>
          <a:p>
            <a:pPr marL="0" lvl="0" indent="0" algn="l" rtl="0">
              <a:spcBef>
                <a:spcPts val="0"/>
              </a:spcBef>
              <a:spcAft>
                <a:spcPts val="0"/>
              </a:spcAft>
              <a:buNone/>
            </a:pPr>
            <a:r>
              <a:rPr lang="en-IN" sz="1200" dirty="0"/>
              <a:t>}</a:t>
            </a:r>
          </a:p>
          <a:p>
            <a:pPr marL="0" lvl="0" indent="0" algn="l" rtl="0">
              <a:spcBef>
                <a:spcPts val="0"/>
              </a:spcBef>
              <a:spcAft>
                <a:spcPts val="0"/>
              </a:spcAft>
              <a:buNone/>
            </a:pPr>
            <a:r>
              <a:rPr lang="en-IN" sz="1200" dirty="0"/>
              <a:t>else</a:t>
            </a:r>
          </a:p>
          <a:p>
            <a:pPr marL="0" lvl="0" indent="0" algn="l" rtl="0">
              <a:spcBef>
                <a:spcPts val="0"/>
              </a:spcBef>
              <a:spcAft>
                <a:spcPts val="0"/>
              </a:spcAft>
              <a:buNone/>
            </a:pPr>
            <a:r>
              <a:rPr lang="en-IN" sz="1200" dirty="0"/>
              <a:t>{</a:t>
            </a:r>
          </a:p>
          <a:p>
            <a:pPr marL="0" lvl="0" indent="0" algn="l" rtl="0">
              <a:spcBef>
                <a:spcPts val="0"/>
              </a:spcBef>
              <a:spcAft>
                <a:spcPts val="0"/>
              </a:spcAft>
              <a:buNone/>
            </a:pPr>
            <a:r>
              <a:rPr lang="en-IN" sz="1200" dirty="0"/>
              <a:t> statement-block 3;</a:t>
            </a:r>
          </a:p>
          <a:p>
            <a:pPr marL="0" lvl="0" indent="0" algn="l" rtl="0">
              <a:spcBef>
                <a:spcPts val="0"/>
              </a:spcBef>
              <a:spcAft>
                <a:spcPts val="0"/>
              </a:spcAft>
              <a:buNone/>
            </a:pPr>
            <a:r>
              <a:rPr lang="en-IN" sz="1200" dirty="0"/>
              <a:t>}</a:t>
            </a:r>
            <a:endParaRPr sz="1200" dirty="0"/>
          </a:p>
        </p:txBody>
      </p:sp>
      <p:sp>
        <p:nvSpPr>
          <p:cNvPr id="489" name="Google Shape;489;p29"/>
          <p:cNvSpPr txBox="1">
            <a:spLocks noGrp="1"/>
          </p:cNvSpPr>
          <p:nvPr>
            <p:ph type="title" idx="9"/>
          </p:nvPr>
        </p:nvSpPr>
        <p:spPr>
          <a:xfrm>
            <a:off x="132315" y="60219"/>
            <a:ext cx="4439686" cy="4615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Conditional Statements</a:t>
            </a:r>
            <a:r>
              <a:rPr lang="en" sz="2000" dirty="0">
                <a:solidFill>
                  <a:schemeClr val="accent2"/>
                </a:solidFill>
              </a:rPr>
              <a:t>’</a:t>
            </a:r>
            <a:r>
              <a:rPr lang="en" sz="2000" dirty="0"/>
              <a:t> </a:t>
            </a:r>
            <a:r>
              <a:rPr lang="en" sz="2000" dirty="0">
                <a:solidFill>
                  <a:schemeClr val="accent6"/>
                </a:solidFill>
              </a:rPr>
              <a:t>{</a:t>
            </a:r>
            <a:endParaRPr sz="2000" dirty="0">
              <a:solidFill>
                <a:schemeClr val="accent6"/>
              </a:solidFill>
            </a:endParaRPr>
          </a:p>
        </p:txBody>
      </p:sp>
      <p:grpSp>
        <p:nvGrpSpPr>
          <p:cNvPr id="490" name="Google Shape;490;p29"/>
          <p:cNvGrpSpPr/>
          <p:nvPr/>
        </p:nvGrpSpPr>
        <p:grpSpPr>
          <a:xfrm>
            <a:off x="1084825" y="1168950"/>
            <a:ext cx="506100" cy="3401075"/>
            <a:chOff x="1084825" y="1168950"/>
            <a:chExt cx="506100" cy="3401075"/>
          </a:xfrm>
        </p:grpSpPr>
        <p:sp>
          <p:nvSpPr>
            <p:cNvPr id="491" name="Google Shape;491;p2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492" name="Google Shape;492;p29"/>
            <p:cNvCxnSpPr/>
            <p:nvPr/>
          </p:nvCxnSpPr>
          <p:spPr>
            <a:xfrm>
              <a:off x="1337875" y="1168950"/>
              <a:ext cx="0" cy="2764500"/>
            </a:xfrm>
            <a:prstGeom prst="straightConnector1">
              <a:avLst/>
            </a:prstGeom>
            <a:noFill/>
            <a:ln w="9525" cap="flat" cmpd="sng">
              <a:solidFill>
                <a:schemeClr val="accent4"/>
              </a:solidFill>
              <a:prstDash val="solid"/>
              <a:round/>
              <a:headEnd type="none" w="med" len="med"/>
              <a:tailEnd type="none" w="med" len="med"/>
            </a:ln>
          </p:spPr>
        </p:cxnSp>
      </p:grpSp>
      <p:sp>
        <p:nvSpPr>
          <p:cNvPr id="493" name="Google Shape;493;p29"/>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dirty="0">
              <a:solidFill>
                <a:schemeClr val="accent3"/>
              </a:solidFill>
            </a:endParaRPr>
          </a:p>
        </p:txBody>
      </p:sp>
    </p:spTree>
    <p:extLst>
      <p:ext uri="{BB962C8B-B14F-4D97-AF65-F5344CB8AC3E}">
        <p14:creationId xmlns:p14="http://schemas.microsoft.com/office/powerpoint/2010/main" val="2508306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1" name="Google Shape;481;p29"/>
          <p:cNvSpPr txBox="1">
            <a:spLocks noGrp="1"/>
          </p:cNvSpPr>
          <p:nvPr>
            <p:ph type="subTitle" idx="1"/>
          </p:nvPr>
        </p:nvSpPr>
        <p:spPr>
          <a:xfrm>
            <a:off x="1084825" y="638089"/>
            <a:ext cx="8046709" cy="1088905"/>
          </a:xfrm>
          <a:prstGeom prst="rect">
            <a:avLst/>
          </a:prstGeom>
        </p:spPr>
        <p:txBody>
          <a:bodyPr spcFirstLastPara="1" wrap="square" lIns="91425" tIns="91425" rIns="91425" bIns="91425" anchor="ctr" anchorCtr="0">
            <a:noAutofit/>
          </a:bodyPr>
          <a:lstStyle/>
          <a:p>
            <a:r>
              <a:rPr lang="en" dirty="0"/>
              <a:t>&lt; </a:t>
            </a:r>
            <a:r>
              <a:rPr lang="en-US" b="0" i="0" dirty="0">
                <a:solidFill>
                  <a:srgbClr val="B9B7B3"/>
                </a:solidFill>
                <a:effectLst/>
                <a:latin typeface="Segoe UI" panose="020B0502040204020203" pitchFamily="34" charset="0"/>
              </a:rPr>
              <a:t>switch statement acts as a substitute for a long if-else-if ladder that is used to test a list of cases. A switch statement contains one or more case labels which are tested against the switch expression. When the expression match to a case then the associated statements with that case would be executed.</a:t>
            </a:r>
            <a:r>
              <a:rPr lang="en-US" sz="1400" b="0" i="0" dirty="0">
                <a:solidFill>
                  <a:srgbClr val="B9B7B3"/>
                </a:solidFill>
                <a:effectLst/>
                <a:latin typeface="Segoe UI" panose="020B0502040204020203" pitchFamily="34" charset="0"/>
              </a:rPr>
              <a:t>.</a:t>
            </a:r>
            <a:r>
              <a:rPr lang="en" dirty="0"/>
              <a:t>&gt;</a:t>
            </a:r>
          </a:p>
          <a:p>
            <a:pPr marL="0" lvl="0" indent="0" algn="l" rtl="0">
              <a:spcBef>
                <a:spcPts val="0"/>
              </a:spcBef>
              <a:spcAft>
                <a:spcPts val="0"/>
              </a:spcAft>
              <a:buNone/>
            </a:pPr>
            <a:endParaRPr dirty="0"/>
          </a:p>
        </p:txBody>
      </p:sp>
      <p:sp>
        <p:nvSpPr>
          <p:cNvPr id="482" name="Google Shape;482;p29"/>
          <p:cNvSpPr txBox="1">
            <a:spLocks noGrp="1"/>
          </p:cNvSpPr>
          <p:nvPr>
            <p:ph type="subTitle" idx="2"/>
          </p:nvPr>
        </p:nvSpPr>
        <p:spPr>
          <a:xfrm>
            <a:off x="5587295" y="224353"/>
            <a:ext cx="3129000" cy="338400"/>
          </a:xfrm>
          <a:prstGeom prst="rect">
            <a:avLst/>
          </a:prstGeom>
        </p:spPr>
        <p:txBody>
          <a:bodyPr spcFirstLastPara="1" wrap="square" lIns="91425" tIns="91425" rIns="91425" bIns="91425" anchor="ctr" anchorCtr="0">
            <a:noAutofit/>
          </a:bodyPr>
          <a:lstStyle/>
          <a:p>
            <a:pPr algn="just"/>
            <a:r>
              <a:rPr lang="en-IN" sz="2000" b="0" i="0" dirty="0">
                <a:solidFill>
                  <a:schemeClr val="bg1">
                    <a:lumMod val="60000"/>
                    <a:lumOff val="40000"/>
                  </a:schemeClr>
                </a:solidFill>
                <a:effectLst/>
                <a:latin typeface="Helvetica Neue"/>
              </a:rPr>
              <a:t>Switch Statement</a:t>
            </a:r>
          </a:p>
        </p:txBody>
      </p:sp>
      <p:sp>
        <p:nvSpPr>
          <p:cNvPr id="484" name="Google Shape;484;p29"/>
          <p:cNvSpPr txBox="1">
            <a:spLocks noGrp="1"/>
          </p:cNvSpPr>
          <p:nvPr>
            <p:ph type="subTitle" idx="4"/>
          </p:nvPr>
        </p:nvSpPr>
        <p:spPr>
          <a:xfrm>
            <a:off x="5427049" y="1458372"/>
            <a:ext cx="3449491" cy="3111653"/>
          </a:xfrm>
          <a:prstGeom prst="rect">
            <a:avLst/>
          </a:prstGeom>
          <a:solidFill>
            <a:schemeClr val="tx1">
              <a:lumMod val="75000"/>
            </a:schemeClr>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IN" sz="1200" dirty="0"/>
          </a:p>
          <a:p>
            <a:pPr marL="0" lvl="0" indent="0" algn="l" rtl="0">
              <a:spcBef>
                <a:spcPts val="0"/>
              </a:spcBef>
              <a:spcAft>
                <a:spcPts val="0"/>
              </a:spcAft>
              <a:buNone/>
            </a:pPr>
            <a:r>
              <a:rPr lang="en-US" sz="1200" dirty="0"/>
              <a:t>Switch (expression)</a:t>
            </a:r>
          </a:p>
          <a:p>
            <a:pPr marL="0" lvl="0" indent="0" algn="l" rtl="0">
              <a:spcBef>
                <a:spcPts val="0"/>
              </a:spcBef>
              <a:spcAft>
                <a:spcPts val="0"/>
              </a:spcAft>
              <a:buNone/>
            </a:pPr>
            <a:r>
              <a:rPr lang="en-US" sz="1200" dirty="0"/>
              <a:t>{</a:t>
            </a:r>
          </a:p>
          <a:p>
            <a:pPr marL="0" lvl="0" indent="0" algn="l" rtl="0">
              <a:spcBef>
                <a:spcPts val="0"/>
              </a:spcBef>
              <a:spcAft>
                <a:spcPts val="0"/>
              </a:spcAft>
              <a:buNone/>
            </a:pPr>
            <a:r>
              <a:rPr lang="en-US" sz="1200" dirty="0"/>
              <a:t> case value1:</a:t>
            </a:r>
          </a:p>
          <a:p>
            <a:pPr marL="0" lvl="0" indent="0" algn="l" rtl="0">
              <a:spcBef>
                <a:spcPts val="0"/>
              </a:spcBef>
              <a:spcAft>
                <a:spcPts val="0"/>
              </a:spcAft>
              <a:buNone/>
            </a:pPr>
            <a:r>
              <a:rPr lang="en-US" sz="1200" dirty="0"/>
              <a:t> //Statements </a:t>
            </a:r>
          </a:p>
          <a:p>
            <a:pPr marL="0" lvl="0" indent="0" algn="l" rtl="0">
              <a:spcBef>
                <a:spcPts val="0"/>
              </a:spcBef>
              <a:spcAft>
                <a:spcPts val="0"/>
              </a:spcAft>
              <a:buNone/>
            </a:pPr>
            <a:r>
              <a:rPr lang="en-US" sz="1200" dirty="0"/>
              <a:t> break;</a:t>
            </a:r>
          </a:p>
          <a:p>
            <a:pPr marL="0" lvl="0" indent="0" algn="l" rtl="0">
              <a:spcBef>
                <a:spcPts val="0"/>
              </a:spcBef>
              <a:spcAft>
                <a:spcPts val="0"/>
              </a:spcAft>
              <a:buNone/>
            </a:pPr>
            <a:r>
              <a:rPr lang="en-US" sz="1200" dirty="0"/>
              <a:t> case value 2:</a:t>
            </a:r>
          </a:p>
          <a:p>
            <a:pPr marL="0" lvl="0" indent="0" algn="l" rtl="0">
              <a:spcBef>
                <a:spcPts val="0"/>
              </a:spcBef>
              <a:spcAft>
                <a:spcPts val="0"/>
              </a:spcAft>
              <a:buNone/>
            </a:pPr>
            <a:r>
              <a:rPr lang="en-US" sz="1200" dirty="0"/>
              <a:t> //Statements</a:t>
            </a:r>
          </a:p>
          <a:p>
            <a:pPr marL="0" lvl="0" indent="0" algn="l" rtl="0">
              <a:spcBef>
                <a:spcPts val="0"/>
              </a:spcBef>
              <a:spcAft>
                <a:spcPts val="0"/>
              </a:spcAft>
              <a:buNone/>
            </a:pPr>
            <a:r>
              <a:rPr lang="en-US" sz="1200" dirty="0"/>
              <a:t> break; </a:t>
            </a:r>
          </a:p>
          <a:p>
            <a:pPr marL="0" lvl="0" indent="0" algn="l" rtl="0">
              <a:spcBef>
                <a:spcPts val="0"/>
              </a:spcBef>
              <a:spcAft>
                <a:spcPts val="0"/>
              </a:spcAft>
              <a:buNone/>
            </a:pPr>
            <a:r>
              <a:rPr lang="en-US" sz="1200" dirty="0"/>
              <a:t> case value 3:</a:t>
            </a:r>
          </a:p>
          <a:p>
            <a:pPr marL="0" lvl="0" indent="0" algn="l" rtl="0">
              <a:spcBef>
                <a:spcPts val="0"/>
              </a:spcBef>
              <a:spcAft>
                <a:spcPts val="0"/>
              </a:spcAft>
              <a:buNone/>
            </a:pPr>
            <a:r>
              <a:rPr lang="en-US" sz="1200" dirty="0"/>
              <a:t> //Statements </a:t>
            </a:r>
          </a:p>
          <a:p>
            <a:pPr marL="0" lvl="0" indent="0" algn="l" rtl="0">
              <a:spcBef>
                <a:spcPts val="0"/>
              </a:spcBef>
              <a:spcAft>
                <a:spcPts val="0"/>
              </a:spcAft>
              <a:buNone/>
            </a:pPr>
            <a:r>
              <a:rPr lang="en-US" sz="1200" dirty="0"/>
              <a:t> case value n:</a:t>
            </a:r>
          </a:p>
          <a:p>
            <a:pPr marL="0" lvl="0" indent="0" algn="l" rtl="0">
              <a:spcBef>
                <a:spcPts val="0"/>
              </a:spcBef>
              <a:spcAft>
                <a:spcPts val="0"/>
              </a:spcAft>
              <a:buNone/>
            </a:pPr>
            <a:r>
              <a:rPr lang="en-US" sz="1200" dirty="0"/>
              <a:t> //Statements</a:t>
            </a:r>
          </a:p>
          <a:p>
            <a:pPr marL="0" lvl="0" indent="0" algn="l" rtl="0">
              <a:spcBef>
                <a:spcPts val="0"/>
              </a:spcBef>
              <a:spcAft>
                <a:spcPts val="0"/>
              </a:spcAft>
              <a:buNone/>
            </a:pPr>
            <a:r>
              <a:rPr lang="en-US" sz="1200" dirty="0"/>
              <a:t> break;</a:t>
            </a:r>
          </a:p>
          <a:p>
            <a:pPr marL="0" lvl="0" indent="0" algn="l" rtl="0">
              <a:spcBef>
                <a:spcPts val="0"/>
              </a:spcBef>
              <a:spcAft>
                <a:spcPts val="0"/>
              </a:spcAft>
              <a:buNone/>
            </a:pPr>
            <a:r>
              <a:rPr lang="en-US" sz="1200" dirty="0"/>
              <a:t> Default:</a:t>
            </a:r>
          </a:p>
          <a:p>
            <a:pPr marL="0" lvl="0" indent="0" algn="l" rtl="0">
              <a:spcBef>
                <a:spcPts val="0"/>
              </a:spcBef>
              <a:spcAft>
                <a:spcPts val="0"/>
              </a:spcAft>
              <a:buNone/>
            </a:pPr>
            <a:r>
              <a:rPr lang="en-US" sz="1200" dirty="0"/>
              <a:t> //Statements</a:t>
            </a:r>
          </a:p>
          <a:p>
            <a:pPr marL="0" lvl="0" indent="0" algn="l" rtl="0">
              <a:spcBef>
                <a:spcPts val="0"/>
              </a:spcBef>
              <a:spcAft>
                <a:spcPts val="0"/>
              </a:spcAft>
              <a:buNone/>
            </a:pPr>
            <a:r>
              <a:rPr lang="en-US" sz="1200" dirty="0"/>
              <a:t>}</a:t>
            </a:r>
            <a:endParaRPr sz="1200" dirty="0"/>
          </a:p>
        </p:txBody>
      </p:sp>
      <p:sp>
        <p:nvSpPr>
          <p:cNvPr id="489" name="Google Shape;489;p29"/>
          <p:cNvSpPr txBox="1">
            <a:spLocks noGrp="1"/>
          </p:cNvSpPr>
          <p:nvPr>
            <p:ph type="title" idx="9"/>
          </p:nvPr>
        </p:nvSpPr>
        <p:spPr>
          <a:xfrm>
            <a:off x="132315" y="60219"/>
            <a:ext cx="4439686" cy="4615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Conditional Statements</a:t>
            </a:r>
            <a:r>
              <a:rPr lang="en" sz="2000" dirty="0">
                <a:solidFill>
                  <a:schemeClr val="accent2"/>
                </a:solidFill>
              </a:rPr>
              <a:t>’</a:t>
            </a:r>
            <a:r>
              <a:rPr lang="en" sz="2000" dirty="0"/>
              <a:t> </a:t>
            </a:r>
            <a:r>
              <a:rPr lang="en" sz="2000" dirty="0">
                <a:solidFill>
                  <a:schemeClr val="accent6"/>
                </a:solidFill>
              </a:rPr>
              <a:t>{</a:t>
            </a:r>
            <a:endParaRPr sz="2000" dirty="0">
              <a:solidFill>
                <a:schemeClr val="accent6"/>
              </a:solidFill>
            </a:endParaRPr>
          </a:p>
        </p:txBody>
      </p:sp>
      <p:grpSp>
        <p:nvGrpSpPr>
          <p:cNvPr id="490" name="Google Shape;490;p29"/>
          <p:cNvGrpSpPr/>
          <p:nvPr/>
        </p:nvGrpSpPr>
        <p:grpSpPr>
          <a:xfrm>
            <a:off x="1084825" y="1168950"/>
            <a:ext cx="506100" cy="3401075"/>
            <a:chOff x="1084825" y="1168950"/>
            <a:chExt cx="506100" cy="3401075"/>
          </a:xfrm>
        </p:grpSpPr>
        <p:sp>
          <p:nvSpPr>
            <p:cNvPr id="491" name="Google Shape;491;p2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492" name="Google Shape;492;p29"/>
            <p:cNvCxnSpPr/>
            <p:nvPr/>
          </p:nvCxnSpPr>
          <p:spPr>
            <a:xfrm>
              <a:off x="1337875" y="1168950"/>
              <a:ext cx="0" cy="2764500"/>
            </a:xfrm>
            <a:prstGeom prst="straightConnector1">
              <a:avLst/>
            </a:prstGeom>
            <a:noFill/>
            <a:ln w="9525" cap="flat" cmpd="sng">
              <a:solidFill>
                <a:schemeClr val="accent4"/>
              </a:solidFill>
              <a:prstDash val="solid"/>
              <a:round/>
              <a:headEnd type="none" w="med" len="med"/>
              <a:tailEnd type="none" w="med" len="med"/>
            </a:ln>
          </p:spPr>
        </p:cxnSp>
      </p:grpSp>
      <p:pic>
        <p:nvPicPr>
          <p:cNvPr id="9220" name="Picture 4">
            <a:extLst>
              <a:ext uri="{FF2B5EF4-FFF2-40B4-BE49-F238E27FC236}">
                <a16:creationId xmlns:a16="http://schemas.microsoft.com/office/drawing/2014/main" id="{5F0095BD-F8B6-43EF-BEED-5290B29CA66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655"/>
          <a:stretch/>
        </p:blipFill>
        <p:spPr bwMode="auto">
          <a:xfrm>
            <a:off x="1590925" y="1691501"/>
            <a:ext cx="2798189" cy="2813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298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908096" y="439351"/>
            <a:ext cx="3663904"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01</a:t>
            </a:r>
            <a:r>
              <a:rPr lang="en" sz="5000" dirty="0"/>
              <a:t> </a:t>
            </a:r>
            <a:r>
              <a:rPr lang="en" sz="3600" dirty="0">
                <a:solidFill>
                  <a:schemeClr val="accent6"/>
                </a:solidFill>
              </a:rPr>
              <a:t>{ </a:t>
            </a:r>
            <a:r>
              <a:rPr lang="en" sz="2400" dirty="0">
                <a:solidFill>
                  <a:schemeClr val="bg2"/>
                </a:solidFill>
              </a:rPr>
              <a:t>While Loop</a:t>
            </a:r>
            <a:r>
              <a:rPr lang="en" sz="5000" dirty="0">
                <a:solidFill>
                  <a:schemeClr val="accent6"/>
                </a:solidFill>
              </a:rPr>
              <a:t> </a:t>
            </a:r>
          </a:p>
        </p:txBody>
      </p:sp>
      <p:sp>
        <p:nvSpPr>
          <p:cNvPr id="501" name="Google Shape;501;p30"/>
          <p:cNvSpPr txBox="1">
            <a:spLocks noGrp="1"/>
          </p:cNvSpPr>
          <p:nvPr>
            <p:ph type="title" idx="2"/>
          </p:nvPr>
        </p:nvSpPr>
        <p:spPr>
          <a:xfrm>
            <a:off x="1287042" y="1715057"/>
            <a:ext cx="4806566" cy="89930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accent6"/>
                </a:solidFill>
              </a:rPr>
              <a:t>[</a:t>
            </a:r>
            <a:r>
              <a:rPr lang="en-US" sz="1600" b="0" i="0" dirty="0">
                <a:solidFill>
                  <a:srgbClr val="B9B7B3"/>
                </a:solidFill>
                <a:effectLst/>
                <a:latin typeface="Segoe UI" panose="020B0502040204020203" pitchFamily="34" charset="0"/>
              </a:rPr>
              <a:t>This loop executes a statement or a block of statements until the specified Boolean expression evaluates to false.</a:t>
            </a:r>
            <a:r>
              <a:rPr lang="en" sz="1600" dirty="0">
                <a:solidFill>
                  <a:schemeClr val="accent6"/>
                </a:solidFill>
              </a:rPr>
              <a:t>]</a:t>
            </a:r>
            <a:r>
              <a:rPr lang="en" sz="1600" dirty="0">
                <a:solidFill>
                  <a:schemeClr val="accent1"/>
                </a:solidFill>
              </a:rPr>
              <a:t> </a:t>
            </a:r>
            <a:endParaRPr sz="1600" dirty="0">
              <a:solidFill>
                <a:schemeClr val="accent3"/>
              </a:solidFill>
            </a:endParaRPr>
          </a:p>
        </p:txBody>
      </p:sp>
      <p:sp>
        <p:nvSpPr>
          <p:cNvPr id="502" name="Google Shape;502;p30"/>
          <p:cNvSpPr txBox="1">
            <a:spLocks noGrp="1"/>
          </p:cNvSpPr>
          <p:nvPr>
            <p:ph type="subTitle" idx="1"/>
          </p:nvPr>
        </p:nvSpPr>
        <p:spPr>
          <a:xfrm>
            <a:off x="1243535" y="2803575"/>
            <a:ext cx="3960900" cy="78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&lt; </a:t>
            </a:r>
            <a:r>
              <a:rPr lang="en-US" sz="1200" b="0" i="0" dirty="0">
                <a:solidFill>
                  <a:srgbClr val="B9B7B3"/>
                </a:solidFill>
                <a:effectLst/>
                <a:latin typeface="Segoe UI" panose="020B0502040204020203" pitchFamily="34" charset="0"/>
              </a:rPr>
              <a:t>Typically, while loop is useful when you are not aware of exact number of iterations.</a:t>
            </a:r>
            <a:r>
              <a:rPr lang="en" sz="1200" dirty="0"/>
              <a:t>&gt;</a:t>
            </a:r>
            <a:endParaRPr sz="1200" dirty="0"/>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cxnSp>
        <p:nvCxnSpPr>
          <p:cNvPr id="504" name="Google Shape;504;p30"/>
          <p:cNvCxnSpPr>
            <a:cxnSpLocks/>
          </p:cNvCxnSpPr>
          <p:nvPr/>
        </p:nvCxnSpPr>
        <p:spPr>
          <a:xfrm>
            <a:off x="1264973" y="1492594"/>
            <a:ext cx="0" cy="2113613"/>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dirty="0">
              <a:solidFill>
                <a:schemeClr val="accent3"/>
              </a:solidFill>
            </a:endParaRPr>
          </a:p>
        </p:txBody>
      </p:sp>
      <p:sp>
        <p:nvSpPr>
          <p:cNvPr id="506" name="Google Shape;506;p30"/>
          <p:cNvSpPr txBox="1">
            <a:spLocks noGrp="1"/>
          </p:cNvSpPr>
          <p:nvPr>
            <p:ph type="subTitle" idx="4294967295"/>
          </p:nvPr>
        </p:nvSpPr>
        <p:spPr>
          <a:xfrm>
            <a:off x="127053" y="88428"/>
            <a:ext cx="1562086"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3"/>
                </a:solidFill>
              </a:rPr>
              <a:t>Loops</a:t>
            </a:r>
            <a:r>
              <a:rPr lang="en" sz="1400" dirty="0">
                <a:solidFill>
                  <a:schemeClr val="accent3"/>
                </a:solidFill>
              </a:rPr>
              <a:t>  </a:t>
            </a:r>
            <a:endParaRPr sz="1400" dirty="0">
              <a:solidFill>
                <a:schemeClr val="accent3"/>
              </a:solidFill>
            </a:endParaRPr>
          </a:p>
        </p:txBody>
      </p:sp>
      <p:pic>
        <p:nvPicPr>
          <p:cNvPr id="10246" name="Picture 6">
            <a:extLst>
              <a:ext uri="{FF2B5EF4-FFF2-40B4-BE49-F238E27FC236}">
                <a16:creationId xmlns:a16="http://schemas.microsoft.com/office/drawing/2014/main" id="{2DBC1DD7-0C89-479B-89CD-5208FFBDA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4576" y="1225493"/>
            <a:ext cx="3019652" cy="27767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636924" y="432694"/>
            <a:ext cx="4729657"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02</a:t>
            </a:r>
            <a:r>
              <a:rPr lang="en" sz="5000" dirty="0"/>
              <a:t> </a:t>
            </a:r>
            <a:r>
              <a:rPr lang="en" sz="3600" dirty="0">
                <a:solidFill>
                  <a:schemeClr val="accent6"/>
                </a:solidFill>
              </a:rPr>
              <a:t>{ </a:t>
            </a:r>
            <a:r>
              <a:rPr lang="en" sz="2400" dirty="0">
                <a:solidFill>
                  <a:schemeClr val="accent6"/>
                </a:solidFill>
              </a:rPr>
              <a:t>Do-</a:t>
            </a:r>
            <a:r>
              <a:rPr lang="en" sz="2400" dirty="0">
                <a:solidFill>
                  <a:schemeClr val="bg2"/>
                </a:solidFill>
              </a:rPr>
              <a:t>While-Loop</a:t>
            </a:r>
            <a:r>
              <a:rPr lang="en" sz="5000" dirty="0">
                <a:solidFill>
                  <a:schemeClr val="accent6"/>
                </a:solidFill>
              </a:rPr>
              <a:t> </a:t>
            </a:r>
          </a:p>
        </p:txBody>
      </p:sp>
      <p:sp>
        <p:nvSpPr>
          <p:cNvPr id="501" name="Google Shape;501;p30"/>
          <p:cNvSpPr txBox="1">
            <a:spLocks noGrp="1"/>
          </p:cNvSpPr>
          <p:nvPr>
            <p:ph type="title" idx="2"/>
          </p:nvPr>
        </p:nvSpPr>
        <p:spPr>
          <a:xfrm>
            <a:off x="1287042" y="1715057"/>
            <a:ext cx="4806566" cy="11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accent6"/>
                </a:solidFill>
              </a:rPr>
              <a:t>[</a:t>
            </a:r>
            <a:r>
              <a:rPr lang="en-US" sz="1600" b="0" i="0" dirty="0">
                <a:solidFill>
                  <a:srgbClr val="B9B7B3"/>
                </a:solidFill>
                <a:effectLst/>
                <a:latin typeface="Segoe UI" panose="020B0502040204020203" pitchFamily="34" charset="0"/>
              </a:rPr>
              <a:t>This loop executes a statement or a block</a:t>
            </a:r>
            <a:br>
              <a:rPr lang="en-US" sz="1600" b="0" i="0" dirty="0">
                <a:solidFill>
                  <a:srgbClr val="B9B7B3"/>
                </a:solidFill>
                <a:effectLst/>
                <a:latin typeface="Segoe UI" panose="020B0502040204020203" pitchFamily="34" charset="0"/>
              </a:rPr>
            </a:br>
            <a:r>
              <a:rPr lang="en-US" sz="1600" b="0" i="0" dirty="0">
                <a:solidFill>
                  <a:srgbClr val="B9B7B3"/>
                </a:solidFill>
                <a:effectLst/>
                <a:latin typeface="Segoe UI" panose="020B0502040204020203" pitchFamily="34" charset="0"/>
              </a:rPr>
              <a:t> of statements until the specified Boolean</a:t>
            </a:r>
            <a:br>
              <a:rPr lang="en-US" sz="1600" b="0" i="0" dirty="0">
                <a:solidFill>
                  <a:srgbClr val="B9B7B3"/>
                </a:solidFill>
                <a:effectLst/>
                <a:latin typeface="Segoe UI" panose="020B0502040204020203" pitchFamily="34" charset="0"/>
              </a:rPr>
            </a:br>
            <a:r>
              <a:rPr lang="en-US" sz="1600" b="0" i="0" dirty="0">
                <a:solidFill>
                  <a:srgbClr val="B9B7B3"/>
                </a:solidFill>
                <a:effectLst/>
                <a:latin typeface="Segoe UI" panose="020B0502040204020203" pitchFamily="34" charset="0"/>
              </a:rPr>
              <a:t> expression evaluates to false</a:t>
            </a:r>
            <a:r>
              <a:rPr lang="en-US" sz="1050" b="0" i="0" dirty="0">
                <a:solidFill>
                  <a:srgbClr val="B9B7B3"/>
                </a:solidFill>
                <a:effectLst/>
                <a:latin typeface="Segoe UI" panose="020B0502040204020203" pitchFamily="34" charset="0"/>
              </a:rPr>
              <a:t>.</a:t>
            </a:r>
            <a:r>
              <a:rPr lang="en-US" sz="1600" b="0" i="0" dirty="0">
                <a:solidFill>
                  <a:srgbClr val="B9B7B3"/>
                </a:solidFill>
                <a:effectLst/>
                <a:latin typeface="Segoe UI" panose="020B0502040204020203" pitchFamily="34" charset="0"/>
              </a:rPr>
              <a:t>.</a:t>
            </a:r>
            <a:r>
              <a:rPr lang="en" sz="1600" dirty="0">
                <a:solidFill>
                  <a:schemeClr val="accent6"/>
                </a:solidFill>
              </a:rPr>
              <a:t>]</a:t>
            </a:r>
            <a:r>
              <a:rPr lang="en" sz="1600" dirty="0">
                <a:solidFill>
                  <a:schemeClr val="accent1"/>
                </a:solidFill>
              </a:rPr>
              <a:t> </a:t>
            </a:r>
            <a:endParaRPr sz="1600" dirty="0">
              <a:solidFill>
                <a:schemeClr val="accent3"/>
              </a:solidFill>
            </a:endParaRPr>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cxnSp>
        <p:nvCxnSpPr>
          <p:cNvPr id="504" name="Google Shape;504;p30"/>
          <p:cNvCxnSpPr>
            <a:cxnSpLocks/>
          </p:cNvCxnSpPr>
          <p:nvPr/>
        </p:nvCxnSpPr>
        <p:spPr>
          <a:xfrm>
            <a:off x="1264973" y="1492594"/>
            <a:ext cx="0" cy="2113613"/>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dirty="0">
              <a:solidFill>
                <a:schemeClr val="accent3"/>
              </a:solidFill>
            </a:endParaRPr>
          </a:p>
        </p:txBody>
      </p:sp>
      <p:sp>
        <p:nvSpPr>
          <p:cNvPr id="506" name="Google Shape;506;p30"/>
          <p:cNvSpPr txBox="1">
            <a:spLocks noGrp="1"/>
          </p:cNvSpPr>
          <p:nvPr>
            <p:ph type="subTitle" idx="4294967295"/>
          </p:nvPr>
        </p:nvSpPr>
        <p:spPr>
          <a:xfrm>
            <a:off x="239636" y="78582"/>
            <a:ext cx="1242653"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3"/>
                </a:solidFill>
              </a:rPr>
              <a:t>Loops</a:t>
            </a:r>
            <a:r>
              <a:rPr lang="en" sz="1400" dirty="0">
                <a:solidFill>
                  <a:schemeClr val="accent3"/>
                </a:solidFill>
              </a:rPr>
              <a:t>  </a:t>
            </a:r>
            <a:endParaRPr sz="1400" dirty="0">
              <a:solidFill>
                <a:schemeClr val="accent3"/>
              </a:solidFill>
            </a:endParaRPr>
          </a:p>
        </p:txBody>
      </p:sp>
      <p:pic>
        <p:nvPicPr>
          <p:cNvPr id="11266" name="Picture 2" descr="Java do while loop - JournalDev">
            <a:extLst>
              <a:ext uri="{FF2B5EF4-FFF2-40B4-BE49-F238E27FC236}">
                <a16:creationId xmlns:a16="http://schemas.microsoft.com/office/drawing/2014/main" id="{26DDB00B-05B5-4F27-8E30-66CCB0ED1A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2206" y="1074146"/>
            <a:ext cx="3444488" cy="29952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30594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636925" y="432694"/>
            <a:ext cx="3663904"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03</a:t>
            </a:r>
            <a:r>
              <a:rPr lang="en" sz="5000" dirty="0"/>
              <a:t> </a:t>
            </a:r>
            <a:r>
              <a:rPr lang="en" sz="2000" dirty="0">
                <a:solidFill>
                  <a:schemeClr val="accent6"/>
                </a:solidFill>
              </a:rPr>
              <a:t>{</a:t>
            </a:r>
            <a:r>
              <a:rPr lang="en" sz="3600" dirty="0">
                <a:solidFill>
                  <a:schemeClr val="accent6"/>
                </a:solidFill>
              </a:rPr>
              <a:t> </a:t>
            </a:r>
            <a:r>
              <a:rPr lang="en" sz="2400" dirty="0">
                <a:solidFill>
                  <a:schemeClr val="bg2"/>
                </a:solidFill>
              </a:rPr>
              <a:t>For Loop</a:t>
            </a:r>
            <a:endParaRPr lang="en" sz="5000" dirty="0">
              <a:solidFill>
                <a:schemeClr val="accent6"/>
              </a:solidFill>
            </a:endParaRPr>
          </a:p>
        </p:txBody>
      </p:sp>
      <p:sp>
        <p:nvSpPr>
          <p:cNvPr id="501" name="Google Shape;501;p30"/>
          <p:cNvSpPr txBox="1">
            <a:spLocks noGrp="1"/>
          </p:cNvSpPr>
          <p:nvPr>
            <p:ph type="title" idx="2"/>
          </p:nvPr>
        </p:nvSpPr>
        <p:spPr>
          <a:xfrm>
            <a:off x="1119655" y="1598757"/>
            <a:ext cx="4401156" cy="20783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6"/>
                </a:solidFill>
              </a:rPr>
              <a:t>[</a:t>
            </a:r>
            <a:r>
              <a:rPr lang="en-US" sz="1600" b="0" i="0" dirty="0">
                <a:solidFill>
                  <a:srgbClr val="B9B7B3"/>
                </a:solidFill>
                <a:effectLst/>
                <a:latin typeface="Segoe UI" panose="020B0502040204020203" pitchFamily="34" charset="0"/>
              </a:rPr>
              <a:t>This loop has three sections - index declaration, condition (Boolean expression) and updating section. In each for loop iteration, the index is updated (incremented/decremented) by updating section and checked with the condition. If the condition is matched, it continues execution until the specified Boolean expression evaluates to false..</a:t>
            </a:r>
            <a:r>
              <a:rPr lang="en" sz="1600" dirty="0">
                <a:solidFill>
                  <a:schemeClr val="accent6"/>
                </a:solidFill>
              </a:rPr>
              <a:t>]</a:t>
            </a:r>
            <a:r>
              <a:rPr lang="en" sz="1600" dirty="0">
                <a:solidFill>
                  <a:schemeClr val="accent1"/>
                </a:solidFill>
              </a:rPr>
              <a:t> </a:t>
            </a:r>
            <a:endParaRPr sz="1600" dirty="0">
              <a:solidFill>
                <a:schemeClr val="accent3"/>
              </a:solidFill>
            </a:endParaRPr>
          </a:p>
        </p:txBody>
      </p:sp>
      <p:sp>
        <p:nvSpPr>
          <p:cNvPr id="503" name="Google Shape;503;p30"/>
          <p:cNvSpPr txBox="1"/>
          <p:nvPr/>
        </p:nvSpPr>
        <p:spPr>
          <a:xfrm>
            <a:off x="2322867" y="3845723"/>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accent6"/>
                </a:solidFill>
                <a:latin typeface="Fira Code"/>
                <a:ea typeface="Fira Code"/>
                <a:cs typeface="Fira Code"/>
                <a:sym typeface="Fira Code"/>
              </a:rPr>
              <a:t>}</a:t>
            </a:r>
            <a:endParaRPr sz="2400" dirty="0">
              <a:solidFill>
                <a:schemeClr val="accent6"/>
              </a:solidFill>
              <a:latin typeface="Fira Code"/>
              <a:ea typeface="Fira Code"/>
              <a:cs typeface="Fira Code"/>
              <a:sym typeface="Fira Code"/>
            </a:endParaRPr>
          </a:p>
        </p:txBody>
      </p:sp>
      <p:cxnSp>
        <p:nvCxnSpPr>
          <p:cNvPr id="504" name="Google Shape;504;p30"/>
          <p:cNvCxnSpPr>
            <a:cxnSpLocks/>
          </p:cNvCxnSpPr>
          <p:nvPr/>
        </p:nvCxnSpPr>
        <p:spPr>
          <a:xfrm>
            <a:off x="1264973" y="1492594"/>
            <a:ext cx="0" cy="2113613"/>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Programming Language</a:t>
            </a:r>
            <a:endParaRPr sz="1400" dirty="0">
              <a:solidFill>
                <a:schemeClr val="accent3"/>
              </a:solidFill>
            </a:endParaRPr>
          </a:p>
        </p:txBody>
      </p:sp>
      <p:sp>
        <p:nvSpPr>
          <p:cNvPr id="506" name="Google Shape;506;p30"/>
          <p:cNvSpPr txBox="1">
            <a:spLocks noGrp="1"/>
          </p:cNvSpPr>
          <p:nvPr>
            <p:ph type="subTitle" idx="4294967295"/>
          </p:nvPr>
        </p:nvSpPr>
        <p:spPr>
          <a:xfrm>
            <a:off x="170268" y="117664"/>
            <a:ext cx="1223734"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3"/>
                </a:solidFill>
              </a:rPr>
              <a:t>Loops</a:t>
            </a:r>
            <a:r>
              <a:rPr lang="en" sz="1400" dirty="0">
                <a:solidFill>
                  <a:schemeClr val="accent3"/>
                </a:solidFill>
              </a:rPr>
              <a:t>  </a:t>
            </a:r>
            <a:endParaRPr sz="1400" dirty="0">
              <a:solidFill>
                <a:schemeClr val="accent3"/>
              </a:solidFill>
            </a:endParaRPr>
          </a:p>
        </p:txBody>
      </p:sp>
      <p:pic>
        <p:nvPicPr>
          <p:cNvPr id="12290" name="Picture 2" descr="for loop Flowchart | Looping, Learn c, Flow chart">
            <a:extLst>
              <a:ext uri="{FF2B5EF4-FFF2-40B4-BE49-F238E27FC236}">
                <a16:creationId xmlns:a16="http://schemas.microsoft.com/office/drawing/2014/main" id="{B4665990-7634-4D90-A7B6-5D75A1D351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88" t="-1057" r="488" b="8122"/>
          <a:stretch/>
        </p:blipFill>
        <p:spPr bwMode="auto">
          <a:xfrm>
            <a:off x="5823768" y="714997"/>
            <a:ext cx="3034965" cy="39137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3158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2"/>
        <p:cNvGrpSpPr/>
        <p:nvPr/>
      </p:nvGrpSpPr>
      <p:grpSpPr>
        <a:xfrm>
          <a:off x="0" y="0"/>
          <a:ext cx="0" cy="0"/>
          <a:chOff x="0" y="0"/>
          <a:chExt cx="0" cy="0"/>
        </a:xfrm>
      </p:grpSpPr>
      <p:cxnSp>
        <p:nvCxnSpPr>
          <p:cNvPr id="2263" name="Google Shape;2263;p40"/>
          <p:cNvCxnSpPr>
            <a:cxnSpLocks/>
            <a:stCxn id="2264" idx="6"/>
          </p:cNvCxnSpPr>
          <p:nvPr/>
        </p:nvCxnSpPr>
        <p:spPr>
          <a:xfrm flipV="1">
            <a:off x="1670558" y="1856891"/>
            <a:ext cx="5858732" cy="2186438"/>
          </a:xfrm>
          <a:prstGeom prst="straightConnector1">
            <a:avLst/>
          </a:prstGeom>
          <a:noFill/>
          <a:ln w="19050" cap="flat" cmpd="sng">
            <a:solidFill>
              <a:schemeClr val="dk1"/>
            </a:solidFill>
            <a:prstDash val="solid"/>
            <a:round/>
            <a:headEnd type="none" w="med" len="med"/>
            <a:tailEnd type="none" w="med" len="med"/>
          </a:ln>
        </p:spPr>
      </p:cxnSp>
      <p:sp>
        <p:nvSpPr>
          <p:cNvPr id="2266" name="Google Shape;2266;p40"/>
          <p:cNvSpPr txBox="1">
            <a:spLocks noGrp="1"/>
          </p:cNvSpPr>
          <p:nvPr>
            <p:ph type="title"/>
          </p:nvPr>
        </p:nvSpPr>
        <p:spPr>
          <a:xfrm>
            <a:off x="38966" y="37092"/>
            <a:ext cx="4756215"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Array </a:t>
            </a:r>
            <a:endParaRPr dirty="0"/>
          </a:p>
        </p:txBody>
      </p:sp>
      <p:grpSp>
        <p:nvGrpSpPr>
          <p:cNvPr id="2267" name="Google Shape;2267;p40"/>
          <p:cNvGrpSpPr/>
          <p:nvPr/>
        </p:nvGrpSpPr>
        <p:grpSpPr>
          <a:xfrm>
            <a:off x="793134" y="1874792"/>
            <a:ext cx="1262400" cy="2847776"/>
            <a:chOff x="464889" y="1251199"/>
            <a:chExt cx="1262400" cy="2847776"/>
          </a:xfrm>
        </p:grpSpPr>
        <p:sp>
          <p:nvSpPr>
            <p:cNvPr id="2268" name="Google Shape;2268;p40"/>
            <p:cNvSpPr txBox="1"/>
            <p:nvPr/>
          </p:nvSpPr>
          <p:spPr>
            <a:xfrm>
              <a:off x="464889" y="3758475"/>
              <a:ext cx="1262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2"/>
                  </a:solidFill>
                  <a:latin typeface="Fira Sans Extra Condensed SemiBold"/>
                  <a:ea typeface="Fira Sans Extra Condensed SemiBold"/>
                  <a:cs typeface="Fira Sans Extra Condensed SemiBold"/>
                  <a:sym typeface="Fira Sans Extra Condensed SemiBold"/>
                </a:rPr>
                <a:t>Sardine</a:t>
              </a:r>
              <a:endParaRPr sz="1800" dirty="0">
                <a:solidFill>
                  <a:schemeClr val="dk2"/>
                </a:solidFill>
                <a:latin typeface="Fira Sans Extra Condensed SemiBold"/>
                <a:ea typeface="Fira Sans Extra Condensed SemiBold"/>
                <a:cs typeface="Fira Sans Extra Condensed SemiBold"/>
                <a:sym typeface="Fira Sans Extra Condensed SemiBold"/>
              </a:endParaRPr>
            </a:p>
          </p:txBody>
        </p:sp>
        <p:sp>
          <p:nvSpPr>
            <p:cNvPr id="2270" name="Google Shape;2270;p40"/>
            <p:cNvSpPr/>
            <p:nvPr/>
          </p:nvSpPr>
          <p:spPr>
            <a:xfrm>
              <a:off x="802239" y="3076750"/>
              <a:ext cx="587700" cy="587700"/>
            </a:xfrm>
            <a:prstGeom prst="ellipse">
              <a:avLst/>
            </a:prstGeom>
            <a:solidFill>
              <a:schemeClr val="dk2"/>
            </a:solidFill>
            <a:ln>
              <a:noFill/>
            </a:ln>
          </p:spPr>
          <p:txBody>
            <a:bodyPr spcFirstLastPara="1" wrap="square" lIns="0" tIns="91425" rIns="0" bIns="100575" anchor="ctr" anchorCtr="0">
              <a:noAutofit/>
            </a:bodyPr>
            <a:lstStyle/>
            <a:p>
              <a:pPr marL="0" lvl="0" indent="0" algn="ctr" rtl="0">
                <a:spcBef>
                  <a:spcPts val="0"/>
                </a:spcBef>
                <a:spcAft>
                  <a:spcPts val="0"/>
                </a:spcAft>
                <a:buNone/>
              </a:pPr>
              <a:r>
                <a:rPr lang="en" sz="2600" dirty="0">
                  <a:solidFill>
                    <a:schemeClr val="lt1"/>
                  </a:solidFill>
                  <a:latin typeface="Fira Sans Extra Condensed SemiBold"/>
                  <a:ea typeface="Fira Sans Extra Condensed SemiBold"/>
                  <a:cs typeface="Fira Sans Extra Condensed SemiBold"/>
                  <a:sym typeface="Fira Sans Extra Condensed SemiBold"/>
                </a:rPr>
                <a:t>0</a:t>
              </a:r>
              <a:endParaRPr dirty="0">
                <a:solidFill>
                  <a:schemeClr val="lt1"/>
                </a:solidFill>
                <a:latin typeface="Fira Sans Extra Condensed SemiBold"/>
                <a:ea typeface="Fira Sans Extra Condensed SemiBold"/>
                <a:cs typeface="Fira Sans Extra Condensed SemiBold"/>
                <a:sym typeface="Fira Sans Extra Condensed SemiBold"/>
              </a:endParaRPr>
            </a:p>
          </p:txBody>
        </p:sp>
        <p:grpSp>
          <p:nvGrpSpPr>
            <p:cNvPr id="2271" name="Google Shape;2271;p40"/>
            <p:cNvGrpSpPr/>
            <p:nvPr/>
          </p:nvGrpSpPr>
          <p:grpSpPr>
            <a:xfrm>
              <a:off x="1096100" y="1251199"/>
              <a:ext cx="246213" cy="2252687"/>
              <a:chOff x="1096100" y="1251199"/>
              <a:chExt cx="246213" cy="2252687"/>
            </a:xfrm>
          </p:grpSpPr>
          <p:cxnSp>
            <p:nvCxnSpPr>
              <p:cNvPr id="2272" name="Google Shape;2272;p40"/>
              <p:cNvCxnSpPr/>
              <p:nvPr/>
            </p:nvCxnSpPr>
            <p:spPr>
              <a:xfrm>
                <a:off x="1096100" y="1251199"/>
                <a:ext cx="0" cy="364800"/>
              </a:xfrm>
              <a:prstGeom prst="straightConnector1">
                <a:avLst/>
              </a:prstGeom>
              <a:noFill/>
              <a:ln w="19050" cap="flat" cmpd="sng">
                <a:solidFill>
                  <a:schemeClr val="dk1"/>
                </a:solidFill>
                <a:prstDash val="solid"/>
                <a:round/>
                <a:headEnd type="none" w="med" len="med"/>
                <a:tailEnd type="stealth" w="med" len="med"/>
              </a:ln>
            </p:spPr>
          </p:cxnSp>
          <p:sp>
            <p:nvSpPr>
              <p:cNvPr id="2264" name="Google Shape;2264;p40"/>
              <p:cNvSpPr/>
              <p:nvPr/>
            </p:nvSpPr>
            <p:spPr>
              <a:xfrm>
                <a:off x="1174013" y="3335586"/>
                <a:ext cx="168300" cy="168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273" name="Google Shape;2273;p40"/>
          <p:cNvGrpSpPr/>
          <p:nvPr/>
        </p:nvGrpSpPr>
        <p:grpSpPr>
          <a:xfrm>
            <a:off x="1278145" y="2807343"/>
            <a:ext cx="292377" cy="592660"/>
            <a:chOff x="7079688" y="2592367"/>
            <a:chExt cx="465791" cy="940879"/>
          </a:xfrm>
        </p:grpSpPr>
        <p:sp>
          <p:nvSpPr>
            <p:cNvPr id="2274" name="Google Shape;2274;p40"/>
            <p:cNvSpPr/>
            <p:nvPr/>
          </p:nvSpPr>
          <p:spPr>
            <a:xfrm>
              <a:off x="7079688" y="2908145"/>
              <a:ext cx="156955" cy="243927"/>
            </a:xfrm>
            <a:custGeom>
              <a:avLst/>
              <a:gdLst/>
              <a:ahLst/>
              <a:cxnLst/>
              <a:rect l="l" t="t" r="r" b="b"/>
              <a:pathLst>
                <a:path w="10422" h="16197" extrusionOk="0">
                  <a:moveTo>
                    <a:pt x="6697" y="0"/>
                  </a:moveTo>
                  <a:lnTo>
                    <a:pt x="6697" y="0"/>
                  </a:lnTo>
                  <a:cubicBezTo>
                    <a:pt x="3809" y="1423"/>
                    <a:pt x="1675" y="4018"/>
                    <a:pt x="838" y="7115"/>
                  </a:cubicBezTo>
                  <a:cubicBezTo>
                    <a:pt x="1" y="10212"/>
                    <a:pt x="503" y="13518"/>
                    <a:pt x="2303" y="16197"/>
                  </a:cubicBezTo>
                  <a:cubicBezTo>
                    <a:pt x="8371" y="13225"/>
                    <a:pt x="10422" y="5609"/>
                    <a:pt x="66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5" name="Google Shape;2275;p40"/>
            <p:cNvSpPr/>
            <p:nvPr/>
          </p:nvSpPr>
          <p:spPr>
            <a:xfrm>
              <a:off x="7187472" y="2592367"/>
              <a:ext cx="293098" cy="258204"/>
            </a:xfrm>
            <a:custGeom>
              <a:avLst/>
              <a:gdLst/>
              <a:ahLst/>
              <a:cxnLst/>
              <a:rect l="l" t="t" r="r" b="b"/>
              <a:pathLst>
                <a:path w="19462" h="17145" extrusionOk="0">
                  <a:moveTo>
                    <a:pt x="9710" y="1"/>
                  </a:moveTo>
                  <a:cubicBezTo>
                    <a:pt x="5274" y="3893"/>
                    <a:pt x="1884" y="8915"/>
                    <a:pt x="0" y="14565"/>
                  </a:cubicBezTo>
                  <a:cubicBezTo>
                    <a:pt x="3023" y="16286"/>
                    <a:pt x="6393" y="17144"/>
                    <a:pt x="9762" y="17144"/>
                  </a:cubicBezTo>
                  <a:cubicBezTo>
                    <a:pt x="13110" y="17144"/>
                    <a:pt x="16457" y="16297"/>
                    <a:pt x="19461" y="14607"/>
                  </a:cubicBezTo>
                  <a:cubicBezTo>
                    <a:pt x="17578" y="8957"/>
                    <a:pt x="14188" y="3935"/>
                    <a:pt x="97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6" name="Google Shape;2276;p40"/>
            <p:cNvSpPr/>
            <p:nvPr/>
          </p:nvSpPr>
          <p:spPr>
            <a:xfrm>
              <a:off x="7121916" y="2811716"/>
              <a:ext cx="423563" cy="543320"/>
            </a:xfrm>
            <a:custGeom>
              <a:avLst/>
              <a:gdLst/>
              <a:ahLst/>
              <a:cxnLst/>
              <a:rect l="l" t="t" r="r" b="b"/>
              <a:pathLst>
                <a:path w="28125" h="36077" extrusionOk="0">
                  <a:moveTo>
                    <a:pt x="4353" y="0"/>
                  </a:moveTo>
                  <a:cubicBezTo>
                    <a:pt x="1" y="12890"/>
                    <a:pt x="3851" y="27120"/>
                    <a:pt x="14063" y="36076"/>
                  </a:cubicBezTo>
                  <a:cubicBezTo>
                    <a:pt x="24316" y="27120"/>
                    <a:pt x="28125" y="12890"/>
                    <a:pt x="23814" y="0"/>
                  </a:cubicBezTo>
                  <a:lnTo>
                    <a:pt x="23814" y="0"/>
                  </a:lnTo>
                  <a:cubicBezTo>
                    <a:pt x="20801" y="1716"/>
                    <a:pt x="17442" y="2574"/>
                    <a:pt x="14084" y="2574"/>
                  </a:cubicBezTo>
                  <a:cubicBezTo>
                    <a:pt x="10725" y="2574"/>
                    <a:pt x="7367" y="1716"/>
                    <a:pt x="4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7" name="Google Shape;2277;p40"/>
            <p:cNvSpPr/>
            <p:nvPr/>
          </p:nvSpPr>
          <p:spPr>
            <a:xfrm>
              <a:off x="7264368" y="2924530"/>
              <a:ext cx="139305" cy="307601"/>
            </a:xfrm>
            <a:custGeom>
              <a:avLst/>
              <a:gdLst/>
              <a:ahLst/>
              <a:cxnLst/>
              <a:rect l="l" t="t" r="r" b="b"/>
              <a:pathLst>
                <a:path w="9250" h="20425" extrusionOk="0">
                  <a:moveTo>
                    <a:pt x="4604" y="1"/>
                  </a:moveTo>
                  <a:cubicBezTo>
                    <a:pt x="2051" y="1"/>
                    <a:pt x="0" y="4562"/>
                    <a:pt x="0" y="10212"/>
                  </a:cubicBezTo>
                  <a:cubicBezTo>
                    <a:pt x="0" y="15820"/>
                    <a:pt x="2051" y="20424"/>
                    <a:pt x="4604" y="20424"/>
                  </a:cubicBezTo>
                  <a:cubicBezTo>
                    <a:pt x="7157" y="20424"/>
                    <a:pt x="9249" y="15820"/>
                    <a:pt x="9249" y="10212"/>
                  </a:cubicBezTo>
                  <a:cubicBezTo>
                    <a:pt x="9249" y="4562"/>
                    <a:pt x="7157" y="1"/>
                    <a:pt x="46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8" name="Google Shape;2278;p40"/>
            <p:cNvSpPr/>
            <p:nvPr/>
          </p:nvSpPr>
          <p:spPr>
            <a:xfrm>
              <a:off x="7152804" y="3353038"/>
              <a:ext cx="188205" cy="180208"/>
            </a:xfrm>
            <a:custGeom>
              <a:avLst/>
              <a:gdLst/>
              <a:ahLst/>
              <a:cxnLst/>
              <a:rect l="l" t="t" r="r" b="b"/>
              <a:pathLst>
                <a:path w="12497" h="11966" extrusionOk="0">
                  <a:moveTo>
                    <a:pt x="11413" y="0"/>
                  </a:moveTo>
                  <a:cubicBezTo>
                    <a:pt x="8440" y="0"/>
                    <a:pt x="5550" y="1165"/>
                    <a:pt x="3432" y="3322"/>
                  </a:cubicBezTo>
                  <a:cubicBezTo>
                    <a:pt x="1172" y="5582"/>
                    <a:pt x="1" y="8763"/>
                    <a:pt x="252" y="11944"/>
                  </a:cubicBezTo>
                  <a:cubicBezTo>
                    <a:pt x="489" y="11958"/>
                    <a:pt x="725" y="11966"/>
                    <a:pt x="959" y="11966"/>
                  </a:cubicBezTo>
                  <a:cubicBezTo>
                    <a:pt x="7371" y="11966"/>
                    <a:pt x="12496" y="6517"/>
                    <a:pt x="12012" y="16"/>
                  </a:cubicBezTo>
                  <a:cubicBezTo>
                    <a:pt x="11812" y="6"/>
                    <a:pt x="11613" y="0"/>
                    <a:pt x="114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9" name="Google Shape;2279;p40"/>
            <p:cNvSpPr/>
            <p:nvPr/>
          </p:nvSpPr>
          <p:spPr>
            <a:xfrm>
              <a:off x="7325292" y="3353038"/>
              <a:ext cx="188205" cy="180208"/>
            </a:xfrm>
            <a:custGeom>
              <a:avLst/>
              <a:gdLst/>
              <a:ahLst/>
              <a:cxnLst/>
              <a:rect l="l" t="t" r="r" b="b"/>
              <a:pathLst>
                <a:path w="12497" h="11966" extrusionOk="0">
                  <a:moveTo>
                    <a:pt x="1091" y="0"/>
                  </a:moveTo>
                  <a:cubicBezTo>
                    <a:pt x="889" y="0"/>
                    <a:pt x="687" y="6"/>
                    <a:pt x="485" y="16"/>
                  </a:cubicBezTo>
                  <a:cubicBezTo>
                    <a:pt x="0" y="6517"/>
                    <a:pt x="5164" y="11966"/>
                    <a:pt x="11542" y="11966"/>
                  </a:cubicBezTo>
                  <a:cubicBezTo>
                    <a:pt x="11775" y="11966"/>
                    <a:pt x="12009" y="11958"/>
                    <a:pt x="12245" y="11944"/>
                  </a:cubicBezTo>
                  <a:cubicBezTo>
                    <a:pt x="12496" y="8763"/>
                    <a:pt x="11324" y="5582"/>
                    <a:pt x="9064" y="3322"/>
                  </a:cubicBezTo>
                  <a:cubicBezTo>
                    <a:pt x="6985" y="1165"/>
                    <a:pt x="4098" y="0"/>
                    <a:pt x="10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0" name="Google Shape;2280;p40"/>
            <p:cNvSpPr/>
            <p:nvPr/>
          </p:nvSpPr>
          <p:spPr>
            <a:xfrm>
              <a:off x="7263103" y="2752470"/>
              <a:ext cx="49803" cy="49171"/>
            </a:xfrm>
            <a:custGeom>
              <a:avLst/>
              <a:gdLst/>
              <a:ahLst/>
              <a:cxnLst/>
              <a:rect l="l" t="t" r="r" b="b"/>
              <a:pathLst>
                <a:path w="3307" h="3265" extrusionOk="0">
                  <a:moveTo>
                    <a:pt x="1675" y="0"/>
                  </a:moveTo>
                  <a:cubicBezTo>
                    <a:pt x="754" y="0"/>
                    <a:pt x="1" y="712"/>
                    <a:pt x="1" y="1632"/>
                  </a:cubicBezTo>
                  <a:cubicBezTo>
                    <a:pt x="1" y="2553"/>
                    <a:pt x="754" y="3265"/>
                    <a:pt x="1675" y="3265"/>
                  </a:cubicBezTo>
                  <a:cubicBezTo>
                    <a:pt x="2553" y="3265"/>
                    <a:pt x="3307" y="2553"/>
                    <a:pt x="3307" y="1632"/>
                  </a:cubicBezTo>
                  <a:cubicBezTo>
                    <a:pt x="3307" y="712"/>
                    <a:pt x="2553" y="0"/>
                    <a:pt x="16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81" name="Google Shape;2281;p40"/>
          <p:cNvGrpSpPr/>
          <p:nvPr/>
        </p:nvGrpSpPr>
        <p:grpSpPr>
          <a:xfrm>
            <a:off x="3514827" y="2704167"/>
            <a:ext cx="322084" cy="824923"/>
            <a:chOff x="7108061" y="412221"/>
            <a:chExt cx="451920" cy="1161209"/>
          </a:xfrm>
        </p:grpSpPr>
        <p:sp>
          <p:nvSpPr>
            <p:cNvPr id="2282" name="Google Shape;2282;p40"/>
            <p:cNvSpPr/>
            <p:nvPr/>
          </p:nvSpPr>
          <p:spPr>
            <a:xfrm>
              <a:off x="7140199" y="1171283"/>
              <a:ext cx="76911" cy="263640"/>
            </a:xfrm>
            <a:custGeom>
              <a:avLst/>
              <a:gdLst/>
              <a:ahLst/>
              <a:cxnLst/>
              <a:rect l="l" t="t" r="r" b="b"/>
              <a:pathLst>
                <a:path w="5107" h="17506" extrusionOk="0">
                  <a:moveTo>
                    <a:pt x="2677" y="1"/>
                  </a:moveTo>
                  <a:cubicBezTo>
                    <a:pt x="2542" y="1"/>
                    <a:pt x="2421" y="82"/>
                    <a:pt x="2386" y="221"/>
                  </a:cubicBezTo>
                  <a:cubicBezTo>
                    <a:pt x="2009" y="1727"/>
                    <a:pt x="1758" y="3276"/>
                    <a:pt x="1716" y="4824"/>
                  </a:cubicBezTo>
                  <a:cubicBezTo>
                    <a:pt x="1633" y="6331"/>
                    <a:pt x="1716" y="7838"/>
                    <a:pt x="1926" y="9386"/>
                  </a:cubicBezTo>
                  <a:lnTo>
                    <a:pt x="2009" y="10014"/>
                  </a:lnTo>
                  <a:cubicBezTo>
                    <a:pt x="2051" y="10558"/>
                    <a:pt x="2135" y="11018"/>
                    <a:pt x="2177" y="11521"/>
                  </a:cubicBezTo>
                  <a:cubicBezTo>
                    <a:pt x="2177" y="11772"/>
                    <a:pt x="2219" y="11981"/>
                    <a:pt x="2219" y="12190"/>
                  </a:cubicBezTo>
                  <a:lnTo>
                    <a:pt x="2219" y="12525"/>
                  </a:lnTo>
                  <a:lnTo>
                    <a:pt x="2219" y="12944"/>
                  </a:lnTo>
                  <a:cubicBezTo>
                    <a:pt x="2219" y="13153"/>
                    <a:pt x="2177" y="13362"/>
                    <a:pt x="2177" y="13571"/>
                  </a:cubicBezTo>
                  <a:lnTo>
                    <a:pt x="2093" y="14074"/>
                  </a:lnTo>
                  <a:cubicBezTo>
                    <a:pt x="2093" y="14199"/>
                    <a:pt x="2009" y="14283"/>
                    <a:pt x="1968" y="14367"/>
                  </a:cubicBezTo>
                  <a:lnTo>
                    <a:pt x="1926" y="14576"/>
                  </a:lnTo>
                  <a:cubicBezTo>
                    <a:pt x="1842" y="14785"/>
                    <a:pt x="1758" y="14994"/>
                    <a:pt x="1633" y="15204"/>
                  </a:cubicBezTo>
                  <a:cubicBezTo>
                    <a:pt x="1591" y="15287"/>
                    <a:pt x="1549" y="15371"/>
                    <a:pt x="1507" y="15455"/>
                  </a:cubicBezTo>
                  <a:cubicBezTo>
                    <a:pt x="1382" y="15664"/>
                    <a:pt x="1256" y="15831"/>
                    <a:pt x="1089" y="15999"/>
                  </a:cubicBezTo>
                  <a:cubicBezTo>
                    <a:pt x="1005" y="16082"/>
                    <a:pt x="921" y="16166"/>
                    <a:pt x="879" y="16250"/>
                  </a:cubicBezTo>
                  <a:lnTo>
                    <a:pt x="126" y="17003"/>
                  </a:lnTo>
                  <a:cubicBezTo>
                    <a:pt x="1" y="17129"/>
                    <a:pt x="1" y="17296"/>
                    <a:pt x="126" y="17422"/>
                  </a:cubicBezTo>
                  <a:cubicBezTo>
                    <a:pt x="168" y="17464"/>
                    <a:pt x="252" y="17505"/>
                    <a:pt x="335" y="17505"/>
                  </a:cubicBezTo>
                  <a:cubicBezTo>
                    <a:pt x="377" y="17505"/>
                    <a:pt x="461" y="17464"/>
                    <a:pt x="503" y="17464"/>
                  </a:cubicBezTo>
                  <a:lnTo>
                    <a:pt x="1424" y="16752"/>
                  </a:lnTo>
                  <a:cubicBezTo>
                    <a:pt x="1507" y="16668"/>
                    <a:pt x="1591" y="16585"/>
                    <a:pt x="1675" y="16501"/>
                  </a:cubicBezTo>
                  <a:cubicBezTo>
                    <a:pt x="1842" y="16292"/>
                    <a:pt x="2051" y="16124"/>
                    <a:pt x="2219" y="15915"/>
                  </a:cubicBezTo>
                  <a:lnTo>
                    <a:pt x="2386" y="15664"/>
                  </a:lnTo>
                  <a:cubicBezTo>
                    <a:pt x="2553" y="15413"/>
                    <a:pt x="2721" y="15162"/>
                    <a:pt x="2846" y="14911"/>
                  </a:cubicBezTo>
                  <a:lnTo>
                    <a:pt x="2930" y="14743"/>
                  </a:lnTo>
                  <a:cubicBezTo>
                    <a:pt x="2972" y="14618"/>
                    <a:pt x="3014" y="14492"/>
                    <a:pt x="3098" y="14367"/>
                  </a:cubicBezTo>
                  <a:lnTo>
                    <a:pt x="3265" y="13822"/>
                  </a:lnTo>
                  <a:cubicBezTo>
                    <a:pt x="3349" y="13571"/>
                    <a:pt x="3391" y="13320"/>
                    <a:pt x="3432" y="13027"/>
                  </a:cubicBezTo>
                  <a:cubicBezTo>
                    <a:pt x="3432" y="12902"/>
                    <a:pt x="3474" y="12776"/>
                    <a:pt x="3516" y="12651"/>
                  </a:cubicBezTo>
                  <a:cubicBezTo>
                    <a:pt x="3516" y="12483"/>
                    <a:pt x="3516" y="12400"/>
                    <a:pt x="3516" y="12274"/>
                  </a:cubicBezTo>
                  <a:cubicBezTo>
                    <a:pt x="3516" y="11981"/>
                    <a:pt x="3600" y="11730"/>
                    <a:pt x="3600" y="11479"/>
                  </a:cubicBezTo>
                  <a:cubicBezTo>
                    <a:pt x="3600" y="10977"/>
                    <a:pt x="3600" y="10433"/>
                    <a:pt x="3600" y="9930"/>
                  </a:cubicBezTo>
                  <a:lnTo>
                    <a:pt x="3600" y="9261"/>
                  </a:lnTo>
                  <a:cubicBezTo>
                    <a:pt x="3600" y="7880"/>
                    <a:pt x="3725" y="6457"/>
                    <a:pt x="3935" y="5076"/>
                  </a:cubicBezTo>
                  <a:cubicBezTo>
                    <a:pt x="4186" y="3694"/>
                    <a:pt x="4562" y="2355"/>
                    <a:pt x="5065" y="1100"/>
                  </a:cubicBezTo>
                  <a:cubicBezTo>
                    <a:pt x="5106" y="1016"/>
                    <a:pt x="5106" y="932"/>
                    <a:pt x="5065" y="890"/>
                  </a:cubicBezTo>
                  <a:cubicBezTo>
                    <a:pt x="5065" y="807"/>
                    <a:pt x="4981" y="765"/>
                    <a:pt x="4897" y="723"/>
                  </a:cubicBezTo>
                  <a:lnTo>
                    <a:pt x="2763" y="12"/>
                  </a:lnTo>
                  <a:cubicBezTo>
                    <a:pt x="2734" y="4"/>
                    <a:pt x="2705" y="1"/>
                    <a:pt x="26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3" name="Google Shape;2283;p40"/>
            <p:cNvSpPr/>
            <p:nvPr/>
          </p:nvSpPr>
          <p:spPr>
            <a:xfrm>
              <a:off x="7449667" y="1171042"/>
              <a:ext cx="76911" cy="263249"/>
            </a:xfrm>
            <a:custGeom>
              <a:avLst/>
              <a:gdLst/>
              <a:ahLst/>
              <a:cxnLst/>
              <a:rect l="l" t="t" r="r" b="b"/>
              <a:pathLst>
                <a:path w="5107" h="17480" extrusionOk="0">
                  <a:moveTo>
                    <a:pt x="2453" y="1"/>
                  </a:moveTo>
                  <a:cubicBezTo>
                    <a:pt x="2418" y="1"/>
                    <a:pt x="2381" y="9"/>
                    <a:pt x="2344" y="28"/>
                  </a:cubicBezTo>
                  <a:lnTo>
                    <a:pt x="168" y="739"/>
                  </a:lnTo>
                  <a:cubicBezTo>
                    <a:pt x="126" y="781"/>
                    <a:pt x="42" y="823"/>
                    <a:pt x="1" y="906"/>
                  </a:cubicBezTo>
                  <a:cubicBezTo>
                    <a:pt x="1" y="948"/>
                    <a:pt x="1" y="1032"/>
                    <a:pt x="1" y="1116"/>
                  </a:cubicBezTo>
                  <a:cubicBezTo>
                    <a:pt x="545" y="2371"/>
                    <a:pt x="921" y="3710"/>
                    <a:pt x="1172" y="5092"/>
                  </a:cubicBezTo>
                  <a:cubicBezTo>
                    <a:pt x="1382" y="6473"/>
                    <a:pt x="1507" y="7896"/>
                    <a:pt x="1465" y="9277"/>
                  </a:cubicBezTo>
                  <a:lnTo>
                    <a:pt x="1465" y="9946"/>
                  </a:lnTo>
                  <a:cubicBezTo>
                    <a:pt x="1465" y="10449"/>
                    <a:pt x="1465" y="10993"/>
                    <a:pt x="1507" y="11495"/>
                  </a:cubicBezTo>
                  <a:cubicBezTo>
                    <a:pt x="1507" y="11746"/>
                    <a:pt x="1549" y="12039"/>
                    <a:pt x="1591" y="12290"/>
                  </a:cubicBezTo>
                  <a:cubicBezTo>
                    <a:pt x="1591" y="12416"/>
                    <a:pt x="1591" y="12541"/>
                    <a:pt x="1591" y="12667"/>
                  </a:cubicBezTo>
                  <a:cubicBezTo>
                    <a:pt x="1633" y="12834"/>
                    <a:pt x="1675" y="12960"/>
                    <a:pt x="1675" y="13043"/>
                  </a:cubicBezTo>
                  <a:cubicBezTo>
                    <a:pt x="1716" y="13336"/>
                    <a:pt x="1758" y="13587"/>
                    <a:pt x="1842" y="13838"/>
                  </a:cubicBezTo>
                  <a:lnTo>
                    <a:pt x="2009" y="14383"/>
                  </a:lnTo>
                  <a:cubicBezTo>
                    <a:pt x="2051" y="14508"/>
                    <a:pt x="2135" y="14634"/>
                    <a:pt x="2177" y="14759"/>
                  </a:cubicBezTo>
                  <a:lnTo>
                    <a:pt x="2261" y="14927"/>
                  </a:lnTo>
                  <a:cubicBezTo>
                    <a:pt x="2386" y="15178"/>
                    <a:pt x="2553" y="15429"/>
                    <a:pt x="2721" y="15680"/>
                  </a:cubicBezTo>
                  <a:cubicBezTo>
                    <a:pt x="2763" y="15764"/>
                    <a:pt x="2846" y="15805"/>
                    <a:pt x="2930" y="15931"/>
                  </a:cubicBezTo>
                  <a:cubicBezTo>
                    <a:pt x="3098" y="16140"/>
                    <a:pt x="3265" y="16308"/>
                    <a:pt x="3432" y="16517"/>
                  </a:cubicBezTo>
                  <a:lnTo>
                    <a:pt x="3725" y="16768"/>
                  </a:lnTo>
                  <a:lnTo>
                    <a:pt x="4604" y="17438"/>
                  </a:lnTo>
                  <a:cubicBezTo>
                    <a:pt x="4646" y="17480"/>
                    <a:pt x="4730" y="17480"/>
                    <a:pt x="4772" y="17480"/>
                  </a:cubicBezTo>
                  <a:cubicBezTo>
                    <a:pt x="4855" y="17480"/>
                    <a:pt x="4939" y="17480"/>
                    <a:pt x="4981" y="17396"/>
                  </a:cubicBezTo>
                  <a:cubicBezTo>
                    <a:pt x="5106" y="17270"/>
                    <a:pt x="5106" y="17103"/>
                    <a:pt x="4981" y="17019"/>
                  </a:cubicBezTo>
                  <a:lnTo>
                    <a:pt x="4228" y="16266"/>
                  </a:lnTo>
                  <a:cubicBezTo>
                    <a:pt x="4144" y="16182"/>
                    <a:pt x="4060" y="16057"/>
                    <a:pt x="3976" y="15973"/>
                  </a:cubicBezTo>
                  <a:cubicBezTo>
                    <a:pt x="3851" y="15805"/>
                    <a:pt x="3725" y="15638"/>
                    <a:pt x="3600" y="15471"/>
                  </a:cubicBezTo>
                  <a:cubicBezTo>
                    <a:pt x="3558" y="15345"/>
                    <a:pt x="3516" y="15261"/>
                    <a:pt x="3432" y="15178"/>
                  </a:cubicBezTo>
                  <a:cubicBezTo>
                    <a:pt x="3307" y="14968"/>
                    <a:pt x="3223" y="14759"/>
                    <a:pt x="3181" y="14550"/>
                  </a:cubicBezTo>
                  <a:lnTo>
                    <a:pt x="3098" y="14341"/>
                  </a:lnTo>
                  <a:cubicBezTo>
                    <a:pt x="3056" y="14257"/>
                    <a:pt x="3056" y="14173"/>
                    <a:pt x="3014" y="14090"/>
                  </a:cubicBezTo>
                  <a:lnTo>
                    <a:pt x="2930" y="13546"/>
                  </a:lnTo>
                  <a:cubicBezTo>
                    <a:pt x="2888" y="13336"/>
                    <a:pt x="2888" y="13127"/>
                    <a:pt x="2888" y="12918"/>
                  </a:cubicBezTo>
                  <a:lnTo>
                    <a:pt x="2888" y="12583"/>
                  </a:lnTo>
                  <a:lnTo>
                    <a:pt x="2888" y="12206"/>
                  </a:lnTo>
                  <a:cubicBezTo>
                    <a:pt x="2888" y="11955"/>
                    <a:pt x="2888" y="11746"/>
                    <a:pt x="2930" y="11537"/>
                  </a:cubicBezTo>
                  <a:cubicBezTo>
                    <a:pt x="2972" y="10993"/>
                    <a:pt x="3014" y="10532"/>
                    <a:pt x="3056" y="10030"/>
                  </a:cubicBezTo>
                  <a:lnTo>
                    <a:pt x="3139" y="9360"/>
                  </a:lnTo>
                  <a:cubicBezTo>
                    <a:pt x="3349" y="7854"/>
                    <a:pt x="3432" y="6347"/>
                    <a:pt x="3390" y="4799"/>
                  </a:cubicBezTo>
                  <a:cubicBezTo>
                    <a:pt x="3307" y="3250"/>
                    <a:pt x="3098" y="1702"/>
                    <a:pt x="2679" y="237"/>
                  </a:cubicBezTo>
                  <a:cubicBezTo>
                    <a:pt x="2679" y="106"/>
                    <a:pt x="2577" y="1"/>
                    <a:pt x="2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4" name="Google Shape;2284;p40"/>
            <p:cNvSpPr/>
            <p:nvPr/>
          </p:nvSpPr>
          <p:spPr>
            <a:xfrm>
              <a:off x="7202592" y="1191779"/>
              <a:ext cx="60526" cy="296080"/>
            </a:xfrm>
            <a:custGeom>
              <a:avLst/>
              <a:gdLst/>
              <a:ahLst/>
              <a:cxnLst/>
              <a:rect l="l" t="t" r="r" b="b"/>
              <a:pathLst>
                <a:path w="4019" h="19660" extrusionOk="0">
                  <a:moveTo>
                    <a:pt x="1555" y="0"/>
                  </a:moveTo>
                  <a:cubicBezTo>
                    <a:pt x="1518" y="0"/>
                    <a:pt x="1487" y="11"/>
                    <a:pt x="1466" y="32"/>
                  </a:cubicBezTo>
                  <a:cubicBezTo>
                    <a:pt x="1382" y="73"/>
                    <a:pt x="1340" y="115"/>
                    <a:pt x="1340" y="199"/>
                  </a:cubicBezTo>
                  <a:cubicBezTo>
                    <a:pt x="880" y="1789"/>
                    <a:pt x="545" y="3422"/>
                    <a:pt x="294" y="5054"/>
                  </a:cubicBezTo>
                  <a:cubicBezTo>
                    <a:pt x="43" y="6686"/>
                    <a:pt x="1" y="8360"/>
                    <a:pt x="85" y="10034"/>
                  </a:cubicBezTo>
                  <a:cubicBezTo>
                    <a:pt x="210" y="11666"/>
                    <a:pt x="503" y="13298"/>
                    <a:pt x="922" y="14889"/>
                  </a:cubicBezTo>
                  <a:cubicBezTo>
                    <a:pt x="1298" y="16186"/>
                    <a:pt x="1717" y="17525"/>
                    <a:pt x="2135" y="18823"/>
                  </a:cubicBezTo>
                  <a:lnTo>
                    <a:pt x="2386" y="19493"/>
                  </a:lnTo>
                  <a:cubicBezTo>
                    <a:pt x="2428" y="19576"/>
                    <a:pt x="2512" y="19660"/>
                    <a:pt x="2637" y="19660"/>
                  </a:cubicBezTo>
                  <a:lnTo>
                    <a:pt x="2721" y="19660"/>
                  </a:lnTo>
                  <a:cubicBezTo>
                    <a:pt x="2847" y="19618"/>
                    <a:pt x="2930" y="19493"/>
                    <a:pt x="2930" y="19325"/>
                  </a:cubicBezTo>
                  <a:lnTo>
                    <a:pt x="2763" y="18655"/>
                  </a:lnTo>
                  <a:cubicBezTo>
                    <a:pt x="2512" y="17358"/>
                    <a:pt x="2261" y="15977"/>
                    <a:pt x="2052" y="14638"/>
                  </a:cubicBezTo>
                  <a:cubicBezTo>
                    <a:pt x="1800" y="13131"/>
                    <a:pt x="1717" y="11583"/>
                    <a:pt x="1800" y="9992"/>
                  </a:cubicBezTo>
                  <a:cubicBezTo>
                    <a:pt x="1926" y="6770"/>
                    <a:pt x="3014" y="3673"/>
                    <a:pt x="4019" y="1078"/>
                  </a:cubicBezTo>
                  <a:cubicBezTo>
                    <a:pt x="4019" y="994"/>
                    <a:pt x="4019" y="910"/>
                    <a:pt x="4019" y="869"/>
                  </a:cubicBezTo>
                  <a:cubicBezTo>
                    <a:pt x="3977" y="785"/>
                    <a:pt x="3893" y="743"/>
                    <a:pt x="3851" y="743"/>
                  </a:cubicBezTo>
                  <a:lnTo>
                    <a:pt x="1675" y="32"/>
                  </a:lnTo>
                  <a:cubicBezTo>
                    <a:pt x="1633" y="11"/>
                    <a:pt x="1591"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5" name="Google Shape;2285;p40"/>
            <p:cNvSpPr/>
            <p:nvPr/>
          </p:nvSpPr>
          <p:spPr>
            <a:xfrm>
              <a:off x="7403658" y="1192246"/>
              <a:ext cx="60526" cy="296245"/>
            </a:xfrm>
            <a:custGeom>
              <a:avLst/>
              <a:gdLst/>
              <a:ahLst/>
              <a:cxnLst/>
              <a:rect l="l" t="t" r="r" b="b"/>
              <a:pathLst>
                <a:path w="4019" h="19671" extrusionOk="0">
                  <a:moveTo>
                    <a:pt x="2344" y="1"/>
                  </a:moveTo>
                  <a:lnTo>
                    <a:pt x="210" y="712"/>
                  </a:lnTo>
                  <a:cubicBezTo>
                    <a:pt x="126" y="712"/>
                    <a:pt x="42" y="796"/>
                    <a:pt x="42" y="838"/>
                  </a:cubicBezTo>
                  <a:cubicBezTo>
                    <a:pt x="0" y="921"/>
                    <a:pt x="0" y="1005"/>
                    <a:pt x="42" y="1089"/>
                  </a:cubicBezTo>
                  <a:cubicBezTo>
                    <a:pt x="1047" y="3684"/>
                    <a:pt x="2093" y="6781"/>
                    <a:pt x="2260" y="10003"/>
                  </a:cubicBezTo>
                  <a:cubicBezTo>
                    <a:pt x="2302" y="11552"/>
                    <a:pt x="2219" y="13100"/>
                    <a:pt x="1967" y="14649"/>
                  </a:cubicBezTo>
                  <a:cubicBezTo>
                    <a:pt x="1800" y="15988"/>
                    <a:pt x="1507" y="17327"/>
                    <a:pt x="1256" y="18666"/>
                  </a:cubicBezTo>
                  <a:lnTo>
                    <a:pt x="1130" y="19336"/>
                  </a:lnTo>
                  <a:cubicBezTo>
                    <a:pt x="1089" y="19462"/>
                    <a:pt x="1172" y="19629"/>
                    <a:pt x="1298" y="19671"/>
                  </a:cubicBezTo>
                  <a:lnTo>
                    <a:pt x="1381" y="19671"/>
                  </a:lnTo>
                  <a:cubicBezTo>
                    <a:pt x="1507" y="19671"/>
                    <a:pt x="1633" y="19587"/>
                    <a:pt x="1633" y="19462"/>
                  </a:cubicBezTo>
                  <a:lnTo>
                    <a:pt x="1884" y="18792"/>
                  </a:lnTo>
                  <a:cubicBezTo>
                    <a:pt x="2302" y="17536"/>
                    <a:pt x="2721" y="16197"/>
                    <a:pt x="3097" y="14858"/>
                  </a:cubicBezTo>
                  <a:cubicBezTo>
                    <a:pt x="3558" y="13267"/>
                    <a:pt x="3809" y="11635"/>
                    <a:pt x="3934" y="10003"/>
                  </a:cubicBezTo>
                  <a:cubicBezTo>
                    <a:pt x="4018" y="8329"/>
                    <a:pt x="3934" y="6655"/>
                    <a:pt x="3683" y="5023"/>
                  </a:cubicBezTo>
                  <a:cubicBezTo>
                    <a:pt x="3432" y="3391"/>
                    <a:pt x="3097" y="1800"/>
                    <a:pt x="2679" y="210"/>
                  </a:cubicBezTo>
                  <a:cubicBezTo>
                    <a:pt x="2679" y="126"/>
                    <a:pt x="2637" y="42"/>
                    <a:pt x="25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6" name="Google Shape;2286;p40"/>
            <p:cNvSpPr/>
            <p:nvPr/>
          </p:nvSpPr>
          <p:spPr>
            <a:xfrm>
              <a:off x="7244203" y="1201222"/>
              <a:ext cx="55466" cy="337073"/>
            </a:xfrm>
            <a:custGeom>
              <a:avLst/>
              <a:gdLst/>
              <a:ahLst/>
              <a:cxnLst/>
              <a:rect l="l" t="t" r="r" b="b"/>
              <a:pathLst>
                <a:path w="3683" h="22382" extrusionOk="0">
                  <a:moveTo>
                    <a:pt x="1172" y="1"/>
                  </a:moveTo>
                  <a:cubicBezTo>
                    <a:pt x="1130" y="1"/>
                    <a:pt x="1088" y="11"/>
                    <a:pt x="1046" y="32"/>
                  </a:cubicBezTo>
                  <a:cubicBezTo>
                    <a:pt x="1004" y="74"/>
                    <a:pt x="963" y="116"/>
                    <a:pt x="921" y="200"/>
                  </a:cubicBezTo>
                  <a:cubicBezTo>
                    <a:pt x="544" y="2083"/>
                    <a:pt x="419" y="4008"/>
                    <a:pt x="544" y="5975"/>
                  </a:cubicBezTo>
                  <a:cubicBezTo>
                    <a:pt x="586" y="7189"/>
                    <a:pt x="670" y="8445"/>
                    <a:pt x="753" y="9658"/>
                  </a:cubicBezTo>
                  <a:cubicBezTo>
                    <a:pt x="795" y="10244"/>
                    <a:pt x="837" y="10830"/>
                    <a:pt x="879" y="11416"/>
                  </a:cubicBezTo>
                  <a:cubicBezTo>
                    <a:pt x="1004" y="13216"/>
                    <a:pt x="1046" y="14973"/>
                    <a:pt x="1004" y="16773"/>
                  </a:cubicBezTo>
                  <a:cubicBezTo>
                    <a:pt x="963" y="18573"/>
                    <a:pt x="628" y="20330"/>
                    <a:pt x="42" y="22004"/>
                  </a:cubicBezTo>
                  <a:cubicBezTo>
                    <a:pt x="0" y="22172"/>
                    <a:pt x="84" y="22297"/>
                    <a:pt x="209" y="22381"/>
                  </a:cubicBezTo>
                  <a:lnTo>
                    <a:pt x="335" y="22381"/>
                  </a:lnTo>
                  <a:cubicBezTo>
                    <a:pt x="419" y="22381"/>
                    <a:pt x="544" y="22339"/>
                    <a:pt x="586" y="22255"/>
                  </a:cubicBezTo>
                  <a:cubicBezTo>
                    <a:pt x="1381" y="20540"/>
                    <a:pt x="1883" y="18740"/>
                    <a:pt x="2093" y="16898"/>
                  </a:cubicBezTo>
                  <a:cubicBezTo>
                    <a:pt x="2344" y="15099"/>
                    <a:pt x="2511" y="13257"/>
                    <a:pt x="2553" y="11416"/>
                  </a:cubicBezTo>
                  <a:cubicBezTo>
                    <a:pt x="2595" y="10830"/>
                    <a:pt x="2595" y="10244"/>
                    <a:pt x="2637" y="9658"/>
                  </a:cubicBezTo>
                  <a:cubicBezTo>
                    <a:pt x="2679" y="8445"/>
                    <a:pt x="2720" y="7231"/>
                    <a:pt x="2804" y="6017"/>
                  </a:cubicBezTo>
                  <a:cubicBezTo>
                    <a:pt x="2888" y="4301"/>
                    <a:pt x="3139" y="2627"/>
                    <a:pt x="3641" y="995"/>
                  </a:cubicBezTo>
                  <a:cubicBezTo>
                    <a:pt x="3683" y="953"/>
                    <a:pt x="3683" y="869"/>
                    <a:pt x="3641" y="786"/>
                  </a:cubicBezTo>
                  <a:cubicBezTo>
                    <a:pt x="3599" y="702"/>
                    <a:pt x="3516" y="702"/>
                    <a:pt x="3474" y="660"/>
                  </a:cubicBezTo>
                  <a:lnTo>
                    <a:pt x="1297" y="32"/>
                  </a:lnTo>
                  <a:cubicBezTo>
                    <a:pt x="1256" y="11"/>
                    <a:pt x="1214" y="1"/>
                    <a:pt x="11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7" name="Google Shape;2287;p40"/>
            <p:cNvSpPr/>
            <p:nvPr/>
          </p:nvSpPr>
          <p:spPr>
            <a:xfrm>
              <a:off x="7367108" y="1201704"/>
              <a:ext cx="54849" cy="337208"/>
            </a:xfrm>
            <a:custGeom>
              <a:avLst/>
              <a:gdLst/>
              <a:ahLst/>
              <a:cxnLst/>
              <a:rect l="l" t="t" r="r" b="b"/>
              <a:pathLst>
                <a:path w="3642" h="22391" extrusionOk="0">
                  <a:moveTo>
                    <a:pt x="2386" y="0"/>
                  </a:moveTo>
                  <a:lnTo>
                    <a:pt x="209" y="670"/>
                  </a:lnTo>
                  <a:cubicBezTo>
                    <a:pt x="126" y="670"/>
                    <a:pt x="84" y="754"/>
                    <a:pt x="42" y="796"/>
                  </a:cubicBezTo>
                  <a:cubicBezTo>
                    <a:pt x="0" y="879"/>
                    <a:pt x="0" y="963"/>
                    <a:pt x="42" y="1047"/>
                  </a:cubicBezTo>
                  <a:cubicBezTo>
                    <a:pt x="544" y="2637"/>
                    <a:pt x="795" y="4353"/>
                    <a:pt x="879" y="6027"/>
                  </a:cubicBezTo>
                  <a:cubicBezTo>
                    <a:pt x="963" y="7241"/>
                    <a:pt x="1004" y="8454"/>
                    <a:pt x="1046" y="9710"/>
                  </a:cubicBezTo>
                  <a:cubicBezTo>
                    <a:pt x="1046" y="10296"/>
                    <a:pt x="1088" y="10882"/>
                    <a:pt x="1130" y="11468"/>
                  </a:cubicBezTo>
                  <a:cubicBezTo>
                    <a:pt x="1172" y="13309"/>
                    <a:pt x="1297" y="15109"/>
                    <a:pt x="1549" y="16950"/>
                  </a:cubicBezTo>
                  <a:cubicBezTo>
                    <a:pt x="1800" y="18792"/>
                    <a:pt x="2302" y="20549"/>
                    <a:pt x="3097" y="22265"/>
                  </a:cubicBezTo>
                  <a:cubicBezTo>
                    <a:pt x="3139" y="22349"/>
                    <a:pt x="3223" y="22391"/>
                    <a:pt x="3348" y="22391"/>
                  </a:cubicBezTo>
                  <a:lnTo>
                    <a:pt x="3432" y="22391"/>
                  </a:lnTo>
                  <a:cubicBezTo>
                    <a:pt x="3599" y="22307"/>
                    <a:pt x="3641" y="22140"/>
                    <a:pt x="3599" y="22014"/>
                  </a:cubicBezTo>
                  <a:cubicBezTo>
                    <a:pt x="3013" y="20340"/>
                    <a:pt x="2720" y="18541"/>
                    <a:pt x="2679" y="16783"/>
                  </a:cubicBezTo>
                  <a:cubicBezTo>
                    <a:pt x="2637" y="14983"/>
                    <a:pt x="2679" y="13184"/>
                    <a:pt x="2804" y="11426"/>
                  </a:cubicBezTo>
                  <a:cubicBezTo>
                    <a:pt x="2804" y="10840"/>
                    <a:pt x="2846" y="10254"/>
                    <a:pt x="2888" y="9668"/>
                  </a:cubicBezTo>
                  <a:cubicBezTo>
                    <a:pt x="2971" y="8454"/>
                    <a:pt x="3055" y="7199"/>
                    <a:pt x="3139" y="5943"/>
                  </a:cubicBezTo>
                  <a:cubicBezTo>
                    <a:pt x="3264" y="4018"/>
                    <a:pt x="3097" y="2093"/>
                    <a:pt x="2720" y="210"/>
                  </a:cubicBezTo>
                  <a:cubicBezTo>
                    <a:pt x="2720" y="126"/>
                    <a:pt x="2679" y="42"/>
                    <a:pt x="2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8" name="Google Shape;2288;p40"/>
            <p:cNvSpPr/>
            <p:nvPr/>
          </p:nvSpPr>
          <p:spPr>
            <a:xfrm>
              <a:off x="7293359" y="1193240"/>
              <a:ext cx="54849" cy="379708"/>
            </a:xfrm>
            <a:custGeom>
              <a:avLst/>
              <a:gdLst/>
              <a:ahLst/>
              <a:cxnLst/>
              <a:rect l="l" t="t" r="r" b="b"/>
              <a:pathLst>
                <a:path w="3642" h="25213" extrusionOk="0">
                  <a:moveTo>
                    <a:pt x="1142" y="1"/>
                  </a:moveTo>
                  <a:cubicBezTo>
                    <a:pt x="1085" y="1"/>
                    <a:pt x="1034" y="31"/>
                    <a:pt x="1005" y="60"/>
                  </a:cubicBezTo>
                  <a:cubicBezTo>
                    <a:pt x="921" y="102"/>
                    <a:pt x="879" y="186"/>
                    <a:pt x="879" y="269"/>
                  </a:cubicBezTo>
                  <a:cubicBezTo>
                    <a:pt x="252" y="4413"/>
                    <a:pt x="0" y="8556"/>
                    <a:pt x="84" y="12741"/>
                  </a:cubicBezTo>
                  <a:cubicBezTo>
                    <a:pt x="84" y="16926"/>
                    <a:pt x="754" y="21070"/>
                    <a:pt x="1967" y="25045"/>
                  </a:cubicBezTo>
                  <a:cubicBezTo>
                    <a:pt x="2009" y="25171"/>
                    <a:pt x="2135" y="25213"/>
                    <a:pt x="2260" y="25213"/>
                  </a:cubicBezTo>
                  <a:lnTo>
                    <a:pt x="2344" y="25213"/>
                  </a:lnTo>
                  <a:cubicBezTo>
                    <a:pt x="2470" y="25171"/>
                    <a:pt x="2553" y="25045"/>
                    <a:pt x="2512" y="24878"/>
                  </a:cubicBezTo>
                  <a:cubicBezTo>
                    <a:pt x="1674" y="20944"/>
                    <a:pt x="1423" y="16843"/>
                    <a:pt x="1758" y="12825"/>
                  </a:cubicBezTo>
                  <a:cubicBezTo>
                    <a:pt x="2051" y="8807"/>
                    <a:pt x="2679" y="4789"/>
                    <a:pt x="3641" y="897"/>
                  </a:cubicBezTo>
                  <a:cubicBezTo>
                    <a:pt x="3641" y="813"/>
                    <a:pt x="3641" y="730"/>
                    <a:pt x="3600" y="646"/>
                  </a:cubicBezTo>
                  <a:cubicBezTo>
                    <a:pt x="3558" y="604"/>
                    <a:pt x="3474" y="562"/>
                    <a:pt x="3432" y="521"/>
                  </a:cubicBezTo>
                  <a:lnTo>
                    <a:pt x="1214" y="18"/>
                  </a:lnTo>
                  <a:cubicBezTo>
                    <a:pt x="1190" y="6"/>
                    <a:pt x="1165" y="1"/>
                    <a:pt x="11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9" name="Google Shape;2289;p40"/>
            <p:cNvSpPr/>
            <p:nvPr/>
          </p:nvSpPr>
          <p:spPr>
            <a:xfrm>
              <a:off x="7317937" y="1193511"/>
              <a:ext cx="55481" cy="379919"/>
            </a:xfrm>
            <a:custGeom>
              <a:avLst/>
              <a:gdLst/>
              <a:ahLst/>
              <a:cxnLst/>
              <a:rect l="l" t="t" r="r" b="b"/>
              <a:pathLst>
                <a:path w="3684" h="25227" extrusionOk="0">
                  <a:moveTo>
                    <a:pt x="2470" y="0"/>
                  </a:moveTo>
                  <a:lnTo>
                    <a:pt x="252" y="544"/>
                  </a:lnTo>
                  <a:cubicBezTo>
                    <a:pt x="168" y="544"/>
                    <a:pt x="126" y="628"/>
                    <a:pt x="84" y="670"/>
                  </a:cubicBezTo>
                  <a:cubicBezTo>
                    <a:pt x="42" y="754"/>
                    <a:pt x="1" y="795"/>
                    <a:pt x="42" y="879"/>
                  </a:cubicBezTo>
                  <a:cubicBezTo>
                    <a:pt x="963" y="4813"/>
                    <a:pt x="1591" y="8789"/>
                    <a:pt x="1884" y="12807"/>
                  </a:cubicBezTo>
                  <a:cubicBezTo>
                    <a:pt x="2219" y="16866"/>
                    <a:pt x="1968" y="20926"/>
                    <a:pt x="1131" y="24902"/>
                  </a:cubicBezTo>
                  <a:cubicBezTo>
                    <a:pt x="1089" y="25027"/>
                    <a:pt x="1172" y="25195"/>
                    <a:pt x="1340" y="25195"/>
                  </a:cubicBezTo>
                  <a:cubicBezTo>
                    <a:pt x="1361" y="25216"/>
                    <a:pt x="1371" y="25226"/>
                    <a:pt x="1382" y="25226"/>
                  </a:cubicBezTo>
                  <a:cubicBezTo>
                    <a:pt x="1392" y="25226"/>
                    <a:pt x="1403" y="25216"/>
                    <a:pt x="1424" y="25195"/>
                  </a:cubicBezTo>
                  <a:cubicBezTo>
                    <a:pt x="1446" y="25202"/>
                    <a:pt x="1467" y="25206"/>
                    <a:pt x="1486" y="25206"/>
                  </a:cubicBezTo>
                  <a:cubicBezTo>
                    <a:pt x="1577" y="25206"/>
                    <a:pt x="1640" y="25131"/>
                    <a:pt x="1675" y="25027"/>
                  </a:cubicBezTo>
                  <a:cubicBezTo>
                    <a:pt x="2930" y="21052"/>
                    <a:pt x="3558" y="16908"/>
                    <a:pt x="3600" y="12723"/>
                  </a:cubicBezTo>
                  <a:cubicBezTo>
                    <a:pt x="3684" y="8580"/>
                    <a:pt x="3391" y="4395"/>
                    <a:pt x="2805" y="251"/>
                  </a:cubicBezTo>
                  <a:cubicBezTo>
                    <a:pt x="2805" y="168"/>
                    <a:pt x="2763" y="126"/>
                    <a:pt x="2679" y="84"/>
                  </a:cubicBezTo>
                  <a:cubicBezTo>
                    <a:pt x="2637" y="42"/>
                    <a:pt x="2554" y="0"/>
                    <a:pt x="2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0" name="Google Shape;2290;p40"/>
            <p:cNvSpPr/>
            <p:nvPr/>
          </p:nvSpPr>
          <p:spPr>
            <a:xfrm>
              <a:off x="7108061" y="412221"/>
              <a:ext cx="451920" cy="691435"/>
            </a:xfrm>
            <a:custGeom>
              <a:avLst/>
              <a:gdLst/>
              <a:ahLst/>
              <a:cxnLst/>
              <a:rect l="l" t="t" r="r" b="b"/>
              <a:pathLst>
                <a:path w="30008" h="45912" extrusionOk="0">
                  <a:moveTo>
                    <a:pt x="14983" y="1"/>
                  </a:moveTo>
                  <a:cubicBezTo>
                    <a:pt x="10128" y="3223"/>
                    <a:pt x="6236" y="7702"/>
                    <a:pt x="3725" y="12975"/>
                  </a:cubicBezTo>
                  <a:cubicBezTo>
                    <a:pt x="2846" y="14858"/>
                    <a:pt x="4227" y="16993"/>
                    <a:pt x="6320" y="16993"/>
                  </a:cubicBezTo>
                  <a:cubicBezTo>
                    <a:pt x="2679" y="25195"/>
                    <a:pt x="586" y="33984"/>
                    <a:pt x="84" y="42940"/>
                  </a:cubicBezTo>
                  <a:cubicBezTo>
                    <a:pt x="0" y="44573"/>
                    <a:pt x="1298" y="45912"/>
                    <a:pt x="2888" y="45912"/>
                  </a:cubicBezTo>
                  <a:lnTo>
                    <a:pt x="27078" y="45912"/>
                  </a:lnTo>
                  <a:cubicBezTo>
                    <a:pt x="28710" y="45912"/>
                    <a:pt x="30008" y="44573"/>
                    <a:pt x="29924" y="42940"/>
                  </a:cubicBezTo>
                  <a:cubicBezTo>
                    <a:pt x="29380" y="33984"/>
                    <a:pt x="27245" y="25195"/>
                    <a:pt x="23646" y="16993"/>
                  </a:cubicBezTo>
                  <a:cubicBezTo>
                    <a:pt x="25697" y="16993"/>
                    <a:pt x="27078" y="14858"/>
                    <a:pt x="26199" y="12975"/>
                  </a:cubicBezTo>
                  <a:cubicBezTo>
                    <a:pt x="23730" y="7702"/>
                    <a:pt x="19838" y="3223"/>
                    <a:pt x="149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1" name="Google Shape;2291;p40"/>
            <p:cNvSpPr/>
            <p:nvPr/>
          </p:nvSpPr>
          <p:spPr>
            <a:xfrm>
              <a:off x="7156584" y="1102112"/>
              <a:ext cx="353609" cy="177136"/>
            </a:xfrm>
            <a:custGeom>
              <a:avLst/>
              <a:gdLst/>
              <a:ahLst/>
              <a:cxnLst/>
              <a:rect l="l" t="t" r="r" b="b"/>
              <a:pathLst>
                <a:path w="23480" h="11762" extrusionOk="0">
                  <a:moveTo>
                    <a:pt x="1" y="1"/>
                  </a:moveTo>
                  <a:cubicBezTo>
                    <a:pt x="1" y="6488"/>
                    <a:pt x="5232" y="11761"/>
                    <a:pt x="11719" y="11761"/>
                  </a:cubicBezTo>
                  <a:lnTo>
                    <a:pt x="11761" y="11761"/>
                  </a:lnTo>
                  <a:cubicBezTo>
                    <a:pt x="18248" y="11761"/>
                    <a:pt x="23479" y="6488"/>
                    <a:pt x="234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2" name="Google Shape;2292;p40"/>
            <p:cNvSpPr/>
            <p:nvPr/>
          </p:nvSpPr>
          <p:spPr>
            <a:xfrm>
              <a:off x="7218978" y="1141757"/>
              <a:ext cx="71881" cy="61490"/>
            </a:xfrm>
            <a:custGeom>
              <a:avLst/>
              <a:gdLst/>
              <a:ahLst/>
              <a:cxnLst/>
              <a:rect l="l" t="t" r="r" b="b"/>
              <a:pathLst>
                <a:path w="4773" h="4083" extrusionOk="0">
                  <a:moveTo>
                    <a:pt x="2715" y="1"/>
                  </a:moveTo>
                  <a:cubicBezTo>
                    <a:pt x="2214" y="1"/>
                    <a:pt x="1705" y="188"/>
                    <a:pt x="1298" y="609"/>
                  </a:cubicBezTo>
                  <a:cubicBezTo>
                    <a:pt x="1" y="1864"/>
                    <a:pt x="922" y="4082"/>
                    <a:pt x="2721" y="4082"/>
                  </a:cubicBezTo>
                  <a:cubicBezTo>
                    <a:pt x="3851" y="4082"/>
                    <a:pt x="4772" y="3162"/>
                    <a:pt x="4772" y="2032"/>
                  </a:cubicBezTo>
                  <a:cubicBezTo>
                    <a:pt x="4772" y="815"/>
                    <a:pt x="3759"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3" name="Google Shape;2293;p40"/>
            <p:cNvSpPr/>
            <p:nvPr/>
          </p:nvSpPr>
          <p:spPr>
            <a:xfrm>
              <a:off x="7365210" y="1141757"/>
              <a:ext cx="71866" cy="61490"/>
            </a:xfrm>
            <a:custGeom>
              <a:avLst/>
              <a:gdLst/>
              <a:ahLst/>
              <a:cxnLst/>
              <a:rect l="l" t="t" r="r" b="b"/>
              <a:pathLst>
                <a:path w="4772" h="4083" extrusionOk="0">
                  <a:moveTo>
                    <a:pt x="2733" y="1"/>
                  </a:moveTo>
                  <a:cubicBezTo>
                    <a:pt x="2231" y="1"/>
                    <a:pt x="1718" y="188"/>
                    <a:pt x="1298" y="609"/>
                  </a:cubicBezTo>
                  <a:cubicBezTo>
                    <a:pt x="0" y="1864"/>
                    <a:pt x="921" y="4082"/>
                    <a:pt x="2721" y="4082"/>
                  </a:cubicBezTo>
                  <a:cubicBezTo>
                    <a:pt x="3851" y="4082"/>
                    <a:pt x="4772" y="3162"/>
                    <a:pt x="4772" y="2032"/>
                  </a:cubicBezTo>
                  <a:cubicBezTo>
                    <a:pt x="4772" y="815"/>
                    <a:pt x="3778" y="1"/>
                    <a:pt x="27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94" name="Google Shape;2294;p40"/>
          <p:cNvGrpSpPr/>
          <p:nvPr/>
        </p:nvGrpSpPr>
        <p:grpSpPr>
          <a:xfrm>
            <a:off x="4565365" y="2670089"/>
            <a:ext cx="567710" cy="928429"/>
            <a:chOff x="6025232" y="411603"/>
            <a:chExt cx="893751" cy="1461633"/>
          </a:xfrm>
        </p:grpSpPr>
        <p:sp>
          <p:nvSpPr>
            <p:cNvPr id="2295" name="Google Shape;2295;p40"/>
            <p:cNvSpPr/>
            <p:nvPr/>
          </p:nvSpPr>
          <p:spPr>
            <a:xfrm>
              <a:off x="6025232" y="854051"/>
              <a:ext cx="257180" cy="403397"/>
            </a:xfrm>
            <a:custGeom>
              <a:avLst/>
              <a:gdLst/>
              <a:ahLst/>
              <a:cxnLst/>
              <a:rect l="l" t="t" r="r" b="b"/>
              <a:pathLst>
                <a:path w="17077" h="26786" extrusionOk="0">
                  <a:moveTo>
                    <a:pt x="12472" y="1"/>
                  </a:moveTo>
                  <a:cubicBezTo>
                    <a:pt x="12472" y="1"/>
                    <a:pt x="1" y="9710"/>
                    <a:pt x="7157" y="26786"/>
                  </a:cubicBezTo>
                  <a:cubicBezTo>
                    <a:pt x="7157" y="26786"/>
                    <a:pt x="9752" y="18750"/>
                    <a:pt x="17076" y="18750"/>
                  </a:cubicBezTo>
                  <a:lnTo>
                    <a:pt x="124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6" name="Google Shape;2296;p40"/>
            <p:cNvSpPr/>
            <p:nvPr/>
          </p:nvSpPr>
          <p:spPr>
            <a:xfrm>
              <a:off x="6661818" y="854051"/>
              <a:ext cx="257165" cy="403397"/>
            </a:xfrm>
            <a:custGeom>
              <a:avLst/>
              <a:gdLst/>
              <a:ahLst/>
              <a:cxnLst/>
              <a:rect l="l" t="t" r="r" b="b"/>
              <a:pathLst>
                <a:path w="17076" h="26786" extrusionOk="0">
                  <a:moveTo>
                    <a:pt x="4646" y="1"/>
                  </a:moveTo>
                  <a:lnTo>
                    <a:pt x="0" y="18750"/>
                  </a:lnTo>
                  <a:cubicBezTo>
                    <a:pt x="7366" y="18750"/>
                    <a:pt x="9919" y="26786"/>
                    <a:pt x="9919" y="26786"/>
                  </a:cubicBezTo>
                  <a:cubicBezTo>
                    <a:pt x="17076" y="9710"/>
                    <a:pt x="4646"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7" name="Google Shape;2297;p40"/>
            <p:cNvSpPr/>
            <p:nvPr/>
          </p:nvSpPr>
          <p:spPr>
            <a:xfrm>
              <a:off x="6230022" y="1468574"/>
              <a:ext cx="238264" cy="404662"/>
            </a:xfrm>
            <a:custGeom>
              <a:avLst/>
              <a:gdLst/>
              <a:ahLst/>
              <a:cxnLst/>
              <a:rect l="l" t="t" r="r" b="b"/>
              <a:pathLst>
                <a:path w="15821" h="26870" extrusionOk="0">
                  <a:moveTo>
                    <a:pt x="12556" y="1"/>
                  </a:moveTo>
                  <a:cubicBezTo>
                    <a:pt x="12556" y="8831"/>
                    <a:pt x="1" y="12054"/>
                    <a:pt x="2261" y="26869"/>
                  </a:cubicBezTo>
                  <a:cubicBezTo>
                    <a:pt x="2261" y="26869"/>
                    <a:pt x="15821" y="26158"/>
                    <a:pt x="15821" y="14314"/>
                  </a:cubicBezTo>
                  <a:lnTo>
                    <a:pt x="158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8" name="Google Shape;2298;p40"/>
            <p:cNvSpPr/>
            <p:nvPr/>
          </p:nvSpPr>
          <p:spPr>
            <a:xfrm>
              <a:off x="6465409" y="1468574"/>
              <a:ext cx="238264" cy="404662"/>
            </a:xfrm>
            <a:custGeom>
              <a:avLst/>
              <a:gdLst/>
              <a:ahLst/>
              <a:cxnLst/>
              <a:rect l="l" t="t" r="r" b="b"/>
              <a:pathLst>
                <a:path w="15821" h="26870" extrusionOk="0">
                  <a:moveTo>
                    <a:pt x="1" y="1"/>
                  </a:moveTo>
                  <a:lnTo>
                    <a:pt x="1" y="14314"/>
                  </a:lnTo>
                  <a:cubicBezTo>
                    <a:pt x="1" y="26158"/>
                    <a:pt x="13560" y="26869"/>
                    <a:pt x="13560" y="26869"/>
                  </a:cubicBezTo>
                  <a:cubicBezTo>
                    <a:pt x="15820" y="12054"/>
                    <a:pt x="3265" y="8831"/>
                    <a:pt x="32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9" name="Google Shape;2299;p40"/>
            <p:cNvSpPr/>
            <p:nvPr/>
          </p:nvSpPr>
          <p:spPr>
            <a:xfrm>
              <a:off x="6201087" y="754474"/>
              <a:ext cx="531332" cy="714115"/>
            </a:xfrm>
            <a:custGeom>
              <a:avLst/>
              <a:gdLst/>
              <a:ahLst/>
              <a:cxnLst/>
              <a:rect l="l" t="t" r="r" b="b"/>
              <a:pathLst>
                <a:path w="35281" h="47418" extrusionOk="0">
                  <a:moveTo>
                    <a:pt x="670" y="0"/>
                  </a:moveTo>
                  <a:cubicBezTo>
                    <a:pt x="209" y="2511"/>
                    <a:pt x="0" y="5106"/>
                    <a:pt x="0" y="7659"/>
                  </a:cubicBezTo>
                  <a:cubicBezTo>
                    <a:pt x="0" y="24734"/>
                    <a:pt x="14397" y="37457"/>
                    <a:pt x="14397" y="47418"/>
                  </a:cubicBezTo>
                  <a:lnTo>
                    <a:pt x="20884" y="47418"/>
                  </a:lnTo>
                  <a:cubicBezTo>
                    <a:pt x="20884" y="37457"/>
                    <a:pt x="35281" y="24776"/>
                    <a:pt x="35281" y="7659"/>
                  </a:cubicBezTo>
                  <a:cubicBezTo>
                    <a:pt x="35281" y="5106"/>
                    <a:pt x="35072" y="2511"/>
                    <a:pt x="34611" y="0"/>
                  </a:cubicBezTo>
                  <a:cubicBezTo>
                    <a:pt x="29317" y="2888"/>
                    <a:pt x="23479" y="4332"/>
                    <a:pt x="17641" y="4332"/>
                  </a:cubicBezTo>
                  <a:cubicBezTo>
                    <a:pt x="11802" y="4332"/>
                    <a:pt x="5964" y="2888"/>
                    <a:pt x="6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0" name="Google Shape;2300;p40"/>
            <p:cNvSpPr/>
            <p:nvPr/>
          </p:nvSpPr>
          <p:spPr>
            <a:xfrm>
              <a:off x="6211162" y="411603"/>
              <a:ext cx="511182" cy="408111"/>
            </a:xfrm>
            <a:custGeom>
              <a:avLst/>
              <a:gdLst/>
              <a:ahLst/>
              <a:cxnLst/>
              <a:rect l="l" t="t" r="r" b="b"/>
              <a:pathLst>
                <a:path w="33943" h="27099" extrusionOk="0">
                  <a:moveTo>
                    <a:pt x="13184" y="0"/>
                  </a:moveTo>
                  <a:cubicBezTo>
                    <a:pt x="13184" y="0"/>
                    <a:pt x="2721" y="7240"/>
                    <a:pt x="1" y="22767"/>
                  </a:cubicBezTo>
                  <a:cubicBezTo>
                    <a:pt x="5274" y="25655"/>
                    <a:pt x="11112" y="27099"/>
                    <a:pt x="16956" y="27099"/>
                  </a:cubicBezTo>
                  <a:cubicBezTo>
                    <a:pt x="22799" y="27099"/>
                    <a:pt x="28648" y="25655"/>
                    <a:pt x="33942" y="22767"/>
                  </a:cubicBezTo>
                  <a:cubicBezTo>
                    <a:pt x="31180" y="7240"/>
                    <a:pt x="20759" y="0"/>
                    <a:pt x="20759" y="0"/>
                  </a:cubicBezTo>
                  <a:lnTo>
                    <a:pt x="16951" y="7994"/>
                  </a:lnTo>
                  <a:lnTo>
                    <a:pt x="13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1" name="Google Shape;2301;p40"/>
            <p:cNvSpPr/>
            <p:nvPr/>
          </p:nvSpPr>
          <p:spPr>
            <a:xfrm>
              <a:off x="6258436" y="891234"/>
              <a:ext cx="104019" cy="51701"/>
            </a:xfrm>
            <a:custGeom>
              <a:avLst/>
              <a:gdLst/>
              <a:ahLst/>
              <a:cxnLst/>
              <a:rect l="l" t="t" r="r" b="b"/>
              <a:pathLst>
                <a:path w="6907" h="3433" extrusionOk="0">
                  <a:moveTo>
                    <a:pt x="1" y="1"/>
                  </a:moveTo>
                  <a:cubicBezTo>
                    <a:pt x="1" y="1884"/>
                    <a:pt x="1549" y="3433"/>
                    <a:pt x="3432" y="3433"/>
                  </a:cubicBezTo>
                  <a:cubicBezTo>
                    <a:pt x="5358" y="3433"/>
                    <a:pt x="6906" y="1884"/>
                    <a:pt x="69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2" name="Google Shape;2302;p40"/>
            <p:cNvSpPr/>
            <p:nvPr/>
          </p:nvSpPr>
          <p:spPr>
            <a:xfrm>
              <a:off x="6362440" y="891234"/>
              <a:ext cx="104004" cy="51701"/>
            </a:xfrm>
            <a:custGeom>
              <a:avLst/>
              <a:gdLst/>
              <a:ahLst/>
              <a:cxnLst/>
              <a:rect l="l" t="t" r="r" b="b"/>
              <a:pathLst>
                <a:path w="6906" h="3433" extrusionOk="0">
                  <a:moveTo>
                    <a:pt x="0" y="1"/>
                  </a:moveTo>
                  <a:cubicBezTo>
                    <a:pt x="0" y="1884"/>
                    <a:pt x="1549" y="3433"/>
                    <a:pt x="3432" y="3433"/>
                  </a:cubicBezTo>
                  <a:cubicBezTo>
                    <a:pt x="5357" y="3433"/>
                    <a:pt x="6906" y="1884"/>
                    <a:pt x="69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3" name="Google Shape;2303;p40"/>
            <p:cNvSpPr/>
            <p:nvPr/>
          </p:nvSpPr>
          <p:spPr>
            <a:xfrm>
              <a:off x="6466429" y="891234"/>
              <a:ext cx="104019" cy="51701"/>
            </a:xfrm>
            <a:custGeom>
              <a:avLst/>
              <a:gdLst/>
              <a:ahLst/>
              <a:cxnLst/>
              <a:rect l="l" t="t" r="r" b="b"/>
              <a:pathLst>
                <a:path w="6907" h="3433" extrusionOk="0">
                  <a:moveTo>
                    <a:pt x="1" y="1"/>
                  </a:moveTo>
                  <a:cubicBezTo>
                    <a:pt x="1" y="1884"/>
                    <a:pt x="1549" y="3433"/>
                    <a:pt x="3474" y="3433"/>
                  </a:cubicBezTo>
                  <a:cubicBezTo>
                    <a:pt x="5358" y="3433"/>
                    <a:pt x="6906" y="1884"/>
                    <a:pt x="69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4" name="Google Shape;2304;p40"/>
            <p:cNvSpPr/>
            <p:nvPr/>
          </p:nvSpPr>
          <p:spPr>
            <a:xfrm>
              <a:off x="6570434" y="891234"/>
              <a:ext cx="104637" cy="49818"/>
            </a:xfrm>
            <a:custGeom>
              <a:avLst/>
              <a:gdLst/>
              <a:ahLst/>
              <a:cxnLst/>
              <a:rect l="l" t="t" r="r" b="b"/>
              <a:pathLst>
                <a:path w="6948" h="3308" extrusionOk="0">
                  <a:moveTo>
                    <a:pt x="0" y="1"/>
                  </a:moveTo>
                  <a:cubicBezTo>
                    <a:pt x="84" y="1842"/>
                    <a:pt x="1632" y="3307"/>
                    <a:pt x="3474" y="3307"/>
                  </a:cubicBezTo>
                  <a:cubicBezTo>
                    <a:pt x="5357" y="3307"/>
                    <a:pt x="6864" y="1842"/>
                    <a:pt x="69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5" name="Google Shape;2305;p40"/>
            <p:cNvSpPr/>
            <p:nvPr/>
          </p:nvSpPr>
          <p:spPr>
            <a:xfrm>
              <a:off x="6258436" y="975073"/>
              <a:ext cx="104019" cy="51686"/>
            </a:xfrm>
            <a:custGeom>
              <a:avLst/>
              <a:gdLst/>
              <a:ahLst/>
              <a:cxnLst/>
              <a:rect l="l" t="t" r="r" b="b"/>
              <a:pathLst>
                <a:path w="6907" h="3432" extrusionOk="0">
                  <a:moveTo>
                    <a:pt x="1" y="0"/>
                  </a:moveTo>
                  <a:cubicBezTo>
                    <a:pt x="1" y="1883"/>
                    <a:pt x="1549" y="3432"/>
                    <a:pt x="3432" y="3432"/>
                  </a:cubicBezTo>
                  <a:cubicBezTo>
                    <a:pt x="5358" y="3432"/>
                    <a:pt x="6906" y="1883"/>
                    <a:pt x="6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6" name="Google Shape;2306;p40"/>
            <p:cNvSpPr/>
            <p:nvPr/>
          </p:nvSpPr>
          <p:spPr>
            <a:xfrm>
              <a:off x="6362440" y="975073"/>
              <a:ext cx="104004" cy="51686"/>
            </a:xfrm>
            <a:custGeom>
              <a:avLst/>
              <a:gdLst/>
              <a:ahLst/>
              <a:cxnLst/>
              <a:rect l="l" t="t" r="r" b="b"/>
              <a:pathLst>
                <a:path w="6906" h="3432" extrusionOk="0">
                  <a:moveTo>
                    <a:pt x="0" y="0"/>
                  </a:moveTo>
                  <a:cubicBezTo>
                    <a:pt x="0" y="1883"/>
                    <a:pt x="1549" y="3432"/>
                    <a:pt x="3432" y="3432"/>
                  </a:cubicBezTo>
                  <a:cubicBezTo>
                    <a:pt x="5357" y="3432"/>
                    <a:pt x="6906" y="1883"/>
                    <a:pt x="6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7" name="Google Shape;2307;p40"/>
            <p:cNvSpPr/>
            <p:nvPr/>
          </p:nvSpPr>
          <p:spPr>
            <a:xfrm>
              <a:off x="6466429" y="975073"/>
              <a:ext cx="104019" cy="51686"/>
            </a:xfrm>
            <a:custGeom>
              <a:avLst/>
              <a:gdLst/>
              <a:ahLst/>
              <a:cxnLst/>
              <a:rect l="l" t="t" r="r" b="b"/>
              <a:pathLst>
                <a:path w="6907" h="3432" extrusionOk="0">
                  <a:moveTo>
                    <a:pt x="1" y="0"/>
                  </a:moveTo>
                  <a:cubicBezTo>
                    <a:pt x="1" y="1883"/>
                    <a:pt x="1549" y="3432"/>
                    <a:pt x="3474" y="3432"/>
                  </a:cubicBezTo>
                  <a:cubicBezTo>
                    <a:pt x="5358" y="3432"/>
                    <a:pt x="6906" y="1883"/>
                    <a:pt x="6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8" name="Google Shape;2308;p40"/>
            <p:cNvSpPr/>
            <p:nvPr/>
          </p:nvSpPr>
          <p:spPr>
            <a:xfrm>
              <a:off x="6570434" y="975073"/>
              <a:ext cx="104637" cy="49803"/>
            </a:xfrm>
            <a:custGeom>
              <a:avLst/>
              <a:gdLst/>
              <a:ahLst/>
              <a:cxnLst/>
              <a:rect l="l" t="t" r="r" b="b"/>
              <a:pathLst>
                <a:path w="6948" h="3307" extrusionOk="0">
                  <a:moveTo>
                    <a:pt x="0" y="0"/>
                  </a:moveTo>
                  <a:cubicBezTo>
                    <a:pt x="84" y="1842"/>
                    <a:pt x="1632" y="3306"/>
                    <a:pt x="3474" y="3306"/>
                  </a:cubicBezTo>
                  <a:cubicBezTo>
                    <a:pt x="5357" y="3306"/>
                    <a:pt x="6864" y="1842"/>
                    <a:pt x="6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9" name="Google Shape;2309;p40"/>
            <p:cNvSpPr/>
            <p:nvPr/>
          </p:nvSpPr>
          <p:spPr>
            <a:xfrm>
              <a:off x="6310122" y="1058897"/>
              <a:ext cx="104637" cy="51701"/>
            </a:xfrm>
            <a:custGeom>
              <a:avLst/>
              <a:gdLst/>
              <a:ahLst/>
              <a:cxnLst/>
              <a:rect l="l" t="t" r="r" b="b"/>
              <a:pathLst>
                <a:path w="6948" h="3433" extrusionOk="0">
                  <a:moveTo>
                    <a:pt x="0" y="0"/>
                  </a:moveTo>
                  <a:cubicBezTo>
                    <a:pt x="0" y="1884"/>
                    <a:pt x="1549" y="3432"/>
                    <a:pt x="3474" y="3432"/>
                  </a:cubicBezTo>
                  <a:cubicBezTo>
                    <a:pt x="5399" y="3432"/>
                    <a:pt x="6906" y="1884"/>
                    <a:pt x="69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0" name="Google Shape;2310;p40"/>
            <p:cNvSpPr/>
            <p:nvPr/>
          </p:nvSpPr>
          <p:spPr>
            <a:xfrm>
              <a:off x="6414743" y="1058897"/>
              <a:ext cx="104019" cy="51701"/>
            </a:xfrm>
            <a:custGeom>
              <a:avLst/>
              <a:gdLst/>
              <a:ahLst/>
              <a:cxnLst/>
              <a:rect l="l" t="t" r="r" b="b"/>
              <a:pathLst>
                <a:path w="6907" h="3433" extrusionOk="0">
                  <a:moveTo>
                    <a:pt x="1" y="0"/>
                  </a:moveTo>
                  <a:cubicBezTo>
                    <a:pt x="1" y="1884"/>
                    <a:pt x="1507" y="3432"/>
                    <a:pt x="3433" y="3432"/>
                  </a:cubicBezTo>
                  <a:cubicBezTo>
                    <a:pt x="5358" y="3432"/>
                    <a:pt x="6906" y="1884"/>
                    <a:pt x="6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1" name="Google Shape;2311;p40"/>
            <p:cNvSpPr/>
            <p:nvPr/>
          </p:nvSpPr>
          <p:spPr>
            <a:xfrm>
              <a:off x="6518748" y="1058897"/>
              <a:ext cx="104004" cy="49803"/>
            </a:xfrm>
            <a:custGeom>
              <a:avLst/>
              <a:gdLst/>
              <a:ahLst/>
              <a:cxnLst/>
              <a:rect l="l" t="t" r="r" b="b"/>
              <a:pathLst>
                <a:path w="6906" h="3307" extrusionOk="0">
                  <a:moveTo>
                    <a:pt x="0" y="0"/>
                  </a:moveTo>
                  <a:cubicBezTo>
                    <a:pt x="42" y="1842"/>
                    <a:pt x="1591" y="3307"/>
                    <a:pt x="3432" y="3307"/>
                  </a:cubicBezTo>
                  <a:cubicBezTo>
                    <a:pt x="5315" y="3307"/>
                    <a:pt x="6822" y="1842"/>
                    <a:pt x="6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2" name="Google Shape;2312;p40"/>
            <p:cNvSpPr/>
            <p:nvPr/>
          </p:nvSpPr>
          <p:spPr>
            <a:xfrm>
              <a:off x="6310122" y="1142089"/>
              <a:ext cx="104637" cy="52333"/>
            </a:xfrm>
            <a:custGeom>
              <a:avLst/>
              <a:gdLst/>
              <a:ahLst/>
              <a:cxnLst/>
              <a:rect l="l" t="t" r="r" b="b"/>
              <a:pathLst>
                <a:path w="6948" h="3475" extrusionOk="0">
                  <a:moveTo>
                    <a:pt x="0" y="1"/>
                  </a:moveTo>
                  <a:cubicBezTo>
                    <a:pt x="0" y="1926"/>
                    <a:pt x="1549" y="3474"/>
                    <a:pt x="3474" y="3474"/>
                  </a:cubicBezTo>
                  <a:cubicBezTo>
                    <a:pt x="5399" y="3474"/>
                    <a:pt x="6906" y="1926"/>
                    <a:pt x="69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3" name="Google Shape;2313;p40"/>
            <p:cNvSpPr/>
            <p:nvPr/>
          </p:nvSpPr>
          <p:spPr>
            <a:xfrm>
              <a:off x="6414743" y="1142089"/>
              <a:ext cx="104019" cy="52333"/>
            </a:xfrm>
            <a:custGeom>
              <a:avLst/>
              <a:gdLst/>
              <a:ahLst/>
              <a:cxnLst/>
              <a:rect l="l" t="t" r="r" b="b"/>
              <a:pathLst>
                <a:path w="6907" h="3475" extrusionOk="0">
                  <a:moveTo>
                    <a:pt x="1" y="1"/>
                  </a:moveTo>
                  <a:cubicBezTo>
                    <a:pt x="1" y="1926"/>
                    <a:pt x="1507" y="3474"/>
                    <a:pt x="3433" y="3474"/>
                  </a:cubicBezTo>
                  <a:cubicBezTo>
                    <a:pt x="5358" y="3474"/>
                    <a:pt x="6906" y="1926"/>
                    <a:pt x="69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4" name="Google Shape;2314;p40"/>
            <p:cNvSpPr/>
            <p:nvPr/>
          </p:nvSpPr>
          <p:spPr>
            <a:xfrm>
              <a:off x="6518748" y="1142089"/>
              <a:ext cx="104004" cy="50436"/>
            </a:xfrm>
            <a:custGeom>
              <a:avLst/>
              <a:gdLst/>
              <a:ahLst/>
              <a:cxnLst/>
              <a:rect l="l" t="t" r="r" b="b"/>
              <a:pathLst>
                <a:path w="6906" h="3349" extrusionOk="0">
                  <a:moveTo>
                    <a:pt x="0" y="1"/>
                  </a:moveTo>
                  <a:cubicBezTo>
                    <a:pt x="42" y="1884"/>
                    <a:pt x="1591" y="3349"/>
                    <a:pt x="3432" y="3349"/>
                  </a:cubicBezTo>
                  <a:cubicBezTo>
                    <a:pt x="5315" y="3349"/>
                    <a:pt x="6822" y="1884"/>
                    <a:pt x="69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5" name="Google Shape;2315;p40"/>
            <p:cNvSpPr/>
            <p:nvPr/>
          </p:nvSpPr>
          <p:spPr>
            <a:xfrm>
              <a:off x="6362440" y="1231590"/>
              <a:ext cx="104004" cy="51701"/>
            </a:xfrm>
            <a:custGeom>
              <a:avLst/>
              <a:gdLst/>
              <a:ahLst/>
              <a:cxnLst/>
              <a:rect l="l" t="t" r="r" b="b"/>
              <a:pathLst>
                <a:path w="6906" h="3433" extrusionOk="0">
                  <a:moveTo>
                    <a:pt x="0" y="1"/>
                  </a:moveTo>
                  <a:cubicBezTo>
                    <a:pt x="0" y="1926"/>
                    <a:pt x="1549" y="3433"/>
                    <a:pt x="3432" y="3433"/>
                  </a:cubicBezTo>
                  <a:cubicBezTo>
                    <a:pt x="5357" y="3433"/>
                    <a:pt x="6906" y="1926"/>
                    <a:pt x="69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6" name="Google Shape;2316;p40"/>
            <p:cNvSpPr/>
            <p:nvPr/>
          </p:nvSpPr>
          <p:spPr>
            <a:xfrm>
              <a:off x="6466429" y="1231590"/>
              <a:ext cx="104019" cy="51701"/>
            </a:xfrm>
            <a:custGeom>
              <a:avLst/>
              <a:gdLst/>
              <a:ahLst/>
              <a:cxnLst/>
              <a:rect l="l" t="t" r="r" b="b"/>
              <a:pathLst>
                <a:path w="6907" h="3433" extrusionOk="0">
                  <a:moveTo>
                    <a:pt x="1" y="1"/>
                  </a:moveTo>
                  <a:cubicBezTo>
                    <a:pt x="1" y="1926"/>
                    <a:pt x="1549" y="3433"/>
                    <a:pt x="3474" y="3433"/>
                  </a:cubicBezTo>
                  <a:cubicBezTo>
                    <a:pt x="5358" y="3433"/>
                    <a:pt x="6906" y="1926"/>
                    <a:pt x="69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7" name="Google Shape;2317;p40"/>
            <p:cNvSpPr/>
            <p:nvPr/>
          </p:nvSpPr>
          <p:spPr>
            <a:xfrm>
              <a:off x="6414743" y="1323607"/>
              <a:ext cx="104019" cy="51701"/>
            </a:xfrm>
            <a:custGeom>
              <a:avLst/>
              <a:gdLst/>
              <a:ahLst/>
              <a:cxnLst/>
              <a:rect l="l" t="t" r="r" b="b"/>
              <a:pathLst>
                <a:path w="6907" h="3433" extrusionOk="0">
                  <a:moveTo>
                    <a:pt x="1" y="1"/>
                  </a:moveTo>
                  <a:cubicBezTo>
                    <a:pt x="1" y="1884"/>
                    <a:pt x="1507" y="3433"/>
                    <a:pt x="3433" y="3433"/>
                  </a:cubicBezTo>
                  <a:cubicBezTo>
                    <a:pt x="5358" y="3433"/>
                    <a:pt x="6906" y="1884"/>
                    <a:pt x="69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8" name="Google Shape;2318;p40"/>
            <p:cNvSpPr/>
            <p:nvPr/>
          </p:nvSpPr>
          <p:spPr>
            <a:xfrm>
              <a:off x="6293104" y="580637"/>
              <a:ext cx="93929" cy="80571"/>
            </a:xfrm>
            <a:custGeom>
              <a:avLst/>
              <a:gdLst/>
              <a:ahLst/>
              <a:cxnLst/>
              <a:rect l="l" t="t" r="r" b="b"/>
              <a:pathLst>
                <a:path w="6237" h="5350" extrusionOk="0">
                  <a:moveTo>
                    <a:pt x="3546" y="1"/>
                  </a:moveTo>
                  <a:cubicBezTo>
                    <a:pt x="2888" y="1"/>
                    <a:pt x="2217" y="245"/>
                    <a:pt x="1675" y="787"/>
                  </a:cubicBezTo>
                  <a:cubicBezTo>
                    <a:pt x="0" y="2461"/>
                    <a:pt x="1172" y="5349"/>
                    <a:pt x="3558" y="5349"/>
                  </a:cubicBezTo>
                  <a:cubicBezTo>
                    <a:pt x="5023" y="5349"/>
                    <a:pt x="6236" y="4135"/>
                    <a:pt x="6236" y="2671"/>
                  </a:cubicBezTo>
                  <a:cubicBezTo>
                    <a:pt x="6236" y="1059"/>
                    <a:pt x="4918" y="1"/>
                    <a:pt x="3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19" name="Google Shape;2319;p40"/>
          <p:cNvGrpSpPr/>
          <p:nvPr/>
        </p:nvGrpSpPr>
        <p:grpSpPr>
          <a:xfrm>
            <a:off x="5971476" y="2508303"/>
            <a:ext cx="357426" cy="1057111"/>
            <a:chOff x="6450712" y="1674275"/>
            <a:chExt cx="427083" cy="1273935"/>
          </a:xfrm>
        </p:grpSpPr>
        <p:sp>
          <p:nvSpPr>
            <p:cNvPr id="2320" name="Google Shape;2320;p40"/>
            <p:cNvSpPr/>
            <p:nvPr/>
          </p:nvSpPr>
          <p:spPr>
            <a:xfrm>
              <a:off x="6525225" y="1674275"/>
              <a:ext cx="291754" cy="345850"/>
            </a:xfrm>
            <a:custGeom>
              <a:avLst/>
              <a:gdLst/>
              <a:ahLst/>
              <a:cxnLst/>
              <a:rect l="l" t="t" r="r" b="b"/>
              <a:pathLst>
                <a:path w="26493" h="31664" extrusionOk="0">
                  <a:moveTo>
                    <a:pt x="16532" y="11384"/>
                  </a:moveTo>
                  <a:cubicBezTo>
                    <a:pt x="17662" y="11384"/>
                    <a:pt x="18583" y="12304"/>
                    <a:pt x="18583" y="13434"/>
                  </a:cubicBezTo>
                  <a:cubicBezTo>
                    <a:pt x="18583" y="14651"/>
                    <a:pt x="17569" y="15465"/>
                    <a:pt x="16512" y="15465"/>
                  </a:cubicBezTo>
                  <a:cubicBezTo>
                    <a:pt x="16005" y="15465"/>
                    <a:pt x="15488" y="15278"/>
                    <a:pt x="15067" y="14857"/>
                  </a:cubicBezTo>
                  <a:cubicBezTo>
                    <a:pt x="13770" y="13560"/>
                    <a:pt x="14690" y="11384"/>
                    <a:pt x="16532" y="11384"/>
                  </a:cubicBezTo>
                  <a:close/>
                  <a:moveTo>
                    <a:pt x="16281" y="0"/>
                  </a:moveTo>
                  <a:cubicBezTo>
                    <a:pt x="15067" y="0"/>
                    <a:pt x="14063" y="963"/>
                    <a:pt x="13979" y="2218"/>
                  </a:cubicBezTo>
                  <a:cubicBezTo>
                    <a:pt x="12974" y="19419"/>
                    <a:pt x="545" y="27622"/>
                    <a:pt x="1" y="27957"/>
                  </a:cubicBezTo>
                  <a:cubicBezTo>
                    <a:pt x="4618" y="30428"/>
                    <a:pt x="10233" y="31663"/>
                    <a:pt x="15753" y="31663"/>
                  </a:cubicBezTo>
                  <a:cubicBezTo>
                    <a:pt x="19489" y="31663"/>
                    <a:pt x="23182" y="31097"/>
                    <a:pt x="26492" y="29966"/>
                  </a:cubicBezTo>
                  <a:lnTo>
                    <a:pt x="26492" y="28166"/>
                  </a:lnTo>
                  <a:cubicBezTo>
                    <a:pt x="26492" y="10840"/>
                    <a:pt x="20005" y="3139"/>
                    <a:pt x="18080" y="795"/>
                  </a:cubicBezTo>
                  <a:cubicBezTo>
                    <a:pt x="17620" y="293"/>
                    <a:pt x="16992" y="0"/>
                    <a:pt x="162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1" name="Google Shape;2321;p40"/>
            <p:cNvSpPr/>
            <p:nvPr/>
          </p:nvSpPr>
          <p:spPr>
            <a:xfrm>
              <a:off x="6464879" y="2057474"/>
              <a:ext cx="74069" cy="67209"/>
            </a:xfrm>
            <a:custGeom>
              <a:avLst/>
              <a:gdLst/>
              <a:ahLst/>
              <a:cxnLst/>
              <a:rect l="l" t="t" r="r" b="b"/>
              <a:pathLst>
                <a:path w="6781" h="6153" extrusionOk="0">
                  <a:moveTo>
                    <a:pt x="6111" y="0"/>
                  </a:moveTo>
                  <a:lnTo>
                    <a:pt x="0" y="6152"/>
                  </a:lnTo>
                  <a:lnTo>
                    <a:pt x="6780" y="6152"/>
                  </a:lnTo>
                  <a:cubicBezTo>
                    <a:pt x="6487" y="4143"/>
                    <a:pt x="6278" y="2093"/>
                    <a:pt x="61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2" name="Google Shape;2322;p40"/>
            <p:cNvSpPr/>
            <p:nvPr/>
          </p:nvSpPr>
          <p:spPr>
            <a:xfrm>
              <a:off x="6450712" y="1977053"/>
              <a:ext cx="80914" cy="77725"/>
            </a:xfrm>
            <a:custGeom>
              <a:avLst/>
              <a:gdLst/>
              <a:ahLst/>
              <a:cxnLst/>
              <a:rect l="l" t="t" r="r" b="b"/>
              <a:pathLst>
                <a:path w="7408" h="7116" extrusionOk="0">
                  <a:moveTo>
                    <a:pt x="7115" y="1"/>
                  </a:moveTo>
                  <a:lnTo>
                    <a:pt x="0" y="7115"/>
                  </a:lnTo>
                  <a:lnTo>
                    <a:pt x="7408" y="7115"/>
                  </a:lnTo>
                  <a:lnTo>
                    <a:pt x="7408" y="6906"/>
                  </a:lnTo>
                  <a:cubicBezTo>
                    <a:pt x="7240" y="4646"/>
                    <a:pt x="7115" y="2386"/>
                    <a:pt x="71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3" name="Google Shape;2323;p40"/>
            <p:cNvSpPr/>
            <p:nvPr/>
          </p:nvSpPr>
          <p:spPr>
            <a:xfrm>
              <a:off x="6476763" y="2126038"/>
              <a:ext cx="85036" cy="120241"/>
            </a:xfrm>
            <a:custGeom>
              <a:avLst/>
              <a:gdLst/>
              <a:ahLst/>
              <a:cxnLst/>
              <a:rect l="l" t="t" r="r" b="b"/>
              <a:pathLst>
                <a:path w="7785" h="11008" extrusionOk="0">
                  <a:moveTo>
                    <a:pt x="5692" y="1"/>
                  </a:moveTo>
                  <a:lnTo>
                    <a:pt x="1" y="5693"/>
                  </a:lnTo>
                  <a:lnTo>
                    <a:pt x="6613" y="5693"/>
                  </a:lnTo>
                  <a:lnTo>
                    <a:pt x="1298" y="11008"/>
                  </a:lnTo>
                  <a:lnTo>
                    <a:pt x="7785" y="11008"/>
                  </a:lnTo>
                  <a:cubicBezTo>
                    <a:pt x="6948" y="7492"/>
                    <a:pt x="6236" y="3851"/>
                    <a:pt x="56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4" name="Google Shape;2324;p40"/>
            <p:cNvSpPr/>
            <p:nvPr/>
          </p:nvSpPr>
          <p:spPr>
            <a:xfrm>
              <a:off x="6511509" y="2249468"/>
              <a:ext cx="64926" cy="51666"/>
            </a:xfrm>
            <a:custGeom>
              <a:avLst/>
              <a:gdLst/>
              <a:ahLst/>
              <a:cxnLst/>
              <a:rect l="l" t="t" r="r" b="b"/>
              <a:pathLst>
                <a:path w="5944" h="4730" extrusionOk="0">
                  <a:moveTo>
                    <a:pt x="4729" y="1"/>
                  </a:moveTo>
                  <a:lnTo>
                    <a:pt x="0" y="4730"/>
                  </a:lnTo>
                  <a:lnTo>
                    <a:pt x="5943" y="4730"/>
                  </a:lnTo>
                  <a:cubicBezTo>
                    <a:pt x="5525" y="3181"/>
                    <a:pt x="5106" y="1591"/>
                    <a:pt x="47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5" name="Google Shape;2325;p40"/>
            <p:cNvSpPr/>
            <p:nvPr/>
          </p:nvSpPr>
          <p:spPr>
            <a:xfrm>
              <a:off x="6525218" y="2302040"/>
              <a:ext cx="83670" cy="106980"/>
            </a:xfrm>
            <a:custGeom>
              <a:avLst/>
              <a:gdLst/>
              <a:ahLst/>
              <a:cxnLst/>
              <a:rect l="l" t="t" r="r" b="b"/>
              <a:pathLst>
                <a:path w="7660" h="9794" extrusionOk="0">
                  <a:moveTo>
                    <a:pt x="4688" y="1"/>
                  </a:moveTo>
                  <a:lnTo>
                    <a:pt x="1" y="4730"/>
                  </a:lnTo>
                  <a:lnTo>
                    <a:pt x="6069" y="4730"/>
                  </a:lnTo>
                  <a:lnTo>
                    <a:pt x="1549" y="9794"/>
                  </a:lnTo>
                  <a:lnTo>
                    <a:pt x="7660" y="9794"/>
                  </a:lnTo>
                  <a:cubicBezTo>
                    <a:pt x="6655" y="6655"/>
                    <a:pt x="5651" y="3391"/>
                    <a:pt x="46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6" name="Google Shape;2326;p40"/>
            <p:cNvSpPr/>
            <p:nvPr/>
          </p:nvSpPr>
          <p:spPr>
            <a:xfrm>
              <a:off x="6559505" y="2409468"/>
              <a:ext cx="114298" cy="234987"/>
            </a:xfrm>
            <a:custGeom>
              <a:avLst/>
              <a:gdLst/>
              <a:ahLst/>
              <a:cxnLst/>
              <a:rect l="l" t="t" r="r" b="b"/>
              <a:pathLst>
                <a:path w="10464" h="21513" extrusionOk="0">
                  <a:moveTo>
                    <a:pt x="4562" y="1"/>
                  </a:moveTo>
                  <a:lnTo>
                    <a:pt x="1" y="4562"/>
                  </a:lnTo>
                  <a:lnTo>
                    <a:pt x="5943" y="4562"/>
                  </a:lnTo>
                  <a:lnTo>
                    <a:pt x="1675" y="8789"/>
                  </a:lnTo>
                  <a:lnTo>
                    <a:pt x="7325" y="8789"/>
                  </a:lnTo>
                  <a:lnTo>
                    <a:pt x="2846" y="13226"/>
                  </a:lnTo>
                  <a:lnTo>
                    <a:pt x="8455" y="13226"/>
                  </a:lnTo>
                  <a:lnTo>
                    <a:pt x="4186" y="17536"/>
                  </a:lnTo>
                  <a:lnTo>
                    <a:pt x="9626" y="17536"/>
                  </a:lnTo>
                  <a:lnTo>
                    <a:pt x="5609" y="21512"/>
                  </a:lnTo>
                  <a:lnTo>
                    <a:pt x="10463" y="21512"/>
                  </a:lnTo>
                  <a:cubicBezTo>
                    <a:pt x="9375" y="14690"/>
                    <a:pt x="6990" y="7659"/>
                    <a:pt x="45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7" name="Google Shape;2327;p40"/>
            <p:cNvSpPr/>
            <p:nvPr/>
          </p:nvSpPr>
          <p:spPr>
            <a:xfrm>
              <a:off x="6523048" y="2721459"/>
              <a:ext cx="354747" cy="226751"/>
            </a:xfrm>
            <a:custGeom>
              <a:avLst/>
              <a:gdLst/>
              <a:ahLst/>
              <a:cxnLst/>
              <a:rect l="l" t="t" r="r" b="b"/>
              <a:pathLst>
                <a:path w="32477" h="20759" extrusionOk="0">
                  <a:moveTo>
                    <a:pt x="14271" y="0"/>
                  </a:moveTo>
                  <a:cubicBezTo>
                    <a:pt x="14271" y="0"/>
                    <a:pt x="0" y="6069"/>
                    <a:pt x="0" y="20759"/>
                  </a:cubicBezTo>
                  <a:cubicBezTo>
                    <a:pt x="7157" y="12430"/>
                    <a:pt x="14271" y="12179"/>
                    <a:pt x="14271" y="12179"/>
                  </a:cubicBezTo>
                  <a:lnTo>
                    <a:pt x="18205" y="12179"/>
                  </a:lnTo>
                  <a:cubicBezTo>
                    <a:pt x="18205" y="12179"/>
                    <a:pt x="25362" y="12430"/>
                    <a:pt x="32477" y="20759"/>
                  </a:cubicBezTo>
                  <a:cubicBezTo>
                    <a:pt x="32477" y="6069"/>
                    <a:pt x="18205" y="0"/>
                    <a:pt x="182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8" name="Google Shape;2328;p40"/>
            <p:cNvSpPr/>
            <p:nvPr/>
          </p:nvSpPr>
          <p:spPr>
            <a:xfrm>
              <a:off x="6527155" y="1977712"/>
              <a:ext cx="289829" cy="745581"/>
            </a:xfrm>
            <a:custGeom>
              <a:avLst/>
              <a:gdLst/>
              <a:ahLst/>
              <a:cxnLst/>
              <a:rect l="l" t="t" r="r" b="b"/>
              <a:pathLst>
                <a:path w="26535" h="68261" extrusionOk="0">
                  <a:moveTo>
                    <a:pt x="14523" y="10380"/>
                  </a:moveTo>
                  <a:cubicBezTo>
                    <a:pt x="23563" y="10380"/>
                    <a:pt x="14523" y="31933"/>
                    <a:pt x="14523" y="31933"/>
                  </a:cubicBezTo>
                  <a:cubicBezTo>
                    <a:pt x="14523" y="31933"/>
                    <a:pt x="5441" y="10380"/>
                    <a:pt x="14523" y="10380"/>
                  </a:cubicBezTo>
                  <a:close/>
                  <a:moveTo>
                    <a:pt x="1" y="1"/>
                  </a:moveTo>
                  <a:cubicBezTo>
                    <a:pt x="1" y="2386"/>
                    <a:pt x="126" y="4688"/>
                    <a:pt x="294" y="6948"/>
                  </a:cubicBezTo>
                  <a:lnTo>
                    <a:pt x="294" y="7241"/>
                  </a:lnTo>
                  <a:cubicBezTo>
                    <a:pt x="419" y="9334"/>
                    <a:pt x="628" y="11384"/>
                    <a:pt x="921" y="13351"/>
                  </a:cubicBezTo>
                  <a:cubicBezTo>
                    <a:pt x="921" y="13393"/>
                    <a:pt x="921" y="13435"/>
                    <a:pt x="921" y="13477"/>
                  </a:cubicBezTo>
                  <a:cubicBezTo>
                    <a:pt x="1466" y="17327"/>
                    <a:pt x="2177" y="20968"/>
                    <a:pt x="3014" y="24484"/>
                  </a:cubicBezTo>
                  <a:cubicBezTo>
                    <a:pt x="3056" y="24568"/>
                    <a:pt x="3056" y="24693"/>
                    <a:pt x="3098" y="24777"/>
                  </a:cubicBezTo>
                  <a:cubicBezTo>
                    <a:pt x="3474" y="26367"/>
                    <a:pt x="3893" y="27957"/>
                    <a:pt x="4311" y="29506"/>
                  </a:cubicBezTo>
                  <a:cubicBezTo>
                    <a:pt x="4311" y="29506"/>
                    <a:pt x="4353" y="29548"/>
                    <a:pt x="4353" y="29590"/>
                  </a:cubicBezTo>
                  <a:cubicBezTo>
                    <a:pt x="5274" y="32980"/>
                    <a:pt x="6320" y="36202"/>
                    <a:pt x="7325" y="39341"/>
                  </a:cubicBezTo>
                  <a:lnTo>
                    <a:pt x="7325" y="39425"/>
                  </a:lnTo>
                  <a:cubicBezTo>
                    <a:pt x="9836" y="47125"/>
                    <a:pt x="12221" y="54156"/>
                    <a:pt x="13309" y="60978"/>
                  </a:cubicBezTo>
                  <a:cubicBezTo>
                    <a:pt x="13686" y="63406"/>
                    <a:pt x="13895" y="65833"/>
                    <a:pt x="13895" y="68260"/>
                  </a:cubicBezTo>
                  <a:lnTo>
                    <a:pt x="17829" y="68260"/>
                  </a:lnTo>
                  <a:cubicBezTo>
                    <a:pt x="17829" y="42145"/>
                    <a:pt x="26158" y="22810"/>
                    <a:pt x="26534" y="2010"/>
                  </a:cubicBezTo>
                  <a:lnTo>
                    <a:pt x="26534" y="2010"/>
                  </a:lnTo>
                  <a:cubicBezTo>
                    <a:pt x="23224" y="3141"/>
                    <a:pt x="19531" y="3707"/>
                    <a:pt x="15795" y="3707"/>
                  </a:cubicBezTo>
                  <a:cubicBezTo>
                    <a:pt x="10275" y="3707"/>
                    <a:pt x="4660" y="2472"/>
                    <a:pt x="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9" name="Google Shape;2329;p40"/>
            <p:cNvSpPr/>
            <p:nvPr/>
          </p:nvSpPr>
          <p:spPr>
            <a:xfrm>
              <a:off x="6679487" y="1791465"/>
              <a:ext cx="64922" cy="55548"/>
            </a:xfrm>
            <a:custGeom>
              <a:avLst/>
              <a:gdLst/>
              <a:ahLst/>
              <a:cxnLst/>
              <a:rect l="l" t="t" r="r" b="b"/>
              <a:pathLst>
                <a:path w="4772" h="4083" extrusionOk="0">
                  <a:moveTo>
                    <a:pt x="2051" y="1"/>
                  </a:moveTo>
                  <a:cubicBezTo>
                    <a:pt x="921" y="1"/>
                    <a:pt x="0" y="921"/>
                    <a:pt x="0" y="2051"/>
                  </a:cubicBezTo>
                  <a:cubicBezTo>
                    <a:pt x="0" y="3268"/>
                    <a:pt x="994" y="4082"/>
                    <a:pt x="2039" y="4082"/>
                  </a:cubicBezTo>
                  <a:cubicBezTo>
                    <a:pt x="2540" y="4082"/>
                    <a:pt x="3053" y="3895"/>
                    <a:pt x="3474" y="3474"/>
                  </a:cubicBezTo>
                  <a:cubicBezTo>
                    <a:pt x="4771" y="2177"/>
                    <a:pt x="3850"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0" name="Google Shape;2330;p40"/>
            <p:cNvSpPr/>
            <p:nvPr/>
          </p:nvSpPr>
          <p:spPr>
            <a:xfrm>
              <a:off x="6582753" y="2084519"/>
              <a:ext cx="209349" cy="248969"/>
            </a:xfrm>
            <a:custGeom>
              <a:avLst/>
              <a:gdLst/>
              <a:ahLst/>
              <a:cxnLst/>
              <a:rect l="l" t="t" r="r" b="b"/>
              <a:pathLst>
                <a:path w="18122" h="21555" extrusionOk="0">
                  <a:moveTo>
                    <a:pt x="9082" y="1"/>
                  </a:moveTo>
                  <a:cubicBezTo>
                    <a:pt x="0" y="1"/>
                    <a:pt x="9082" y="21554"/>
                    <a:pt x="9082" y="21554"/>
                  </a:cubicBezTo>
                  <a:cubicBezTo>
                    <a:pt x="9082" y="21554"/>
                    <a:pt x="18122" y="1"/>
                    <a:pt x="90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31" name="Google Shape;2331;p40"/>
          <p:cNvGrpSpPr/>
          <p:nvPr/>
        </p:nvGrpSpPr>
        <p:grpSpPr>
          <a:xfrm>
            <a:off x="2200155" y="2741063"/>
            <a:ext cx="669929" cy="704753"/>
            <a:chOff x="7735822" y="422944"/>
            <a:chExt cx="855920" cy="901680"/>
          </a:xfrm>
        </p:grpSpPr>
        <p:sp>
          <p:nvSpPr>
            <p:cNvPr id="2332" name="Google Shape;2332;p40"/>
            <p:cNvSpPr/>
            <p:nvPr/>
          </p:nvSpPr>
          <p:spPr>
            <a:xfrm>
              <a:off x="7832883" y="422944"/>
              <a:ext cx="661797" cy="311998"/>
            </a:xfrm>
            <a:custGeom>
              <a:avLst/>
              <a:gdLst/>
              <a:ahLst/>
              <a:cxnLst/>
              <a:rect l="l" t="t" r="r" b="b"/>
              <a:pathLst>
                <a:path w="43944" h="20717" extrusionOk="0">
                  <a:moveTo>
                    <a:pt x="11085" y="8775"/>
                  </a:moveTo>
                  <a:cubicBezTo>
                    <a:pt x="12283" y="8775"/>
                    <a:pt x="13434" y="9703"/>
                    <a:pt x="13434" y="11091"/>
                  </a:cubicBezTo>
                  <a:cubicBezTo>
                    <a:pt x="13434" y="12388"/>
                    <a:pt x="12388" y="13393"/>
                    <a:pt x="11091" y="13393"/>
                  </a:cubicBezTo>
                  <a:cubicBezTo>
                    <a:pt x="9040" y="13393"/>
                    <a:pt x="7994" y="10924"/>
                    <a:pt x="9458" y="9459"/>
                  </a:cubicBezTo>
                  <a:cubicBezTo>
                    <a:pt x="9932" y="8986"/>
                    <a:pt x="10514" y="8775"/>
                    <a:pt x="11085" y="8775"/>
                  </a:cubicBezTo>
                  <a:close/>
                  <a:moveTo>
                    <a:pt x="18875" y="0"/>
                  </a:moveTo>
                  <a:cubicBezTo>
                    <a:pt x="10798" y="1005"/>
                    <a:pt x="3767" y="5901"/>
                    <a:pt x="0" y="13100"/>
                  </a:cubicBezTo>
                  <a:cubicBezTo>
                    <a:pt x="6278" y="18038"/>
                    <a:pt x="14020" y="20717"/>
                    <a:pt x="21972" y="20717"/>
                  </a:cubicBezTo>
                  <a:cubicBezTo>
                    <a:pt x="29966" y="20717"/>
                    <a:pt x="37708" y="18038"/>
                    <a:pt x="43944" y="13058"/>
                  </a:cubicBezTo>
                  <a:cubicBezTo>
                    <a:pt x="40177" y="5901"/>
                    <a:pt x="33146" y="1005"/>
                    <a:pt x="25111" y="0"/>
                  </a:cubicBezTo>
                  <a:cubicBezTo>
                    <a:pt x="24985" y="1633"/>
                    <a:pt x="23646" y="2930"/>
                    <a:pt x="21972" y="2930"/>
                  </a:cubicBezTo>
                  <a:cubicBezTo>
                    <a:pt x="20340" y="2888"/>
                    <a:pt x="18959" y="1633"/>
                    <a:pt x="188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3" name="Google Shape;2333;p40"/>
            <p:cNvSpPr/>
            <p:nvPr/>
          </p:nvSpPr>
          <p:spPr>
            <a:xfrm>
              <a:off x="7962180" y="550254"/>
              <a:ext cx="77445" cy="77439"/>
            </a:xfrm>
            <a:custGeom>
              <a:avLst/>
              <a:gdLst/>
              <a:ahLst/>
              <a:cxnLst/>
              <a:rect l="l" t="t" r="r" b="b"/>
              <a:pathLst>
                <a:path w="4605" h="4604" extrusionOk="0">
                  <a:moveTo>
                    <a:pt x="2303" y="0"/>
                  </a:moveTo>
                  <a:cubicBezTo>
                    <a:pt x="1047" y="0"/>
                    <a:pt x="1" y="1005"/>
                    <a:pt x="1" y="2302"/>
                  </a:cubicBezTo>
                  <a:cubicBezTo>
                    <a:pt x="1" y="3599"/>
                    <a:pt x="1047" y="4604"/>
                    <a:pt x="2303" y="4604"/>
                  </a:cubicBezTo>
                  <a:cubicBezTo>
                    <a:pt x="3600" y="4604"/>
                    <a:pt x="4605" y="3599"/>
                    <a:pt x="4605" y="2302"/>
                  </a:cubicBezTo>
                  <a:cubicBezTo>
                    <a:pt x="4605" y="1005"/>
                    <a:pt x="3600" y="0"/>
                    <a:pt x="23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4" name="Google Shape;2334;p40"/>
            <p:cNvSpPr/>
            <p:nvPr/>
          </p:nvSpPr>
          <p:spPr>
            <a:xfrm>
              <a:off x="7735822" y="618686"/>
              <a:ext cx="855920" cy="545850"/>
            </a:xfrm>
            <a:custGeom>
              <a:avLst/>
              <a:gdLst/>
              <a:ahLst/>
              <a:cxnLst/>
              <a:rect l="l" t="t" r="r" b="b"/>
              <a:pathLst>
                <a:path w="56834" h="36245" extrusionOk="0">
                  <a:moveTo>
                    <a:pt x="28417" y="13561"/>
                  </a:moveTo>
                  <a:lnTo>
                    <a:pt x="32477" y="17578"/>
                  </a:lnTo>
                  <a:cubicBezTo>
                    <a:pt x="35030" y="20173"/>
                    <a:pt x="35030" y="24358"/>
                    <a:pt x="32477" y="26953"/>
                  </a:cubicBezTo>
                  <a:lnTo>
                    <a:pt x="28417" y="30971"/>
                  </a:lnTo>
                  <a:lnTo>
                    <a:pt x="24399" y="26953"/>
                  </a:lnTo>
                  <a:cubicBezTo>
                    <a:pt x="21805" y="24358"/>
                    <a:pt x="21805" y="20173"/>
                    <a:pt x="24399" y="17578"/>
                  </a:cubicBezTo>
                  <a:lnTo>
                    <a:pt x="28417" y="13561"/>
                  </a:lnTo>
                  <a:close/>
                  <a:moveTo>
                    <a:pt x="6445" y="1"/>
                  </a:moveTo>
                  <a:cubicBezTo>
                    <a:pt x="5441" y="1926"/>
                    <a:pt x="4687" y="3977"/>
                    <a:pt x="4227" y="6111"/>
                  </a:cubicBezTo>
                  <a:lnTo>
                    <a:pt x="670" y="7157"/>
                  </a:lnTo>
                  <a:lnTo>
                    <a:pt x="3683" y="10003"/>
                  </a:lnTo>
                  <a:cubicBezTo>
                    <a:pt x="3641" y="10464"/>
                    <a:pt x="3641" y="10966"/>
                    <a:pt x="3641" y="11468"/>
                  </a:cubicBezTo>
                  <a:lnTo>
                    <a:pt x="3641" y="11677"/>
                  </a:lnTo>
                  <a:lnTo>
                    <a:pt x="0" y="13770"/>
                  </a:lnTo>
                  <a:lnTo>
                    <a:pt x="4060" y="16114"/>
                  </a:lnTo>
                  <a:cubicBezTo>
                    <a:pt x="4185" y="16616"/>
                    <a:pt x="4269" y="17118"/>
                    <a:pt x="4394" y="17578"/>
                  </a:cubicBezTo>
                  <a:lnTo>
                    <a:pt x="1465" y="20634"/>
                  </a:lnTo>
                  <a:lnTo>
                    <a:pt x="5859" y="21722"/>
                  </a:lnTo>
                  <a:cubicBezTo>
                    <a:pt x="6027" y="22140"/>
                    <a:pt x="6236" y="22517"/>
                    <a:pt x="6445" y="22894"/>
                  </a:cubicBezTo>
                  <a:lnTo>
                    <a:pt x="4185" y="26786"/>
                  </a:lnTo>
                  <a:lnTo>
                    <a:pt x="8956" y="26786"/>
                  </a:lnTo>
                  <a:lnTo>
                    <a:pt x="9249" y="27204"/>
                  </a:lnTo>
                  <a:lnTo>
                    <a:pt x="7784" y="31808"/>
                  </a:lnTo>
                  <a:lnTo>
                    <a:pt x="12765" y="30678"/>
                  </a:lnTo>
                  <a:lnTo>
                    <a:pt x="13267" y="31096"/>
                  </a:lnTo>
                  <a:lnTo>
                    <a:pt x="12932" y="36119"/>
                  </a:lnTo>
                  <a:lnTo>
                    <a:pt x="17661" y="33775"/>
                  </a:lnTo>
                  <a:cubicBezTo>
                    <a:pt x="18624" y="34277"/>
                    <a:pt x="19628" y="34654"/>
                    <a:pt x="20675" y="34989"/>
                  </a:cubicBezTo>
                  <a:cubicBezTo>
                    <a:pt x="23207" y="35826"/>
                    <a:pt x="25833" y="36244"/>
                    <a:pt x="28459" y="36244"/>
                  </a:cubicBezTo>
                  <a:cubicBezTo>
                    <a:pt x="31085" y="36244"/>
                    <a:pt x="33711" y="35826"/>
                    <a:pt x="36243" y="34989"/>
                  </a:cubicBezTo>
                  <a:cubicBezTo>
                    <a:pt x="37248" y="34654"/>
                    <a:pt x="38252" y="34235"/>
                    <a:pt x="39215" y="33775"/>
                  </a:cubicBezTo>
                  <a:lnTo>
                    <a:pt x="43944" y="36077"/>
                  </a:lnTo>
                  <a:lnTo>
                    <a:pt x="43609" y="31055"/>
                  </a:lnTo>
                  <a:lnTo>
                    <a:pt x="44111" y="30678"/>
                  </a:lnTo>
                  <a:lnTo>
                    <a:pt x="49092" y="31766"/>
                  </a:lnTo>
                  <a:lnTo>
                    <a:pt x="49092" y="31766"/>
                  </a:lnTo>
                  <a:lnTo>
                    <a:pt x="47627" y="27162"/>
                  </a:lnTo>
                  <a:lnTo>
                    <a:pt x="47920" y="26744"/>
                  </a:lnTo>
                  <a:lnTo>
                    <a:pt x="52691" y="26744"/>
                  </a:lnTo>
                  <a:lnTo>
                    <a:pt x="50431" y="22852"/>
                  </a:lnTo>
                  <a:cubicBezTo>
                    <a:pt x="50640" y="22475"/>
                    <a:pt x="50807" y="22098"/>
                    <a:pt x="51017" y="21680"/>
                  </a:cubicBezTo>
                  <a:lnTo>
                    <a:pt x="55369" y="20634"/>
                  </a:lnTo>
                  <a:lnTo>
                    <a:pt x="52440" y="17578"/>
                  </a:lnTo>
                  <a:cubicBezTo>
                    <a:pt x="52565" y="17118"/>
                    <a:pt x="52691" y="16616"/>
                    <a:pt x="52774" y="16114"/>
                  </a:cubicBezTo>
                  <a:lnTo>
                    <a:pt x="56834" y="13770"/>
                  </a:lnTo>
                  <a:lnTo>
                    <a:pt x="53193" y="11677"/>
                  </a:lnTo>
                  <a:lnTo>
                    <a:pt x="53193" y="11468"/>
                  </a:lnTo>
                  <a:cubicBezTo>
                    <a:pt x="53193" y="10966"/>
                    <a:pt x="53193" y="10464"/>
                    <a:pt x="53151" y="10003"/>
                  </a:cubicBezTo>
                  <a:lnTo>
                    <a:pt x="56164" y="7157"/>
                  </a:lnTo>
                  <a:lnTo>
                    <a:pt x="52607" y="6111"/>
                  </a:lnTo>
                  <a:cubicBezTo>
                    <a:pt x="52147" y="3977"/>
                    <a:pt x="51393" y="1926"/>
                    <a:pt x="50389" y="1"/>
                  </a:cubicBezTo>
                  <a:cubicBezTo>
                    <a:pt x="44153" y="4939"/>
                    <a:pt x="36411" y="7618"/>
                    <a:pt x="28417" y="7618"/>
                  </a:cubicBezTo>
                  <a:cubicBezTo>
                    <a:pt x="20423" y="7618"/>
                    <a:pt x="12681" y="4939"/>
                    <a:pt x="64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5" name="Google Shape;2335;p40"/>
            <p:cNvSpPr/>
            <p:nvPr/>
          </p:nvSpPr>
          <p:spPr>
            <a:xfrm>
              <a:off x="7979997" y="1145605"/>
              <a:ext cx="185946" cy="179018"/>
            </a:xfrm>
            <a:custGeom>
              <a:avLst/>
              <a:gdLst/>
              <a:ahLst/>
              <a:cxnLst/>
              <a:rect l="l" t="t" r="r" b="b"/>
              <a:pathLst>
                <a:path w="12347" h="11887" extrusionOk="0">
                  <a:moveTo>
                    <a:pt x="4521" y="1"/>
                  </a:moveTo>
                  <a:cubicBezTo>
                    <a:pt x="1800" y="1005"/>
                    <a:pt x="1" y="3558"/>
                    <a:pt x="1" y="6446"/>
                  </a:cubicBezTo>
                  <a:lnTo>
                    <a:pt x="1" y="11886"/>
                  </a:lnTo>
                  <a:lnTo>
                    <a:pt x="5441" y="11886"/>
                  </a:lnTo>
                  <a:cubicBezTo>
                    <a:pt x="9250" y="11886"/>
                    <a:pt x="12347" y="8789"/>
                    <a:pt x="12347" y="4981"/>
                  </a:cubicBezTo>
                  <a:lnTo>
                    <a:pt x="12347" y="1256"/>
                  </a:lnTo>
                  <a:cubicBezTo>
                    <a:pt x="9668" y="1256"/>
                    <a:pt x="7032" y="838"/>
                    <a:pt x="4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6" name="Google Shape;2336;p40"/>
            <p:cNvSpPr/>
            <p:nvPr/>
          </p:nvSpPr>
          <p:spPr>
            <a:xfrm>
              <a:off x="8162253" y="1145605"/>
              <a:ext cx="185313" cy="179018"/>
            </a:xfrm>
            <a:custGeom>
              <a:avLst/>
              <a:gdLst/>
              <a:ahLst/>
              <a:cxnLst/>
              <a:rect l="l" t="t" r="r" b="b"/>
              <a:pathLst>
                <a:path w="12305" h="11887" extrusionOk="0">
                  <a:moveTo>
                    <a:pt x="7784" y="1"/>
                  </a:moveTo>
                  <a:cubicBezTo>
                    <a:pt x="5273" y="838"/>
                    <a:pt x="2637" y="1256"/>
                    <a:pt x="0" y="1256"/>
                  </a:cubicBezTo>
                  <a:lnTo>
                    <a:pt x="0" y="5023"/>
                  </a:lnTo>
                  <a:cubicBezTo>
                    <a:pt x="0" y="8789"/>
                    <a:pt x="3097" y="11886"/>
                    <a:pt x="6905" y="11886"/>
                  </a:cubicBezTo>
                  <a:lnTo>
                    <a:pt x="12304" y="11886"/>
                  </a:lnTo>
                  <a:lnTo>
                    <a:pt x="12304" y="6446"/>
                  </a:lnTo>
                  <a:cubicBezTo>
                    <a:pt x="12304" y="3558"/>
                    <a:pt x="10505" y="963"/>
                    <a:pt x="77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7" name="Google Shape;2337;p40"/>
            <p:cNvSpPr/>
            <p:nvPr/>
          </p:nvSpPr>
          <p:spPr>
            <a:xfrm>
              <a:off x="8058075" y="814807"/>
              <a:ext cx="211120" cy="277967"/>
            </a:xfrm>
            <a:custGeom>
              <a:avLst/>
              <a:gdLst/>
              <a:ahLst/>
              <a:cxnLst/>
              <a:rect l="l" t="t" r="r" b="b"/>
              <a:pathLst>
                <a:path w="13226" h="17411" extrusionOk="0">
                  <a:moveTo>
                    <a:pt x="6613" y="1"/>
                  </a:moveTo>
                  <a:lnTo>
                    <a:pt x="2595" y="4060"/>
                  </a:lnTo>
                  <a:cubicBezTo>
                    <a:pt x="1" y="6613"/>
                    <a:pt x="1" y="10798"/>
                    <a:pt x="2595" y="13393"/>
                  </a:cubicBezTo>
                  <a:lnTo>
                    <a:pt x="6613" y="17411"/>
                  </a:lnTo>
                  <a:lnTo>
                    <a:pt x="10673" y="13393"/>
                  </a:lnTo>
                  <a:cubicBezTo>
                    <a:pt x="13226" y="10798"/>
                    <a:pt x="13226" y="6613"/>
                    <a:pt x="10673" y="4060"/>
                  </a:cubicBezTo>
                  <a:lnTo>
                    <a:pt x="66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38" name="Google Shape;2338;p40"/>
          <p:cNvGrpSpPr/>
          <p:nvPr/>
        </p:nvGrpSpPr>
        <p:grpSpPr>
          <a:xfrm>
            <a:off x="1903920" y="1866430"/>
            <a:ext cx="1262400" cy="2847776"/>
            <a:chOff x="1855253" y="1251199"/>
            <a:chExt cx="1262400" cy="2847776"/>
          </a:xfrm>
        </p:grpSpPr>
        <p:sp>
          <p:nvSpPr>
            <p:cNvPr id="2339" name="Google Shape;2339;p40"/>
            <p:cNvSpPr txBox="1"/>
            <p:nvPr/>
          </p:nvSpPr>
          <p:spPr>
            <a:xfrm>
              <a:off x="1855253" y="3758475"/>
              <a:ext cx="1262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Fira Sans Extra Condensed SemiBold"/>
                  <a:ea typeface="Fira Sans Extra Condensed SemiBold"/>
                  <a:cs typeface="Fira Sans Extra Condensed SemiBold"/>
                  <a:sym typeface="Fira Sans Extra Condensed SemiBold"/>
                </a:rPr>
                <a:t>Carp</a:t>
              </a:r>
              <a:endParaRPr sz="1800" dirty="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2341" name="Google Shape;2341;p40"/>
            <p:cNvSpPr/>
            <p:nvPr/>
          </p:nvSpPr>
          <p:spPr>
            <a:xfrm>
              <a:off x="2192603" y="3076750"/>
              <a:ext cx="587700" cy="587700"/>
            </a:xfrm>
            <a:prstGeom prst="ellipse">
              <a:avLst/>
            </a:prstGeom>
            <a:solidFill>
              <a:schemeClr val="accent1"/>
            </a:solidFill>
            <a:ln>
              <a:noFill/>
            </a:ln>
          </p:spPr>
          <p:txBody>
            <a:bodyPr spcFirstLastPara="1" wrap="square" lIns="0" tIns="91425" rIns="0" bIns="100575" anchor="ctr" anchorCtr="0">
              <a:noAutofit/>
            </a:bodyPr>
            <a:lstStyle/>
            <a:p>
              <a:pPr marL="0" lvl="0" indent="0" algn="ctr" rtl="0">
                <a:spcBef>
                  <a:spcPts val="0"/>
                </a:spcBef>
                <a:spcAft>
                  <a:spcPts val="0"/>
                </a:spcAft>
                <a:buNone/>
              </a:pPr>
              <a:r>
                <a:rPr lang="en" sz="2600" dirty="0">
                  <a:solidFill>
                    <a:schemeClr val="lt1"/>
                  </a:solidFill>
                  <a:latin typeface="Fira Sans Extra Condensed SemiBold"/>
                  <a:ea typeface="Fira Sans Extra Condensed SemiBold"/>
                  <a:cs typeface="Fira Sans Extra Condensed SemiBold"/>
                  <a:sym typeface="Fira Sans Extra Condensed SemiBold"/>
                </a:rPr>
                <a:t>1</a:t>
              </a:r>
              <a:endParaRPr dirty="0">
                <a:solidFill>
                  <a:schemeClr val="lt1"/>
                </a:solidFill>
                <a:latin typeface="Fira Sans Extra Condensed SemiBold"/>
                <a:ea typeface="Fira Sans Extra Condensed SemiBold"/>
                <a:cs typeface="Fira Sans Extra Condensed SemiBold"/>
                <a:sym typeface="Fira Sans Extra Condensed SemiBold"/>
              </a:endParaRPr>
            </a:p>
          </p:txBody>
        </p:sp>
        <p:cxnSp>
          <p:nvCxnSpPr>
            <p:cNvPr id="2343" name="Google Shape;2343;p40"/>
            <p:cNvCxnSpPr/>
            <p:nvPr/>
          </p:nvCxnSpPr>
          <p:spPr>
            <a:xfrm>
              <a:off x="2486460" y="1251199"/>
              <a:ext cx="0" cy="364800"/>
            </a:xfrm>
            <a:prstGeom prst="straightConnector1">
              <a:avLst/>
            </a:prstGeom>
            <a:noFill/>
            <a:ln w="19050" cap="flat" cmpd="sng">
              <a:solidFill>
                <a:schemeClr val="dk1"/>
              </a:solidFill>
              <a:prstDash val="solid"/>
              <a:round/>
              <a:headEnd type="none" w="med" len="med"/>
              <a:tailEnd type="stealth" w="med" len="med"/>
            </a:ln>
          </p:spPr>
        </p:cxnSp>
      </p:grpSp>
      <p:grpSp>
        <p:nvGrpSpPr>
          <p:cNvPr id="2345" name="Google Shape;2345;p40"/>
          <p:cNvGrpSpPr/>
          <p:nvPr/>
        </p:nvGrpSpPr>
        <p:grpSpPr>
          <a:xfrm>
            <a:off x="3051010" y="1855605"/>
            <a:ext cx="1262400" cy="2847776"/>
            <a:chOff x="3245618" y="1251199"/>
            <a:chExt cx="1262400" cy="2847776"/>
          </a:xfrm>
        </p:grpSpPr>
        <p:sp>
          <p:nvSpPr>
            <p:cNvPr id="2346" name="Google Shape;2346;p40"/>
            <p:cNvSpPr txBox="1"/>
            <p:nvPr/>
          </p:nvSpPr>
          <p:spPr>
            <a:xfrm>
              <a:off x="3245618" y="3758475"/>
              <a:ext cx="1262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lt2"/>
                  </a:solidFill>
                  <a:latin typeface="Fira Sans Extra Condensed SemiBold"/>
                  <a:ea typeface="Fira Sans Extra Condensed SemiBold"/>
                  <a:cs typeface="Fira Sans Extra Condensed SemiBold"/>
                  <a:sym typeface="Fira Sans Extra Condensed SemiBold"/>
                </a:rPr>
                <a:t>Squid</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2348" name="Google Shape;2348;p40"/>
            <p:cNvSpPr/>
            <p:nvPr/>
          </p:nvSpPr>
          <p:spPr>
            <a:xfrm>
              <a:off x="3582968" y="3076750"/>
              <a:ext cx="587700" cy="587700"/>
            </a:xfrm>
            <a:prstGeom prst="ellipse">
              <a:avLst/>
            </a:prstGeom>
            <a:solidFill>
              <a:schemeClr val="lt2"/>
            </a:solidFill>
            <a:ln>
              <a:noFill/>
            </a:ln>
          </p:spPr>
          <p:txBody>
            <a:bodyPr spcFirstLastPara="1" wrap="square" lIns="0" tIns="91425" rIns="0" bIns="100575" anchor="ctr" anchorCtr="0">
              <a:noAutofit/>
            </a:bodyPr>
            <a:lstStyle/>
            <a:p>
              <a:pPr marL="0" lvl="0" indent="0" algn="ctr" rtl="0">
                <a:spcBef>
                  <a:spcPts val="0"/>
                </a:spcBef>
                <a:spcAft>
                  <a:spcPts val="0"/>
                </a:spcAft>
                <a:buNone/>
              </a:pPr>
              <a:r>
                <a:rPr lang="en" sz="2600" dirty="0">
                  <a:solidFill>
                    <a:schemeClr val="lt1"/>
                  </a:solidFill>
                  <a:latin typeface="Fira Sans Extra Condensed SemiBold"/>
                  <a:ea typeface="Fira Sans Extra Condensed SemiBold"/>
                  <a:cs typeface="Fira Sans Extra Condensed SemiBold"/>
                  <a:sym typeface="Fira Sans Extra Condensed SemiBold"/>
                </a:rPr>
                <a:t>2</a:t>
              </a:r>
              <a:endParaRPr dirty="0">
                <a:solidFill>
                  <a:schemeClr val="lt1"/>
                </a:solidFill>
                <a:latin typeface="Fira Sans Extra Condensed SemiBold"/>
                <a:ea typeface="Fira Sans Extra Condensed SemiBold"/>
                <a:cs typeface="Fira Sans Extra Condensed SemiBold"/>
                <a:sym typeface="Fira Sans Extra Condensed SemiBold"/>
              </a:endParaRPr>
            </a:p>
          </p:txBody>
        </p:sp>
        <p:cxnSp>
          <p:nvCxnSpPr>
            <p:cNvPr id="2350" name="Google Shape;2350;p40"/>
            <p:cNvCxnSpPr/>
            <p:nvPr/>
          </p:nvCxnSpPr>
          <p:spPr>
            <a:xfrm>
              <a:off x="3876820" y="1251199"/>
              <a:ext cx="0" cy="364800"/>
            </a:xfrm>
            <a:prstGeom prst="straightConnector1">
              <a:avLst/>
            </a:prstGeom>
            <a:noFill/>
            <a:ln w="19050" cap="flat" cmpd="sng">
              <a:solidFill>
                <a:schemeClr val="dk1"/>
              </a:solidFill>
              <a:prstDash val="solid"/>
              <a:round/>
              <a:headEnd type="none" w="med" len="med"/>
              <a:tailEnd type="stealth" w="med" len="med"/>
            </a:ln>
          </p:spPr>
        </p:cxnSp>
      </p:grpSp>
      <p:grpSp>
        <p:nvGrpSpPr>
          <p:cNvPr id="2352" name="Google Shape;2352;p40"/>
          <p:cNvGrpSpPr/>
          <p:nvPr/>
        </p:nvGrpSpPr>
        <p:grpSpPr>
          <a:xfrm>
            <a:off x="4228015" y="1863664"/>
            <a:ext cx="1262400" cy="2847776"/>
            <a:chOff x="4635982" y="1251199"/>
            <a:chExt cx="1262400" cy="2847776"/>
          </a:xfrm>
        </p:grpSpPr>
        <p:sp>
          <p:nvSpPr>
            <p:cNvPr id="2353" name="Google Shape;2353;p40"/>
            <p:cNvSpPr txBox="1"/>
            <p:nvPr/>
          </p:nvSpPr>
          <p:spPr>
            <a:xfrm>
              <a:off x="4635982" y="3758475"/>
              <a:ext cx="1262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2"/>
                  </a:solidFill>
                  <a:latin typeface="Fira Sans Extra Condensed SemiBold"/>
                  <a:ea typeface="Fira Sans Extra Condensed SemiBold"/>
                  <a:cs typeface="Fira Sans Extra Condensed SemiBold"/>
                  <a:sym typeface="Fira Sans Extra Condensed SemiBold"/>
                </a:rPr>
                <a:t>Dentex</a:t>
              </a:r>
              <a:endParaRPr sz="1800" dirty="0">
                <a:solidFill>
                  <a:schemeClr val="accent2"/>
                </a:solidFill>
                <a:latin typeface="Fira Sans Extra Condensed SemiBold"/>
                <a:ea typeface="Fira Sans Extra Condensed SemiBold"/>
                <a:cs typeface="Fira Sans Extra Condensed SemiBold"/>
                <a:sym typeface="Fira Sans Extra Condensed SemiBold"/>
              </a:endParaRPr>
            </a:p>
          </p:txBody>
        </p:sp>
        <p:sp>
          <p:nvSpPr>
            <p:cNvPr id="2355" name="Google Shape;2355;p40"/>
            <p:cNvSpPr/>
            <p:nvPr/>
          </p:nvSpPr>
          <p:spPr>
            <a:xfrm>
              <a:off x="4973332" y="3076750"/>
              <a:ext cx="587700" cy="587700"/>
            </a:xfrm>
            <a:prstGeom prst="ellipse">
              <a:avLst/>
            </a:prstGeom>
            <a:solidFill>
              <a:schemeClr val="accent2"/>
            </a:solidFill>
            <a:ln>
              <a:noFill/>
            </a:ln>
          </p:spPr>
          <p:txBody>
            <a:bodyPr spcFirstLastPara="1" wrap="square" lIns="0" tIns="91425" rIns="0" bIns="100575" anchor="ctr" anchorCtr="0">
              <a:noAutofit/>
            </a:bodyPr>
            <a:lstStyle/>
            <a:p>
              <a:pPr marL="0" lvl="0" indent="0" algn="ctr" rtl="0">
                <a:spcBef>
                  <a:spcPts val="0"/>
                </a:spcBef>
                <a:spcAft>
                  <a:spcPts val="0"/>
                </a:spcAft>
                <a:buNone/>
              </a:pPr>
              <a:r>
                <a:rPr lang="en" sz="2600" dirty="0">
                  <a:solidFill>
                    <a:schemeClr val="lt1"/>
                  </a:solidFill>
                  <a:latin typeface="Fira Sans Extra Condensed SemiBold"/>
                  <a:ea typeface="Fira Sans Extra Condensed SemiBold"/>
                  <a:cs typeface="Fira Sans Extra Condensed SemiBold"/>
                  <a:sym typeface="Fira Sans Extra Condensed SemiBold"/>
                </a:rPr>
                <a:t>3</a:t>
              </a:r>
              <a:endParaRPr dirty="0">
                <a:solidFill>
                  <a:schemeClr val="lt1"/>
                </a:solidFill>
                <a:latin typeface="Fira Sans Extra Condensed SemiBold"/>
                <a:ea typeface="Fira Sans Extra Condensed SemiBold"/>
                <a:cs typeface="Fira Sans Extra Condensed SemiBold"/>
                <a:sym typeface="Fira Sans Extra Condensed SemiBold"/>
              </a:endParaRPr>
            </a:p>
          </p:txBody>
        </p:sp>
        <p:cxnSp>
          <p:nvCxnSpPr>
            <p:cNvPr id="2357" name="Google Shape;2357;p40"/>
            <p:cNvCxnSpPr/>
            <p:nvPr/>
          </p:nvCxnSpPr>
          <p:spPr>
            <a:xfrm>
              <a:off x="5267180" y="1251199"/>
              <a:ext cx="0" cy="364800"/>
            </a:xfrm>
            <a:prstGeom prst="straightConnector1">
              <a:avLst/>
            </a:prstGeom>
            <a:noFill/>
            <a:ln w="19050" cap="flat" cmpd="sng">
              <a:solidFill>
                <a:schemeClr val="dk1"/>
              </a:solidFill>
              <a:prstDash val="solid"/>
              <a:round/>
              <a:headEnd type="none" w="med" len="med"/>
              <a:tailEnd type="stealth" w="med" len="med"/>
            </a:ln>
          </p:spPr>
        </p:cxnSp>
      </p:grpSp>
      <p:grpSp>
        <p:nvGrpSpPr>
          <p:cNvPr id="2359" name="Google Shape;2359;p40"/>
          <p:cNvGrpSpPr/>
          <p:nvPr/>
        </p:nvGrpSpPr>
        <p:grpSpPr>
          <a:xfrm>
            <a:off x="5559088" y="1839778"/>
            <a:ext cx="1262400" cy="2847776"/>
            <a:chOff x="6026347" y="1251199"/>
            <a:chExt cx="1262400" cy="2847776"/>
          </a:xfrm>
        </p:grpSpPr>
        <p:sp>
          <p:nvSpPr>
            <p:cNvPr id="2360" name="Google Shape;2360;p40"/>
            <p:cNvSpPr txBox="1"/>
            <p:nvPr/>
          </p:nvSpPr>
          <p:spPr>
            <a:xfrm>
              <a:off x="6026347" y="3758475"/>
              <a:ext cx="1262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6"/>
                  </a:solidFill>
                  <a:latin typeface="Fira Sans Extra Condensed SemiBold"/>
                  <a:ea typeface="Fira Sans Extra Condensed SemiBold"/>
                  <a:cs typeface="Fira Sans Extra Condensed SemiBold"/>
                  <a:sym typeface="Fira Sans Extra Condensed SemiBold"/>
                </a:rPr>
                <a:t>Zander</a:t>
              </a:r>
              <a:endParaRPr sz="1800" dirty="0">
                <a:solidFill>
                  <a:schemeClr val="accent6"/>
                </a:solidFill>
                <a:latin typeface="Fira Sans Extra Condensed SemiBold"/>
                <a:ea typeface="Fira Sans Extra Condensed SemiBold"/>
                <a:cs typeface="Fira Sans Extra Condensed SemiBold"/>
                <a:sym typeface="Fira Sans Extra Condensed SemiBold"/>
              </a:endParaRPr>
            </a:p>
          </p:txBody>
        </p:sp>
        <p:sp>
          <p:nvSpPr>
            <p:cNvPr id="2362" name="Google Shape;2362;p40"/>
            <p:cNvSpPr/>
            <p:nvPr/>
          </p:nvSpPr>
          <p:spPr>
            <a:xfrm>
              <a:off x="6363697" y="3076750"/>
              <a:ext cx="587700" cy="587700"/>
            </a:xfrm>
            <a:prstGeom prst="ellipse">
              <a:avLst/>
            </a:prstGeom>
            <a:solidFill>
              <a:schemeClr val="accent6"/>
            </a:solidFill>
            <a:ln>
              <a:noFill/>
            </a:ln>
          </p:spPr>
          <p:txBody>
            <a:bodyPr spcFirstLastPara="1" wrap="square" lIns="0" tIns="91425" rIns="0" bIns="100575" anchor="ctr" anchorCtr="0">
              <a:noAutofit/>
            </a:bodyPr>
            <a:lstStyle/>
            <a:p>
              <a:pPr marL="0" lvl="0" indent="0" algn="ctr" rtl="0">
                <a:spcBef>
                  <a:spcPts val="0"/>
                </a:spcBef>
                <a:spcAft>
                  <a:spcPts val="0"/>
                </a:spcAft>
                <a:buNone/>
              </a:pPr>
              <a:r>
                <a:rPr lang="en" sz="2600" dirty="0">
                  <a:solidFill>
                    <a:schemeClr val="lt1"/>
                  </a:solidFill>
                  <a:latin typeface="Fira Sans Extra Condensed SemiBold"/>
                  <a:ea typeface="Fira Sans Extra Condensed SemiBold"/>
                  <a:cs typeface="Fira Sans Extra Condensed SemiBold"/>
                  <a:sym typeface="Fira Sans Extra Condensed SemiBold"/>
                </a:rPr>
                <a:t>4</a:t>
              </a:r>
            </a:p>
          </p:txBody>
        </p:sp>
        <p:cxnSp>
          <p:nvCxnSpPr>
            <p:cNvPr id="2364" name="Google Shape;2364;p40"/>
            <p:cNvCxnSpPr/>
            <p:nvPr/>
          </p:nvCxnSpPr>
          <p:spPr>
            <a:xfrm>
              <a:off x="6657540" y="1251199"/>
              <a:ext cx="0" cy="364800"/>
            </a:xfrm>
            <a:prstGeom prst="straightConnector1">
              <a:avLst/>
            </a:prstGeom>
            <a:noFill/>
            <a:ln w="19050" cap="flat" cmpd="sng">
              <a:solidFill>
                <a:schemeClr val="dk1"/>
              </a:solidFill>
              <a:prstDash val="solid"/>
              <a:round/>
              <a:headEnd type="none" w="med" len="med"/>
              <a:tailEnd type="stealth" w="med" len="med"/>
            </a:ln>
          </p:spPr>
        </p:cxnSp>
      </p:grpSp>
      <p:grpSp>
        <p:nvGrpSpPr>
          <p:cNvPr id="2366" name="Google Shape;2366;p40"/>
          <p:cNvGrpSpPr/>
          <p:nvPr/>
        </p:nvGrpSpPr>
        <p:grpSpPr>
          <a:xfrm>
            <a:off x="6868018" y="1855605"/>
            <a:ext cx="1262400" cy="2847776"/>
            <a:chOff x="7416711" y="1251199"/>
            <a:chExt cx="1262400" cy="2847776"/>
          </a:xfrm>
        </p:grpSpPr>
        <p:sp>
          <p:nvSpPr>
            <p:cNvPr id="2367" name="Google Shape;2367;p40"/>
            <p:cNvSpPr txBox="1"/>
            <p:nvPr/>
          </p:nvSpPr>
          <p:spPr>
            <a:xfrm>
              <a:off x="7416711" y="3758475"/>
              <a:ext cx="1262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4"/>
                  </a:solidFill>
                  <a:latin typeface="Fira Sans Extra Condensed SemiBold"/>
                  <a:ea typeface="Fira Sans Extra Condensed SemiBold"/>
                  <a:cs typeface="Fira Sans Extra Condensed SemiBold"/>
                  <a:sym typeface="Fira Sans Extra Condensed SemiBold"/>
                </a:rPr>
                <a:t>Shark</a:t>
              </a:r>
              <a:endParaRPr sz="1800" dirty="0">
                <a:solidFill>
                  <a:schemeClr val="accent4"/>
                </a:solidFill>
                <a:latin typeface="Fira Sans Extra Condensed SemiBold"/>
                <a:ea typeface="Fira Sans Extra Condensed SemiBold"/>
                <a:cs typeface="Fira Sans Extra Condensed SemiBold"/>
                <a:sym typeface="Fira Sans Extra Condensed SemiBold"/>
              </a:endParaRPr>
            </a:p>
          </p:txBody>
        </p:sp>
        <p:sp>
          <p:nvSpPr>
            <p:cNvPr id="2369" name="Google Shape;2369;p40"/>
            <p:cNvSpPr/>
            <p:nvPr/>
          </p:nvSpPr>
          <p:spPr>
            <a:xfrm>
              <a:off x="7754061" y="3076750"/>
              <a:ext cx="587700" cy="587700"/>
            </a:xfrm>
            <a:prstGeom prst="ellipse">
              <a:avLst/>
            </a:prstGeom>
            <a:solidFill>
              <a:schemeClr val="accent4"/>
            </a:solidFill>
            <a:ln>
              <a:noFill/>
            </a:ln>
          </p:spPr>
          <p:txBody>
            <a:bodyPr spcFirstLastPara="1" wrap="square" lIns="0" tIns="91425" rIns="0" bIns="100575" anchor="ctr" anchorCtr="0">
              <a:noAutofit/>
            </a:bodyPr>
            <a:lstStyle/>
            <a:p>
              <a:pPr marL="0" lvl="0" indent="0" algn="ctr" rtl="0">
                <a:spcBef>
                  <a:spcPts val="0"/>
                </a:spcBef>
                <a:spcAft>
                  <a:spcPts val="0"/>
                </a:spcAft>
                <a:buNone/>
              </a:pPr>
              <a:r>
                <a:rPr lang="en" sz="2600" dirty="0">
                  <a:solidFill>
                    <a:schemeClr val="lt1"/>
                  </a:solidFill>
                  <a:latin typeface="Fira Sans Extra Condensed SemiBold"/>
                  <a:ea typeface="Fira Sans Extra Condensed SemiBold"/>
                  <a:cs typeface="Fira Sans Extra Condensed SemiBold"/>
                  <a:sym typeface="Fira Sans Extra Condensed SemiBold"/>
                </a:rPr>
                <a:t>5</a:t>
              </a:r>
              <a:endParaRPr dirty="0">
                <a:solidFill>
                  <a:schemeClr val="lt1"/>
                </a:solidFill>
                <a:latin typeface="Fira Sans Extra Condensed SemiBold"/>
                <a:ea typeface="Fira Sans Extra Condensed SemiBold"/>
                <a:cs typeface="Fira Sans Extra Condensed SemiBold"/>
                <a:sym typeface="Fira Sans Extra Condensed SemiBold"/>
              </a:endParaRPr>
            </a:p>
          </p:txBody>
        </p:sp>
        <p:cxnSp>
          <p:nvCxnSpPr>
            <p:cNvPr id="2371" name="Google Shape;2371;p40"/>
            <p:cNvCxnSpPr/>
            <p:nvPr/>
          </p:nvCxnSpPr>
          <p:spPr>
            <a:xfrm>
              <a:off x="8047900" y="1251199"/>
              <a:ext cx="0" cy="364800"/>
            </a:xfrm>
            <a:prstGeom prst="straightConnector1">
              <a:avLst/>
            </a:prstGeom>
            <a:noFill/>
            <a:ln w="19050" cap="flat" cmpd="sng">
              <a:solidFill>
                <a:schemeClr val="dk1"/>
              </a:solidFill>
              <a:prstDash val="solid"/>
              <a:round/>
              <a:headEnd type="none" w="med" len="med"/>
              <a:tailEnd type="stealth" w="med" len="med"/>
            </a:ln>
          </p:spPr>
        </p:cxnSp>
      </p:grpSp>
      <p:grpSp>
        <p:nvGrpSpPr>
          <p:cNvPr id="2372" name="Google Shape;2372;p40"/>
          <p:cNvGrpSpPr/>
          <p:nvPr/>
        </p:nvGrpSpPr>
        <p:grpSpPr>
          <a:xfrm>
            <a:off x="7246832" y="2409677"/>
            <a:ext cx="577315" cy="1177454"/>
            <a:chOff x="7778050" y="1694218"/>
            <a:chExt cx="908871" cy="1853675"/>
          </a:xfrm>
        </p:grpSpPr>
        <p:sp>
          <p:nvSpPr>
            <p:cNvPr id="2373" name="Google Shape;2373;p40"/>
            <p:cNvSpPr/>
            <p:nvPr/>
          </p:nvSpPr>
          <p:spPr>
            <a:xfrm>
              <a:off x="7778050" y="3236528"/>
              <a:ext cx="200434" cy="311365"/>
            </a:xfrm>
            <a:custGeom>
              <a:avLst/>
              <a:gdLst/>
              <a:ahLst/>
              <a:cxnLst/>
              <a:rect l="l" t="t" r="r" b="b"/>
              <a:pathLst>
                <a:path w="13309" h="20675" extrusionOk="0">
                  <a:moveTo>
                    <a:pt x="13309" y="0"/>
                  </a:moveTo>
                  <a:cubicBezTo>
                    <a:pt x="13308" y="0"/>
                    <a:pt x="0" y="2135"/>
                    <a:pt x="0" y="20675"/>
                  </a:cubicBezTo>
                  <a:cubicBezTo>
                    <a:pt x="0" y="20675"/>
                    <a:pt x="4562" y="12388"/>
                    <a:pt x="13183" y="12388"/>
                  </a:cubicBezTo>
                  <a:lnTo>
                    <a:pt x="133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4" name="Google Shape;2374;p40"/>
            <p:cNvSpPr/>
            <p:nvPr/>
          </p:nvSpPr>
          <p:spPr>
            <a:xfrm>
              <a:off x="7778050" y="2271559"/>
              <a:ext cx="396454" cy="396470"/>
            </a:xfrm>
            <a:custGeom>
              <a:avLst/>
              <a:gdLst/>
              <a:ahLst/>
              <a:cxnLst/>
              <a:rect l="l" t="t" r="r" b="b"/>
              <a:pathLst>
                <a:path w="26325" h="26326" extrusionOk="0">
                  <a:moveTo>
                    <a:pt x="18624" y="1"/>
                  </a:moveTo>
                  <a:cubicBezTo>
                    <a:pt x="8370" y="1"/>
                    <a:pt x="0" y="8329"/>
                    <a:pt x="0" y="18624"/>
                  </a:cubicBezTo>
                  <a:lnTo>
                    <a:pt x="0" y="26325"/>
                  </a:lnTo>
                  <a:cubicBezTo>
                    <a:pt x="3641" y="22684"/>
                    <a:pt x="8412" y="20863"/>
                    <a:pt x="13178" y="20863"/>
                  </a:cubicBezTo>
                  <a:cubicBezTo>
                    <a:pt x="17944" y="20863"/>
                    <a:pt x="22704" y="22684"/>
                    <a:pt x="26324" y="26325"/>
                  </a:cubicBezTo>
                  <a:lnTo>
                    <a:pt x="263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5" name="Google Shape;2375;p40"/>
            <p:cNvSpPr/>
            <p:nvPr/>
          </p:nvSpPr>
          <p:spPr>
            <a:xfrm>
              <a:off x="8497195" y="2391948"/>
              <a:ext cx="189726" cy="189726"/>
            </a:xfrm>
            <a:custGeom>
              <a:avLst/>
              <a:gdLst/>
              <a:ahLst/>
              <a:cxnLst/>
              <a:rect l="l" t="t" r="r" b="b"/>
              <a:pathLst>
                <a:path w="12598" h="12598" extrusionOk="0">
                  <a:moveTo>
                    <a:pt x="0" y="0"/>
                  </a:moveTo>
                  <a:lnTo>
                    <a:pt x="0" y="12597"/>
                  </a:lnTo>
                  <a:cubicBezTo>
                    <a:pt x="1737" y="10861"/>
                    <a:pt x="4018" y="9992"/>
                    <a:pt x="6299" y="9992"/>
                  </a:cubicBezTo>
                  <a:cubicBezTo>
                    <a:pt x="8580" y="9992"/>
                    <a:pt x="10861" y="10861"/>
                    <a:pt x="12598" y="12597"/>
                  </a:cubicBezTo>
                  <a:lnTo>
                    <a:pt x="12556" y="8914"/>
                  </a:lnTo>
                  <a:cubicBezTo>
                    <a:pt x="12556" y="3976"/>
                    <a:pt x="8580" y="0"/>
                    <a:pt x="36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6" name="Google Shape;2376;p40"/>
            <p:cNvSpPr/>
            <p:nvPr/>
          </p:nvSpPr>
          <p:spPr>
            <a:xfrm>
              <a:off x="7978468" y="1696116"/>
              <a:ext cx="613273" cy="1603453"/>
            </a:xfrm>
            <a:custGeom>
              <a:avLst/>
              <a:gdLst/>
              <a:ahLst/>
              <a:cxnLst/>
              <a:rect l="l" t="t" r="r" b="b"/>
              <a:pathLst>
                <a:path w="40722" h="106471" extrusionOk="0">
                  <a:moveTo>
                    <a:pt x="1" y="0"/>
                  </a:moveTo>
                  <a:lnTo>
                    <a:pt x="1" y="106470"/>
                  </a:lnTo>
                  <a:cubicBezTo>
                    <a:pt x="22517" y="106470"/>
                    <a:pt x="40722" y="88223"/>
                    <a:pt x="40722" y="65749"/>
                  </a:cubicBezTo>
                  <a:lnTo>
                    <a:pt x="40722" y="40722"/>
                  </a:lnTo>
                  <a:cubicBezTo>
                    <a:pt x="40722" y="18206"/>
                    <a:pt x="22517"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7" name="Google Shape;2377;p40"/>
            <p:cNvSpPr/>
            <p:nvPr/>
          </p:nvSpPr>
          <p:spPr>
            <a:xfrm>
              <a:off x="8155574" y="1917347"/>
              <a:ext cx="93929" cy="108417"/>
            </a:xfrm>
            <a:custGeom>
              <a:avLst/>
              <a:gdLst/>
              <a:ahLst/>
              <a:cxnLst/>
              <a:rect l="l" t="t" r="r" b="b"/>
              <a:pathLst>
                <a:path w="6237" h="7199" extrusionOk="0">
                  <a:moveTo>
                    <a:pt x="1" y="0"/>
                  </a:moveTo>
                  <a:lnTo>
                    <a:pt x="1" y="7198"/>
                  </a:lnTo>
                  <a:lnTo>
                    <a:pt x="6237" y="3599"/>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8" name="Google Shape;2378;p40"/>
            <p:cNvSpPr/>
            <p:nvPr/>
          </p:nvSpPr>
          <p:spPr>
            <a:xfrm>
              <a:off x="8155574" y="2025749"/>
              <a:ext cx="93929" cy="108417"/>
            </a:xfrm>
            <a:custGeom>
              <a:avLst/>
              <a:gdLst/>
              <a:ahLst/>
              <a:cxnLst/>
              <a:rect l="l" t="t" r="r" b="b"/>
              <a:pathLst>
                <a:path w="6237" h="7199" extrusionOk="0">
                  <a:moveTo>
                    <a:pt x="1" y="0"/>
                  </a:moveTo>
                  <a:lnTo>
                    <a:pt x="1" y="7199"/>
                  </a:lnTo>
                  <a:lnTo>
                    <a:pt x="6237" y="360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9" name="Google Shape;2379;p40"/>
            <p:cNvSpPr/>
            <p:nvPr/>
          </p:nvSpPr>
          <p:spPr>
            <a:xfrm>
              <a:off x="8155574" y="1809563"/>
              <a:ext cx="93929" cy="107799"/>
            </a:xfrm>
            <a:custGeom>
              <a:avLst/>
              <a:gdLst/>
              <a:ahLst/>
              <a:cxnLst/>
              <a:rect l="l" t="t" r="r" b="b"/>
              <a:pathLst>
                <a:path w="6237" h="7158" extrusionOk="0">
                  <a:moveTo>
                    <a:pt x="1" y="0"/>
                  </a:moveTo>
                  <a:lnTo>
                    <a:pt x="1" y="7157"/>
                  </a:lnTo>
                  <a:lnTo>
                    <a:pt x="6237" y="360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0" name="Google Shape;2380;p40"/>
            <p:cNvSpPr/>
            <p:nvPr/>
          </p:nvSpPr>
          <p:spPr>
            <a:xfrm>
              <a:off x="8155574" y="1694218"/>
              <a:ext cx="93929" cy="108432"/>
            </a:xfrm>
            <a:custGeom>
              <a:avLst/>
              <a:gdLst/>
              <a:ahLst/>
              <a:cxnLst/>
              <a:rect l="l" t="t" r="r" b="b"/>
              <a:pathLst>
                <a:path w="6237" h="7200" extrusionOk="0">
                  <a:moveTo>
                    <a:pt x="1" y="1"/>
                  </a:moveTo>
                  <a:lnTo>
                    <a:pt x="1" y="7199"/>
                  </a:lnTo>
                  <a:lnTo>
                    <a:pt x="6237" y="3600"/>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1" name="Google Shape;2381;p40"/>
            <p:cNvSpPr/>
            <p:nvPr/>
          </p:nvSpPr>
          <p:spPr>
            <a:xfrm>
              <a:off x="8223645" y="1751582"/>
              <a:ext cx="93929" cy="108417"/>
            </a:xfrm>
            <a:custGeom>
              <a:avLst/>
              <a:gdLst/>
              <a:ahLst/>
              <a:cxnLst/>
              <a:rect l="l" t="t" r="r" b="b"/>
              <a:pathLst>
                <a:path w="6237" h="7199" extrusionOk="0">
                  <a:moveTo>
                    <a:pt x="6237" y="0"/>
                  </a:moveTo>
                  <a:lnTo>
                    <a:pt x="1" y="3599"/>
                  </a:lnTo>
                  <a:lnTo>
                    <a:pt x="6237" y="7199"/>
                  </a:lnTo>
                  <a:lnTo>
                    <a:pt x="62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2" name="Google Shape;2382;p40"/>
            <p:cNvSpPr/>
            <p:nvPr/>
          </p:nvSpPr>
          <p:spPr>
            <a:xfrm>
              <a:off x="8223645" y="1859984"/>
              <a:ext cx="93929" cy="108417"/>
            </a:xfrm>
            <a:custGeom>
              <a:avLst/>
              <a:gdLst/>
              <a:ahLst/>
              <a:cxnLst/>
              <a:rect l="l" t="t" r="r" b="b"/>
              <a:pathLst>
                <a:path w="6237" h="7199" extrusionOk="0">
                  <a:moveTo>
                    <a:pt x="6237" y="1"/>
                  </a:moveTo>
                  <a:lnTo>
                    <a:pt x="1" y="3600"/>
                  </a:lnTo>
                  <a:lnTo>
                    <a:pt x="6237" y="7199"/>
                  </a:lnTo>
                  <a:lnTo>
                    <a:pt x="62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3" name="Google Shape;2383;p40"/>
            <p:cNvSpPr/>
            <p:nvPr/>
          </p:nvSpPr>
          <p:spPr>
            <a:xfrm>
              <a:off x="8223645" y="1975328"/>
              <a:ext cx="93929" cy="107784"/>
            </a:xfrm>
            <a:custGeom>
              <a:avLst/>
              <a:gdLst/>
              <a:ahLst/>
              <a:cxnLst/>
              <a:rect l="l" t="t" r="r" b="b"/>
              <a:pathLst>
                <a:path w="6237" h="7157" extrusionOk="0">
                  <a:moveTo>
                    <a:pt x="6237" y="0"/>
                  </a:moveTo>
                  <a:lnTo>
                    <a:pt x="1" y="3558"/>
                  </a:lnTo>
                  <a:lnTo>
                    <a:pt x="6237" y="7157"/>
                  </a:lnTo>
                  <a:lnTo>
                    <a:pt x="62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4" name="Google Shape;2384;p40"/>
            <p:cNvSpPr/>
            <p:nvPr/>
          </p:nvSpPr>
          <p:spPr>
            <a:xfrm>
              <a:off x="8132894" y="2255806"/>
              <a:ext cx="199816" cy="439948"/>
            </a:xfrm>
            <a:custGeom>
              <a:avLst/>
              <a:gdLst/>
              <a:ahLst/>
              <a:cxnLst/>
              <a:rect l="l" t="t" r="r" b="b"/>
              <a:pathLst>
                <a:path w="13268" h="29213" extrusionOk="0">
                  <a:moveTo>
                    <a:pt x="6613" y="0"/>
                  </a:moveTo>
                  <a:cubicBezTo>
                    <a:pt x="2972" y="0"/>
                    <a:pt x="0" y="6571"/>
                    <a:pt x="0" y="14606"/>
                  </a:cubicBezTo>
                  <a:cubicBezTo>
                    <a:pt x="0" y="22684"/>
                    <a:pt x="2972" y="29213"/>
                    <a:pt x="6613" y="29213"/>
                  </a:cubicBezTo>
                  <a:cubicBezTo>
                    <a:pt x="10296" y="29213"/>
                    <a:pt x="13267" y="22684"/>
                    <a:pt x="13267" y="14606"/>
                  </a:cubicBezTo>
                  <a:cubicBezTo>
                    <a:pt x="13267" y="6571"/>
                    <a:pt x="10296" y="0"/>
                    <a:pt x="66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5" name="Google Shape;2385;p40"/>
            <p:cNvSpPr/>
            <p:nvPr/>
          </p:nvSpPr>
          <p:spPr>
            <a:xfrm>
              <a:off x="8028889" y="1994319"/>
              <a:ext cx="58011" cy="49728"/>
            </a:xfrm>
            <a:custGeom>
              <a:avLst/>
              <a:gdLst/>
              <a:ahLst/>
              <a:cxnLst/>
              <a:rect l="l" t="t" r="r" b="b"/>
              <a:pathLst>
                <a:path w="3852" h="3302" extrusionOk="0">
                  <a:moveTo>
                    <a:pt x="2196" y="1"/>
                  </a:moveTo>
                  <a:cubicBezTo>
                    <a:pt x="1789" y="1"/>
                    <a:pt x="1375" y="155"/>
                    <a:pt x="1047" y="497"/>
                  </a:cubicBezTo>
                  <a:cubicBezTo>
                    <a:pt x="1" y="1543"/>
                    <a:pt x="712" y="3301"/>
                    <a:pt x="2219" y="3301"/>
                  </a:cubicBezTo>
                  <a:cubicBezTo>
                    <a:pt x="3098" y="3301"/>
                    <a:pt x="3851" y="2548"/>
                    <a:pt x="3851" y="1669"/>
                  </a:cubicBezTo>
                  <a:cubicBezTo>
                    <a:pt x="3851" y="655"/>
                    <a:pt x="3036" y="1"/>
                    <a:pt x="2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6" name="Google Shape;2386;p40"/>
            <p:cNvSpPr/>
            <p:nvPr/>
          </p:nvSpPr>
          <p:spPr>
            <a:xfrm>
              <a:off x="7976586" y="3236528"/>
              <a:ext cx="199816" cy="311365"/>
            </a:xfrm>
            <a:custGeom>
              <a:avLst/>
              <a:gdLst/>
              <a:ahLst/>
              <a:cxnLst/>
              <a:rect l="l" t="t" r="r" b="b"/>
              <a:pathLst>
                <a:path w="13268" h="20675" extrusionOk="0">
                  <a:moveTo>
                    <a:pt x="0" y="0"/>
                  </a:moveTo>
                  <a:lnTo>
                    <a:pt x="0" y="12388"/>
                  </a:lnTo>
                  <a:cubicBezTo>
                    <a:pt x="8622" y="12388"/>
                    <a:pt x="13267" y="20675"/>
                    <a:pt x="13267" y="20675"/>
                  </a:cubicBezTo>
                  <a:cubicBezTo>
                    <a:pt x="13267" y="2134"/>
                    <a:pt x="0"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 name="TextBox 3">
            <a:extLst>
              <a:ext uri="{FF2B5EF4-FFF2-40B4-BE49-F238E27FC236}">
                <a16:creationId xmlns:a16="http://schemas.microsoft.com/office/drawing/2014/main" id="{E0CD0615-FFBB-426D-BA08-F49C51157868}"/>
              </a:ext>
            </a:extLst>
          </p:cNvPr>
          <p:cNvSpPr txBox="1"/>
          <p:nvPr/>
        </p:nvSpPr>
        <p:spPr>
          <a:xfrm>
            <a:off x="1052054" y="634193"/>
            <a:ext cx="6900061" cy="2000548"/>
          </a:xfrm>
          <a:prstGeom prst="rect">
            <a:avLst/>
          </a:prstGeom>
          <a:noFill/>
        </p:spPr>
        <p:txBody>
          <a:bodyPr wrap="square" rtlCol="0">
            <a:spAutoFit/>
          </a:bodyPr>
          <a:lstStyle/>
          <a:p>
            <a:r>
              <a:rPr lang="en-US" sz="1600" b="0" i="0" dirty="0">
                <a:solidFill>
                  <a:schemeClr val="tx2">
                    <a:lumMod val="20000"/>
                    <a:lumOff val="80000"/>
                  </a:schemeClr>
                </a:solidFill>
                <a:effectLst/>
                <a:latin typeface="arial" panose="020B0604020202020204" pitchFamily="34" charset="0"/>
              </a:rPr>
              <a:t>&lt;An array in C/C++ or be it in any programming language is </a:t>
            </a:r>
            <a:r>
              <a:rPr lang="en-US" sz="1600" b="1" i="0" dirty="0">
                <a:solidFill>
                  <a:schemeClr val="tx2">
                    <a:lumMod val="20000"/>
                    <a:lumOff val="80000"/>
                  </a:schemeClr>
                </a:solidFill>
                <a:effectLst/>
                <a:latin typeface="arial" panose="020B0604020202020204" pitchFamily="34" charset="0"/>
              </a:rPr>
              <a:t>a collection of similar data items stored at contiguous memory locations</a:t>
            </a:r>
            <a:r>
              <a:rPr lang="en-US" sz="1600" b="0" i="0" dirty="0">
                <a:solidFill>
                  <a:schemeClr val="tx2">
                    <a:lumMod val="20000"/>
                    <a:lumOff val="80000"/>
                  </a:schemeClr>
                </a:solidFill>
                <a:effectLst/>
                <a:latin typeface="arial" panose="020B0604020202020204" pitchFamily="34" charset="0"/>
              </a:rPr>
              <a:t> and elements can be accessed randomly using indices of an array. They can be used to store collection of primitive data types such as int, float, double, char, etc. of any particular type.&gt;</a:t>
            </a:r>
          </a:p>
          <a:p>
            <a:endParaRPr lang="en-US" sz="1600" dirty="0">
              <a:solidFill>
                <a:schemeClr val="tx2">
                  <a:lumMod val="20000"/>
                  <a:lumOff val="80000"/>
                </a:schemeClr>
              </a:solidFill>
              <a:latin typeface="arial" panose="020B0604020202020204" pitchFamily="34" charset="0"/>
            </a:endParaRPr>
          </a:p>
          <a:p>
            <a:r>
              <a:rPr lang="en-US" b="0" i="0" dirty="0">
                <a:solidFill>
                  <a:srgbClr val="C5C3C1"/>
                </a:solidFill>
                <a:effectLst/>
                <a:latin typeface="urw-din"/>
              </a:rPr>
              <a:t>Array elements are accessed by using an integer index. Array index starts with 0 and goes till size of array minus 1.</a:t>
            </a:r>
            <a:endParaRPr lang="en-IN" dirty="0">
              <a:solidFill>
                <a:schemeClr val="tx2">
                  <a:lumMod val="20000"/>
                  <a:lumOff val="80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62"/>
        <p:cNvGrpSpPr/>
        <p:nvPr/>
      </p:nvGrpSpPr>
      <p:grpSpPr>
        <a:xfrm>
          <a:off x="0" y="0"/>
          <a:ext cx="0" cy="0"/>
          <a:chOff x="0" y="0"/>
          <a:chExt cx="0" cy="0"/>
        </a:xfrm>
      </p:grpSpPr>
      <p:cxnSp>
        <p:nvCxnSpPr>
          <p:cNvPr id="2263" name="Google Shape;2263;p40"/>
          <p:cNvCxnSpPr>
            <a:cxnSpLocks/>
            <a:stCxn id="2264" idx="6"/>
          </p:cNvCxnSpPr>
          <p:nvPr/>
        </p:nvCxnSpPr>
        <p:spPr>
          <a:xfrm flipV="1">
            <a:off x="1670558" y="1856891"/>
            <a:ext cx="5858732" cy="2186438"/>
          </a:xfrm>
          <a:prstGeom prst="straightConnector1">
            <a:avLst/>
          </a:prstGeom>
          <a:noFill/>
          <a:ln w="19050" cap="flat" cmpd="sng">
            <a:solidFill>
              <a:schemeClr val="dk1"/>
            </a:solidFill>
            <a:prstDash val="solid"/>
            <a:round/>
            <a:headEnd type="none" w="med" len="med"/>
            <a:tailEnd type="none" w="med" len="med"/>
          </a:ln>
        </p:spPr>
      </p:cxnSp>
      <p:sp>
        <p:nvSpPr>
          <p:cNvPr id="2266" name="Google Shape;2266;p40"/>
          <p:cNvSpPr txBox="1">
            <a:spLocks noGrp="1"/>
          </p:cNvSpPr>
          <p:nvPr>
            <p:ph type="title"/>
          </p:nvPr>
        </p:nvSpPr>
        <p:spPr>
          <a:xfrm>
            <a:off x="38966" y="37092"/>
            <a:ext cx="4756215"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Array </a:t>
            </a:r>
            <a:endParaRPr dirty="0"/>
          </a:p>
        </p:txBody>
      </p:sp>
      <p:grpSp>
        <p:nvGrpSpPr>
          <p:cNvPr id="2267" name="Google Shape;2267;p40"/>
          <p:cNvGrpSpPr/>
          <p:nvPr/>
        </p:nvGrpSpPr>
        <p:grpSpPr>
          <a:xfrm>
            <a:off x="793134" y="1874792"/>
            <a:ext cx="1262400" cy="2847776"/>
            <a:chOff x="464889" y="1251199"/>
            <a:chExt cx="1262400" cy="2847776"/>
          </a:xfrm>
        </p:grpSpPr>
        <p:sp>
          <p:nvSpPr>
            <p:cNvPr id="2268" name="Google Shape;2268;p40"/>
            <p:cNvSpPr txBox="1"/>
            <p:nvPr/>
          </p:nvSpPr>
          <p:spPr>
            <a:xfrm>
              <a:off x="464889" y="3758475"/>
              <a:ext cx="1262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dk2"/>
                  </a:solidFill>
                  <a:latin typeface="Fira Sans Extra Condensed SemiBold"/>
                  <a:ea typeface="Fira Sans Extra Condensed SemiBold"/>
                  <a:cs typeface="Fira Sans Extra Condensed SemiBold"/>
                  <a:sym typeface="Fira Sans Extra Condensed SemiBold"/>
                </a:rPr>
                <a:t>Sardine</a:t>
              </a:r>
              <a:endParaRPr sz="1600" dirty="0">
                <a:solidFill>
                  <a:schemeClr val="dk2"/>
                </a:solidFill>
                <a:latin typeface="Fira Sans Extra Condensed SemiBold"/>
                <a:ea typeface="Fira Sans Extra Condensed SemiBold"/>
                <a:cs typeface="Fira Sans Extra Condensed SemiBold"/>
                <a:sym typeface="Fira Sans Extra Condensed SemiBold"/>
              </a:endParaRPr>
            </a:p>
          </p:txBody>
        </p:sp>
        <p:sp>
          <p:nvSpPr>
            <p:cNvPr id="2270" name="Google Shape;2270;p40"/>
            <p:cNvSpPr/>
            <p:nvPr/>
          </p:nvSpPr>
          <p:spPr>
            <a:xfrm>
              <a:off x="802239" y="3076750"/>
              <a:ext cx="587700" cy="587700"/>
            </a:xfrm>
            <a:prstGeom prst="ellipse">
              <a:avLst/>
            </a:prstGeom>
            <a:solidFill>
              <a:schemeClr val="dk2"/>
            </a:solidFill>
            <a:ln>
              <a:noFill/>
            </a:ln>
          </p:spPr>
          <p:txBody>
            <a:bodyPr spcFirstLastPara="1" wrap="square" lIns="0" tIns="91425" rIns="0" bIns="100575" anchor="ctr" anchorCtr="0">
              <a:noAutofit/>
            </a:bodyPr>
            <a:lstStyle/>
            <a:p>
              <a:pPr marL="0" lvl="0" indent="0" algn="ctr" rtl="0">
                <a:spcBef>
                  <a:spcPts val="0"/>
                </a:spcBef>
                <a:spcAft>
                  <a:spcPts val="0"/>
                </a:spcAft>
                <a:buNone/>
              </a:pPr>
              <a:r>
                <a:rPr lang="en" sz="2600" dirty="0">
                  <a:solidFill>
                    <a:schemeClr val="lt1"/>
                  </a:solidFill>
                  <a:latin typeface="Fira Sans Extra Condensed SemiBold"/>
                  <a:ea typeface="Fira Sans Extra Condensed SemiBold"/>
                  <a:cs typeface="Fira Sans Extra Condensed SemiBold"/>
                  <a:sym typeface="Fira Sans Extra Condensed SemiBold"/>
                </a:rPr>
                <a:t>0</a:t>
              </a:r>
              <a:endParaRPr dirty="0">
                <a:solidFill>
                  <a:schemeClr val="lt1"/>
                </a:solidFill>
                <a:latin typeface="Fira Sans Extra Condensed SemiBold"/>
                <a:ea typeface="Fira Sans Extra Condensed SemiBold"/>
                <a:cs typeface="Fira Sans Extra Condensed SemiBold"/>
                <a:sym typeface="Fira Sans Extra Condensed SemiBold"/>
              </a:endParaRPr>
            </a:p>
          </p:txBody>
        </p:sp>
        <p:grpSp>
          <p:nvGrpSpPr>
            <p:cNvPr id="2271" name="Google Shape;2271;p40"/>
            <p:cNvGrpSpPr/>
            <p:nvPr/>
          </p:nvGrpSpPr>
          <p:grpSpPr>
            <a:xfrm>
              <a:off x="1096100" y="1251199"/>
              <a:ext cx="246213" cy="2252687"/>
              <a:chOff x="1096100" y="1251199"/>
              <a:chExt cx="246213" cy="2252687"/>
            </a:xfrm>
          </p:grpSpPr>
          <p:cxnSp>
            <p:nvCxnSpPr>
              <p:cNvPr id="2272" name="Google Shape;2272;p40"/>
              <p:cNvCxnSpPr/>
              <p:nvPr/>
            </p:nvCxnSpPr>
            <p:spPr>
              <a:xfrm>
                <a:off x="1096100" y="1251199"/>
                <a:ext cx="0" cy="364800"/>
              </a:xfrm>
              <a:prstGeom prst="straightConnector1">
                <a:avLst/>
              </a:prstGeom>
              <a:noFill/>
              <a:ln w="19050" cap="flat" cmpd="sng">
                <a:solidFill>
                  <a:schemeClr val="dk1"/>
                </a:solidFill>
                <a:prstDash val="solid"/>
                <a:round/>
                <a:headEnd type="none" w="med" len="med"/>
                <a:tailEnd type="stealth" w="med" len="med"/>
              </a:ln>
            </p:spPr>
          </p:cxnSp>
          <p:sp>
            <p:nvSpPr>
              <p:cNvPr id="2264" name="Google Shape;2264;p40"/>
              <p:cNvSpPr/>
              <p:nvPr/>
            </p:nvSpPr>
            <p:spPr>
              <a:xfrm>
                <a:off x="1174013" y="3335586"/>
                <a:ext cx="168300" cy="168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273" name="Google Shape;2273;p40"/>
          <p:cNvGrpSpPr/>
          <p:nvPr/>
        </p:nvGrpSpPr>
        <p:grpSpPr>
          <a:xfrm>
            <a:off x="1277581" y="2877645"/>
            <a:ext cx="292377" cy="592660"/>
            <a:chOff x="7079688" y="2592367"/>
            <a:chExt cx="465791" cy="940879"/>
          </a:xfrm>
        </p:grpSpPr>
        <p:sp>
          <p:nvSpPr>
            <p:cNvPr id="2274" name="Google Shape;2274;p40"/>
            <p:cNvSpPr/>
            <p:nvPr/>
          </p:nvSpPr>
          <p:spPr>
            <a:xfrm>
              <a:off x="7079688" y="2908145"/>
              <a:ext cx="156955" cy="243927"/>
            </a:xfrm>
            <a:custGeom>
              <a:avLst/>
              <a:gdLst/>
              <a:ahLst/>
              <a:cxnLst/>
              <a:rect l="l" t="t" r="r" b="b"/>
              <a:pathLst>
                <a:path w="10422" h="16197" extrusionOk="0">
                  <a:moveTo>
                    <a:pt x="6697" y="0"/>
                  </a:moveTo>
                  <a:lnTo>
                    <a:pt x="6697" y="0"/>
                  </a:lnTo>
                  <a:cubicBezTo>
                    <a:pt x="3809" y="1423"/>
                    <a:pt x="1675" y="4018"/>
                    <a:pt x="838" y="7115"/>
                  </a:cubicBezTo>
                  <a:cubicBezTo>
                    <a:pt x="1" y="10212"/>
                    <a:pt x="503" y="13518"/>
                    <a:pt x="2303" y="16197"/>
                  </a:cubicBezTo>
                  <a:cubicBezTo>
                    <a:pt x="8371" y="13225"/>
                    <a:pt x="10422" y="5609"/>
                    <a:pt x="66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5" name="Google Shape;2275;p40"/>
            <p:cNvSpPr/>
            <p:nvPr/>
          </p:nvSpPr>
          <p:spPr>
            <a:xfrm>
              <a:off x="7187472" y="2592367"/>
              <a:ext cx="293098" cy="258204"/>
            </a:xfrm>
            <a:custGeom>
              <a:avLst/>
              <a:gdLst/>
              <a:ahLst/>
              <a:cxnLst/>
              <a:rect l="l" t="t" r="r" b="b"/>
              <a:pathLst>
                <a:path w="19462" h="17145" extrusionOk="0">
                  <a:moveTo>
                    <a:pt x="9710" y="1"/>
                  </a:moveTo>
                  <a:cubicBezTo>
                    <a:pt x="5274" y="3893"/>
                    <a:pt x="1884" y="8915"/>
                    <a:pt x="0" y="14565"/>
                  </a:cubicBezTo>
                  <a:cubicBezTo>
                    <a:pt x="3023" y="16286"/>
                    <a:pt x="6393" y="17144"/>
                    <a:pt x="9762" y="17144"/>
                  </a:cubicBezTo>
                  <a:cubicBezTo>
                    <a:pt x="13110" y="17144"/>
                    <a:pt x="16457" y="16297"/>
                    <a:pt x="19461" y="14607"/>
                  </a:cubicBezTo>
                  <a:cubicBezTo>
                    <a:pt x="17578" y="8957"/>
                    <a:pt x="14188" y="3935"/>
                    <a:pt x="97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6" name="Google Shape;2276;p40"/>
            <p:cNvSpPr/>
            <p:nvPr/>
          </p:nvSpPr>
          <p:spPr>
            <a:xfrm>
              <a:off x="7121916" y="2811716"/>
              <a:ext cx="423563" cy="543320"/>
            </a:xfrm>
            <a:custGeom>
              <a:avLst/>
              <a:gdLst/>
              <a:ahLst/>
              <a:cxnLst/>
              <a:rect l="l" t="t" r="r" b="b"/>
              <a:pathLst>
                <a:path w="28125" h="36077" extrusionOk="0">
                  <a:moveTo>
                    <a:pt x="4353" y="0"/>
                  </a:moveTo>
                  <a:cubicBezTo>
                    <a:pt x="1" y="12890"/>
                    <a:pt x="3851" y="27120"/>
                    <a:pt x="14063" y="36076"/>
                  </a:cubicBezTo>
                  <a:cubicBezTo>
                    <a:pt x="24316" y="27120"/>
                    <a:pt x="28125" y="12890"/>
                    <a:pt x="23814" y="0"/>
                  </a:cubicBezTo>
                  <a:lnTo>
                    <a:pt x="23814" y="0"/>
                  </a:lnTo>
                  <a:cubicBezTo>
                    <a:pt x="20801" y="1716"/>
                    <a:pt x="17442" y="2574"/>
                    <a:pt x="14084" y="2574"/>
                  </a:cubicBezTo>
                  <a:cubicBezTo>
                    <a:pt x="10725" y="2574"/>
                    <a:pt x="7367" y="1716"/>
                    <a:pt x="4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7" name="Google Shape;2277;p40"/>
            <p:cNvSpPr/>
            <p:nvPr/>
          </p:nvSpPr>
          <p:spPr>
            <a:xfrm>
              <a:off x="7264368" y="2924530"/>
              <a:ext cx="139305" cy="307601"/>
            </a:xfrm>
            <a:custGeom>
              <a:avLst/>
              <a:gdLst/>
              <a:ahLst/>
              <a:cxnLst/>
              <a:rect l="l" t="t" r="r" b="b"/>
              <a:pathLst>
                <a:path w="9250" h="20425" extrusionOk="0">
                  <a:moveTo>
                    <a:pt x="4604" y="1"/>
                  </a:moveTo>
                  <a:cubicBezTo>
                    <a:pt x="2051" y="1"/>
                    <a:pt x="0" y="4562"/>
                    <a:pt x="0" y="10212"/>
                  </a:cubicBezTo>
                  <a:cubicBezTo>
                    <a:pt x="0" y="15820"/>
                    <a:pt x="2051" y="20424"/>
                    <a:pt x="4604" y="20424"/>
                  </a:cubicBezTo>
                  <a:cubicBezTo>
                    <a:pt x="7157" y="20424"/>
                    <a:pt x="9249" y="15820"/>
                    <a:pt x="9249" y="10212"/>
                  </a:cubicBezTo>
                  <a:cubicBezTo>
                    <a:pt x="9249" y="4562"/>
                    <a:pt x="7157" y="1"/>
                    <a:pt x="46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8" name="Google Shape;2278;p40"/>
            <p:cNvSpPr/>
            <p:nvPr/>
          </p:nvSpPr>
          <p:spPr>
            <a:xfrm>
              <a:off x="7152804" y="3353038"/>
              <a:ext cx="188205" cy="180208"/>
            </a:xfrm>
            <a:custGeom>
              <a:avLst/>
              <a:gdLst/>
              <a:ahLst/>
              <a:cxnLst/>
              <a:rect l="l" t="t" r="r" b="b"/>
              <a:pathLst>
                <a:path w="12497" h="11966" extrusionOk="0">
                  <a:moveTo>
                    <a:pt x="11413" y="0"/>
                  </a:moveTo>
                  <a:cubicBezTo>
                    <a:pt x="8440" y="0"/>
                    <a:pt x="5550" y="1165"/>
                    <a:pt x="3432" y="3322"/>
                  </a:cubicBezTo>
                  <a:cubicBezTo>
                    <a:pt x="1172" y="5582"/>
                    <a:pt x="1" y="8763"/>
                    <a:pt x="252" y="11944"/>
                  </a:cubicBezTo>
                  <a:cubicBezTo>
                    <a:pt x="489" y="11958"/>
                    <a:pt x="725" y="11966"/>
                    <a:pt x="959" y="11966"/>
                  </a:cubicBezTo>
                  <a:cubicBezTo>
                    <a:pt x="7371" y="11966"/>
                    <a:pt x="12496" y="6517"/>
                    <a:pt x="12012" y="16"/>
                  </a:cubicBezTo>
                  <a:cubicBezTo>
                    <a:pt x="11812" y="6"/>
                    <a:pt x="11613" y="0"/>
                    <a:pt x="114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9" name="Google Shape;2279;p40"/>
            <p:cNvSpPr/>
            <p:nvPr/>
          </p:nvSpPr>
          <p:spPr>
            <a:xfrm>
              <a:off x="7325292" y="3353038"/>
              <a:ext cx="188205" cy="180208"/>
            </a:xfrm>
            <a:custGeom>
              <a:avLst/>
              <a:gdLst/>
              <a:ahLst/>
              <a:cxnLst/>
              <a:rect l="l" t="t" r="r" b="b"/>
              <a:pathLst>
                <a:path w="12497" h="11966" extrusionOk="0">
                  <a:moveTo>
                    <a:pt x="1091" y="0"/>
                  </a:moveTo>
                  <a:cubicBezTo>
                    <a:pt x="889" y="0"/>
                    <a:pt x="687" y="6"/>
                    <a:pt x="485" y="16"/>
                  </a:cubicBezTo>
                  <a:cubicBezTo>
                    <a:pt x="0" y="6517"/>
                    <a:pt x="5164" y="11966"/>
                    <a:pt x="11542" y="11966"/>
                  </a:cubicBezTo>
                  <a:cubicBezTo>
                    <a:pt x="11775" y="11966"/>
                    <a:pt x="12009" y="11958"/>
                    <a:pt x="12245" y="11944"/>
                  </a:cubicBezTo>
                  <a:cubicBezTo>
                    <a:pt x="12496" y="8763"/>
                    <a:pt x="11324" y="5582"/>
                    <a:pt x="9064" y="3322"/>
                  </a:cubicBezTo>
                  <a:cubicBezTo>
                    <a:pt x="6985" y="1165"/>
                    <a:pt x="4098" y="0"/>
                    <a:pt x="10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0" name="Google Shape;2280;p40"/>
            <p:cNvSpPr/>
            <p:nvPr/>
          </p:nvSpPr>
          <p:spPr>
            <a:xfrm>
              <a:off x="7263103" y="2752470"/>
              <a:ext cx="49803" cy="49171"/>
            </a:xfrm>
            <a:custGeom>
              <a:avLst/>
              <a:gdLst/>
              <a:ahLst/>
              <a:cxnLst/>
              <a:rect l="l" t="t" r="r" b="b"/>
              <a:pathLst>
                <a:path w="3307" h="3265" extrusionOk="0">
                  <a:moveTo>
                    <a:pt x="1675" y="0"/>
                  </a:moveTo>
                  <a:cubicBezTo>
                    <a:pt x="754" y="0"/>
                    <a:pt x="1" y="712"/>
                    <a:pt x="1" y="1632"/>
                  </a:cubicBezTo>
                  <a:cubicBezTo>
                    <a:pt x="1" y="2553"/>
                    <a:pt x="754" y="3265"/>
                    <a:pt x="1675" y="3265"/>
                  </a:cubicBezTo>
                  <a:cubicBezTo>
                    <a:pt x="2553" y="3265"/>
                    <a:pt x="3307" y="2553"/>
                    <a:pt x="3307" y="1632"/>
                  </a:cubicBezTo>
                  <a:cubicBezTo>
                    <a:pt x="3307" y="712"/>
                    <a:pt x="2553" y="0"/>
                    <a:pt x="16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81" name="Google Shape;2281;p40"/>
          <p:cNvGrpSpPr/>
          <p:nvPr/>
        </p:nvGrpSpPr>
        <p:grpSpPr>
          <a:xfrm>
            <a:off x="3514827" y="2840568"/>
            <a:ext cx="360118" cy="688522"/>
            <a:chOff x="7108061" y="412221"/>
            <a:chExt cx="451920" cy="1161209"/>
          </a:xfrm>
        </p:grpSpPr>
        <p:sp>
          <p:nvSpPr>
            <p:cNvPr id="2282" name="Google Shape;2282;p40"/>
            <p:cNvSpPr/>
            <p:nvPr/>
          </p:nvSpPr>
          <p:spPr>
            <a:xfrm>
              <a:off x="7140199" y="1171283"/>
              <a:ext cx="76911" cy="263640"/>
            </a:xfrm>
            <a:custGeom>
              <a:avLst/>
              <a:gdLst/>
              <a:ahLst/>
              <a:cxnLst/>
              <a:rect l="l" t="t" r="r" b="b"/>
              <a:pathLst>
                <a:path w="5107" h="17506" extrusionOk="0">
                  <a:moveTo>
                    <a:pt x="2677" y="1"/>
                  </a:moveTo>
                  <a:cubicBezTo>
                    <a:pt x="2542" y="1"/>
                    <a:pt x="2421" y="82"/>
                    <a:pt x="2386" y="221"/>
                  </a:cubicBezTo>
                  <a:cubicBezTo>
                    <a:pt x="2009" y="1727"/>
                    <a:pt x="1758" y="3276"/>
                    <a:pt x="1716" y="4824"/>
                  </a:cubicBezTo>
                  <a:cubicBezTo>
                    <a:pt x="1633" y="6331"/>
                    <a:pt x="1716" y="7838"/>
                    <a:pt x="1926" y="9386"/>
                  </a:cubicBezTo>
                  <a:lnTo>
                    <a:pt x="2009" y="10014"/>
                  </a:lnTo>
                  <a:cubicBezTo>
                    <a:pt x="2051" y="10558"/>
                    <a:pt x="2135" y="11018"/>
                    <a:pt x="2177" y="11521"/>
                  </a:cubicBezTo>
                  <a:cubicBezTo>
                    <a:pt x="2177" y="11772"/>
                    <a:pt x="2219" y="11981"/>
                    <a:pt x="2219" y="12190"/>
                  </a:cubicBezTo>
                  <a:lnTo>
                    <a:pt x="2219" y="12525"/>
                  </a:lnTo>
                  <a:lnTo>
                    <a:pt x="2219" y="12944"/>
                  </a:lnTo>
                  <a:cubicBezTo>
                    <a:pt x="2219" y="13153"/>
                    <a:pt x="2177" y="13362"/>
                    <a:pt x="2177" y="13571"/>
                  </a:cubicBezTo>
                  <a:lnTo>
                    <a:pt x="2093" y="14074"/>
                  </a:lnTo>
                  <a:cubicBezTo>
                    <a:pt x="2093" y="14199"/>
                    <a:pt x="2009" y="14283"/>
                    <a:pt x="1968" y="14367"/>
                  </a:cubicBezTo>
                  <a:lnTo>
                    <a:pt x="1926" y="14576"/>
                  </a:lnTo>
                  <a:cubicBezTo>
                    <a:pt x="1842" y="14785"/>
                    <a:pt x="1758" y="14994"/>
                    <a:pt x="1633" y="15204"/>
                  </a:cubicBezTo>
                  <a:cubicBezTo>
                    <a:pt x="1591" y="15287"/>
                    <a:pt x="1549" y="15371"/>
                    <a:pt x="1507" y="15455"/>
                  </a:cubicBezTo>
                  <a:cubicBezTo>
                    <a:pt x="1382" y="15664"/>
                    <a:pt x="1256" y="15831"/>
                    <a:pt x="1089" y="15999"/>
                  </a:cubicBezTo>
                  <a:cubicBezTo>
                    <a:pt x="1005" y="16082"/>
                    <a:pt x="921" y="16166"/>
                    <a:pt x="879" y="16250"/>
                  </a:cubicBezTo>
                  <a:lnTo>
                    <a:pt x="126" y="17003"/>
                  </a:lnTo>
                  <a:cubicBezTo>
                    <a:pt x="1" y="17129"/>
                    <a:pt x="1" y="17296"/>
                    <a:pt x="126" y="17422"/>
                  </a:cubicBezTo>
                  <a:cubicBezTo>
                    <a:pt x="168" y="17464"/>
                    <a:pt x="252" y="17505"/>
                    <a:pt x="335" y="17505"/>
                  </a:cubicBezTo>
                  <a:cubicBezTo>
                    <a:pt x="377" y="17505"/>
                    <a:pt x="461" y="17464"/>
                    <a:pt x="503" y="17464"/>
                  </a:cubicBezTo>
                  <a:lnTo>
                    <a:pt x="1424" y="16752"/>
                  </a:lnTo>
                  <a:cubicBezTo>
                    <a:pt x="1507" y="16668"/>
                    <a:pt x="1591" y="16585"/>
                    <a:pt x="1675" y="16501"/>
                  </a:cubicBezTo>
                  <a:cubicBezTo>
                    <a:pt x="1842" y="16292"/>
                    <a:pt x="2051" y="16124"/>
                    <a:pt x="2219" y="15915"/>
                  </a:cubicBezTo>
                  <a:lnTo>
                    <a:pt x="2386" y="15664"/>
                  </a:lnTo>
                  <a:cubicBezTo>
                    <a:pt x="2553" y="15413"/>
                    <a:pt x="2721" y="15162"/>
                    <a:pt x="2846" y="14911"/>
                  </a:cubicBezTo>
                  <a:lnTo>
                    <a:pt x="2930" y="14743"/>
                  </a:lnTo>
                  <a:cubicBezTo>
                    <a:pt x="2972" y="14618"/>
                    <a:pt x="3014" y="14492"/>
                    <a:pt x="3098" y="14367"/>
                  </a:cubicBezTo>
                  <a:lnTo>
                    <a:pt x="3265" y="13822"/>
                  </a:lnTo>
                  <a:cubicBezTo>
                    <a:pt x="3349" y="13571"/>
                    <a:pt x="3391" y="13320"/>
                    <a:pt x="3432" y="13027"/>
                  </a:cubicBezTo>
                  <a:cubicBezTo>
                    <a:pt x="3432" y="12902"/>
                    <a:pt x="3474" y="12776"/>
                    <a:pt x="3516" y="12651"/>
                  </a:cubicBezTo>
                  <a:cubicBezTo>
                    <a:pt x="3516" y="12483"/>
                    <a:pt x="3516" y="12400"/>
                    <a:pt x="3516" y="12274"/>
                  </a:cubicBezTo>
                  <a:cubicBezTo>
                    <a:pt x="3516" y="11981"/>
                    <a:pt x="3600" y="11730"/>
                    <a:pt x="3600" y="11479"/>
                  </a:cubicBezTo>
                  <a:cubicBezTo>
                    <a:pt x="3600" y="10977"/>
                    <a:pt x="3600" y="10433"/>
                    <a:pt x="3600" y="9930"/>
                  </a:cubicBezTo>
                  <a:lnTo>
                    <a:pt x="3600" y="9261"/>
                  </a:lnTo>
                  <a:cubicBezTo>
                    <a:pt x="3600" y="7880"/>
                    <a:pt x="3725" y="6457"/>
                    <a:pt x="3935" y="5076"/>
                  </a:cubicBezTo>
                  <a:cubicBezTo>
                    <a:pt x="4186" y="3694"/>
                    <a:pt x="4562" y="2355"/>
                    <a:pt x="5065" y="1100"/>
                  </a:cubicBezTo>
                  <a:cubicBezTo>
                    <a:pt x="5106" y="1016"/>
                    <a:pt x="5106" y="932"/>
                    <a:pt x="5065" y="890"/>
                  </a:cubicBezTo>
                  <a:cubicBezTo>
                    <a:pt x="5065" y="807"/>
                    <a:pt x="4981" y="765"/>
                    <a:pt x="4897" y="723"/>
                  </a:cubicBezTo>
                  <a:lnTo>
                    <a:pt x="2763" y="12"/>
                  </a:lnTo>
                  <a:cubicBezTo>
                    <a:pt x="2734" y="4"/>
                    <a:pt x="2705" y="1"/>
                    <a:pt x="26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3" name="Google Shape;2283;p40"/>
            <p:cNvSpPr/>
            <p:nvPr/>
          </p:nvSpPr>
          <p:spPr>
            <a:xfrm>
              <a:off x="7449667" y="1171042"/>
              <a:ext cx="76911" cy="263249"/>
            </a:xfrm>
            <a:custGeom>
              <a:avLst/>
              <a:gdLst/>
              <a:ahLst/>
              <a:cxnLst/>
              <a:rect l="l" t="t" r="r" b="b"/>
              <a:pathLst>
                <a:path w="5107" h="17480" extrusionOk="0">
                  <a:moveTo>
                    <a:pt x="2453" y="1"/>
                  </a:moveTo>
                  <a:cubicBezTo>
                    <a:pt x="2418" y="1"/>
                    <a:pt x="2381" y="9"/>
                    <a:pt x="2344" y="28"/>
                  </a:cubicBezTo>
                  <a:lnTo>
                    <a:pt x="168" y="739"/>
                  </a:lnTo>
                  <a:cubicBezTo>
                    <a:pt x="126" y="781"/>
                    <a:pt x="42" y="823"/>
                    <a:pt x="1" y="906"/>
                  </a:cubicBezTo>
                  <a:cubicBezTo>
                    <a:pt x="1" y="948"/>
                    <a:pt x="1" y="1032"/>
                    <a:pt x="1" y="1116"/>
                  </a:cubicBezTo>
                  <a:cubicBezTo>
                    <a:pt x="545" y="2371"/>
                    <a:pt x="921" y="3710"/>
                    <a:pt x="1172" y="5092"/>
                  </a:cubicBezTo>
                  <a:cubicBezTo>
                    <a:pt x="1382" y="6473"/>
                    <a:pt x="1507" y="7896"/>
                    <a:pt x="1465" y="9277"/>
                  </a:cubicBezTo>
                  <a:lnTo>
                    <a:pt x="1465" y="9946"/>
                  </a:lnTo>
                  <a:cubicBezTo>
                    <a:pt x="1465" y="10449"/>
                    <a:pt x="1465" y="10993"/>
                    <a:pt x="1507" y="11495"/>
                  </a:cubicBezTo>
                  <a:cubicBezTo>
                    <a:pt x="1507" y="11746"/>
                    <a:pt x="1549" y="12039"/>
                    <a:pt x="1591" y="12290"/>
                  </a:cubicBezTo>
                  <a:cubicBezTo>
                    <a:pt x="1591" y="12416"/>
                    <a:pt x="1591" y="12541"/>
                    <a:pt x="1591" y="12667"/>
                  </a:cubicBezTo>
                  <a:cubicBezTo>
                    <a:pt x="1633" y="12834"/>
                    <a:pt x="1675" y="12960"/>
                    <a:pt x="1675" y="13043"/>
                  </a:cubicBezTo>
                  <a:cubicBezTo>
                    <a:pt x="1716" y="13336"/>
                    <a:pt x="1758" y="13587"/>
                    <a:pt x="1842" y="13838"/>
                  </a:cubicBezTo>
                  <a:lnTo>
                    <a:pt x="2009" y="14383"/>
                  </a:lnTo>
                  <a:cubicBezTo>
                    <a:pt x="2051" y="14508"/>
                    <a:pt x="2135" y="14634"/>
                    <a:pt x="2177" y="14759"/>
                  </a:cubicBezTo>
                  <a:lnTo>
                    <a:pt x="2261" y="14927"/>
                  </a:lnTo>
                  <a:cubicBezTo>
                    <a:pt x="2386" y="15178"/>
                    <a:pt x="2553" y="15429"/>
                    <a:pt x="2721" y="15680"/>
                  </a:cubicBezTo>
                  <a:cubicBezTo>
                    <a:pt x="2763" y="15764"/>
                    <a:pt x="2846" y="15805"/>
                    <a:pt x="2930" y="15931"/>
                  </a:cubicBezTo>
                  <a:cubicBezTo>
                    <a:pt x="3098" y="16140"/>
                    <a:pt x="3265" y="16308"/>
                    <a:pt x="3432" y="16517"/>
                  </a:cubicBezTo>
                  <a:lnTo>
                    <a:pt x="3725" y="16768"/>
                  </a:lnTo>
                  <a:lnTo>
                    <a:pt x="4604" y="17438"/>
                  </a:lnTo>
                  <a:cubicBezTo>
                    <a:pt x="4646" y="17480"/>
                    <a:pt x="4730" y="17480"/>
                    <a:pt x="4772" y="17480"/>
                  </a:cubicBezTo>
                  <a:cubicBezTo>
                    <a:pt x="4855" y="17480"/>
                    <a:pt x="4939" y="17480"/>
                    <a:pt x="4981" y="17396"/>
                  </a:cubicBezTo>
                  <a:cubicBezTo>
                    <a:pt x="5106" y="17270"/>
                    <a:pt x="5106" y="17103"/>
                    <a:pt x="4981" y="17019"/>
                  </a:cubicBezTo>
                  <a:lnTo>
                    <a:pt x="4228" y="16266"/>
                  </a:lnTo>
                  <a:cubicBezTo>
                    <a:pt x="4144" y="16182"/>
                    <a:pt x="4060" y="16057"/>
                    <a:pt x="3976" y="15973"/>
                  </a:cubicBezTo>
                  <a:cubicBezTo>
                    <a:pt x="3851" y="15805"/>
                    <a:pt x="3725" y="15638"/>
                    <a:pt x="3600" y="15471"/>
                  </a:cubicBezTo>
                  <a:cubicBezTo>
                    <a:pt x="3558" y="15345"/>
                    <a:pt x="3516" y="15261"/>
                    <a:pt x="3432" y="15178"/>
                  </a:cubicBezTo>
                  <a:cubicBezTo>
                    <a:pt x="3307" y="14968"/>
                    <a:pt x="3223" y="14759"/>
                    <a:pt x="3181" y="14550"/>
                  </a:cubicBezTo>
                  <a:lnTo>
                    <a:pt x="3098" y="14341"/>
                  </a:lnTo>
                  <a:cubicBezTo>
                    <a:pt x="3056" y="14257"/>
                    <a:pt x="3056" y="14173"/>
                    <a:pt x="3014" y="14090"/>
                  </a:cubicBezTo>
                  <a:lnTo>
                    <a:pt x="2930" y="13546"/>
                  </a:lnTo>
                  <a:cubicBezTo>
                    <a:pt x="2888" y="13336"/>
                    <a:pt x="2888" y="13127"/>
                    <a:pt x="2888" y="12918"/>
                  </a:cubicBezTo>
                  <a:lnTo>
                    <a:pt x="2888" y="12583"/>
                  </a:lnTo>
                  <a:lnTo>
                    <a:pt x="2888" y="12206"/>
                  </a:lnTo>
                  <a:cubicBezTo>
                    <a:pt x="2888" y="11955"/>
                    <a:pt x="2888" y="11746"/>
                    <a:pt x="2930" y="11537"/>
                  </a:cubicBezTo>
                  <a:cubicBezTo>
                    <a:pt x="2972" y="10993"/>
                    <a:pt x="3014" y="10532"/>
                    <a:pt x="3056" y="10030"/>
                  </a:cubicBezTo>
                  <a:lnTo>
                    <a:pt x="3139" y="9360"/>
                  </a:lnTo>
                  <a:cubicBezTo>
                    <a:pt x="3349" y="7854"/>
                    <a:pt x="3432" y="6347"/>
                    <a:pt x="3390" y="4799"/>
                  </a:cubicBezTo>
                  <a:cubicBezTo>
                    <a:pt x="3307" y="3250"/>
                    <a:pt x="3098" y="1702"/>
                    <a:pt x="2679" y="237"/>
                  </a:cubicBezTo>
                  <a:cubicBezTo>
                    <a:pt x="2679" y="106"/>
                    <a:pt x="2577" y="1"/>
                    <a:pt x="2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4" name="Google Shape;2284;p40"/>
            <p:cNvSpPr/>
            <p:nvPr/>
          </p:nvSpPr>
          <p:spPr>
            <a:xfrm>
              <a:off x="7202592" y="1191779"/>
              <a:ext cx="60526" cy="296080"/>
            </a:xfrm>
            <a:custGeom>
              <a:avLst/>
              <a:gdLst/>
              <a:ahLst/>
              <a:cxnLst/>
              <a:rect l="l" t="t" r="r" b="b"/>
              <a:pathLst>
                <a:path w="4019" h="19660" extrusionOk="0">
                  <a:moveTo>
                    <a:pt x="1555" y="0"/>
                  </a:moveTo>
                  <a:cubicBezTo>
                    <a:pt x="1518" y="0"/>
                    <a:pt x="1487" y="11"/>
                    <a:pt x="1466" y="32"/>
                  </a:cubicBezTo>
                  <a:cubicBezTo>
                    <a:pt x="1382" y="73"/>
                    <a:pt x="1340" y="115"/>
                    <a:pt x="1340" y="199"/>
                  </a:cubicBezTo>
                  <a:cubicBezTo>
                    <a:pt x="880" y="1789"/>
                    <a:pt x="545" y="3422"/>
                    <a:pt x="294" y="5054"/>
                  </a:cubicBezTo>
                  <a:cubicBezTo>
                    <a:pt x="43" y="6686"/>
                    <a:pt x="1" y="8360"/>
                    <a:pt x="85" y="10034"/>
                  </a:cubicBezTo>
                  <a:cubicBezTo>
                    <a:pt x="210" y="11666"/>
                    <a:pt x="503" y="13298"/>
                    <a:pt x="922" y="14889"/>
                  </a:cubicBezTo>
                  <a:cubicBezTo>
                    <a:pt x="1298" y="16186"/>
                    <a:pt x="1717" y="17525"/>
                    <a:pt x="2135" y="18823"/>
                  </a:cubicBezTo>
                  <a:lnTo>
                    <a:pt x="2386" y="19493"/>
                  </a:lnTo>
                  <a:cubicBezTo>
                    <a:pt x="2428" y="19576"/>
                    <a:pt x="2512" y="19660"/>
                    <a:pt x="2637" y="19660"/>
                  </a:cubicBezTo>
                  <a:lnTo>
                    <a:pt x="2721" y="19660"/>
                  </a:lnTo>
                  <a:cubicBezTo>
                    <a:pt x="2847" y="19618"/>
                    <a:pt x="2930" y="19493"/>
                    <a:pt x="2930" y="19325"/>
                  </a:cubicBezTo>
                  <a:lnTo>
                    <a:pt x="2763" y="18655"/>
                  </a:lnTo>
                  <a:cubicBezTo>
                    <a:pt x="2512" y="17358"/>
                    <a:pt x="2261" y="15977"/>
                    <a:pt x="2052" y="14638"/>
                  </a:cubicBezTo>
                  <a:cubicBezTo>
                    <a:pt x="1800" y="13131"/>
                    <a:pt x="1717" y="11583"/>
                    <a:pt x="1800" y="9992"/>
                  </a:cubicBezTo>
                  <a:cubicBezTo>
                    <a:pt x="1926" y="6770"/>
                    <a:pt x="3014" y="3673"/>
                    <a:pt x="4019" y="1078"/>
                  </a:cubicBezTo>
                  <a:cubicBezTo>
                    <a:pt x="4019" y="994"/>
                    <a:pt x="4019" y="910"/>
                    <a:pt x="4019" y="869"/>
                  </a:cubicBezTo>
                  <a:cubicBezTo>
                    <a:pt x="3977" y="785"/>
                    <a:pt x="3893" y="743"/>
                    <a:pt x="3851" y="743"/>
                  </a:cubicBezTo>
                  <a:lnTo>
                    <a:pt x="1675" y="32"/>
                  </a:lnTo>
                  <a:cubicBezTo>
                    <a:pt x="1633" y="11"/>
                    <a:pt x="1591"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5" name="Google Shape;2285;p40"/>
            <p:cNvSpPr/>
            <p:nvPr/>
          </p:nvSpPr>
          <p:spPr>
            <a:xfrm>
              <a:off x="7403658" y="1192246"/>
              <a:ext cx="60526" cy="296245"/>
            </a:xfrm>
            <a:custGeom>
              <a:avLst/>
              <a:gdLst/>
              <a:ahLst/>
              <a:cxnLst/>
              <a:rect l="l" t="t" r="r" b="b"/>
              <a:pathLst>
                <a:path w="4019" h="19671" extrusionOk="0">
                  <a:moveTo>
                    <a:pt x="2344" y="1"/>
                  </a:moveTo>
                  <a:lnTo>
                    <a:pt x="210" y="712"/>
                  </a:lnTo>
                  <a:cubicBezTo>
                    <a:pt x="126" y="712"/>
                    <a:pt x="42" y="796"/>
                    <a:pt x="42" y="838"/>
                  </a:cubicBezTo>
                  <a:cubicBezTo>
                    <a:pt x="0" y="921"/>
                    <a:pt x="0" y="1005"/>
                    <a:pt x="42" y="1089"/>
                  </a:cubicBezTo>
                  <a:cubicBezTo>
                    <a:pt x="1047" y="3684"/>
                    <a:pt x="2093" y="6781"/>
                    <a:pt x="2260" y="10003"/>
                  </a:cubicBezTo>
                  <a:cubicBezTo>
                    <a:pt x="2302" y="11552"/>
                    <a:pt x="2219" y="13100"/>
                    <a:pt x="1967" y="14649"/>
                  </a:cubicBezTo>
                  <a:cubicBezTo>
                    <a:pt x="1800" y="15988"/>
                    <a:pt x="1507" y="17327"/>
                    <a:pt x="1256" y="18666"/>
                  </a:cubicBezTo>
                  <a:lnTo>
                    <a:pt x="1130" y="19336"/>
                  </a:lnTo>
                  <a:cubicBezTo>
                    <a:pt x="1089" y="19462"/>
                    <a:pt x="1172" y="19629"/>
                    <a:pt x="1298" y="19671"/>
                  </a:cubicBezTo>
                  <a:lnTo>
                    <a:pt x="1381" y="19671"/>
                  </a:lnTo>
                  <a:cubicBezTo>
                    <a:pt x="1507" y="19671"/>
                    <a:pt x="1633" y="19587"/>
                    <a:pt x="1633" y="19462"/>
                  </a:cubicBezTo>
                  <a:lnTo>
                    <a:pt x="1884" y="18792"/>
                  </a:lnTo>
                  <a:cubicBezTo>
                    <a:pt x="2302" y="17536"/>
                    <a:pt x="2721" y="16197"/>
                    <a:pt x="3097" y="14858"/>
                  </a:cubicBezTo>
                  <a:cubicBezTo>
                    <a:pt x="3558" y="13267"/>
                    <a:pt x="3809" y="11635"/>
                    <a:pt x="3934" y="10003"/>
                  </a:cubicBezTo>
                  <a:cubicBezTo>
                    <a:pt x="4018" y="8329"/>
                    <a:pt x="3934" y="6655"/>
                    <a:pt x="3683" y="5023"/>
                  </a:cubicBezTo>
                  <a:cubicBezTo>
                    <a:pt x="3432" y="3391"/>
                    <a:pt x="3097" y="1800"/>
                    <a:pt x="2679" y="210"/>
                  </a:cubicBezTo>
                  <a:cubicBezTo>
                    <a:pt x="2679" y="126"/>
                    <a:pt x="2637" y="42"/>
                    <a:pt x="25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6" name="Google Shape;2286;p40"/>
            <p:cNvSpPr/>
            <p:nvPr/>
          </p:nvSpPr>
          <p:spPr>
            <a:xfrm>
              <a:off x="7244203" y="1201222"/>
              <a:ext cx="55466" cy="337073"/>
            </a:xfrm>
            <a:custGeom>
              <a:avLst/>
              <a:gdLst/>
              <a:ahLst/>
              <a:cxnLst/>
              <a:rect l="l" t="t" r="r" b="b"/>
              <a:pathLst>
                <a:path w="3683" h="22382" extrusionOk="0">
                  <a:moveTo>
                    <a:pt x="1172" y="1"/>
                  </a:moveTo>
                  <a:cubicBezTo>
                    <a:pt x="1130" y="1"/>
                    <a:pt x="1088" y="11"/>
                    <a:pt x="1046" y="32"/>
                  </a:cubicBezTo>
                  <a:cubicBezTo>
                    <a:pt x="1004" y="74"/>
                    <a:pt x="963" y="116"/>
                    <a:pt x="921" y="200"/>
                  </a:cubicBezTo>
                  <a:cubicBezTo>
                    <a:pt x="544" y="2083"/>
                    <a:pt x="419" y="4008"/>
                    <a:pt x="544" y="5975"/>
                  </a:cubicBezTo>
                  <a:cubicBezTo>
                    <a:pt x="586" y="7189"/>
                    <a:pt x="670" y="8445"/>
                    <a:pt x="753" y="9658"/>
                  </a:cubicBezTo>
                  <a:cubicBezTo>
                    <a:pt x="795" y="10244"/>
                    <a:pt x="837" y="10830"/>
                    <a:pt x="879" y="11416"/>
                  </a:cubicBezTo>
                  <a:cubicBezTo>
                    <a:pt x="1004" y="13216"/>
                    <a:pt x="1046" y="14973"/>
                    <a:pt x="1004" y="16773"/>
                  </a:cubicBezTo>
                  <a:cubicBezTo>
                    <a:pt x="963" y="18573"/>
                    <a:pt x="628" y="20330"/>
                    <a:pt x="42" y="22004"/>
                  </a:cubicBezTo>
                  <a:cubicBezTo>
                    <a:pt x="0" y="22172"/>
                    <a:pt x="84" y="22297"/>
                    <a:pt x="209" y="22381"/>
                  </a:cubicBezTo>
                  <a:lnTo>
                    <a:pt x="335" y="22381"/>
                  </a:lnTo>
                  <a:cubicBezTo>
                    <a:pt x="419" y="22381"/>
                    <a:pt x="544" y="22339"/>
                    <a:pt x="586" y="22255"/>
                  </a:cubicBezTo>
                  <a:cubicBezTo>
                    <a:pt x="1381" y="20540"/>
                    <a:pt x="1883" y="18740"/>
                    <a:pt x="2093" y="16898"/>
                  </a:cubicBezTo>
                  <a:cubicBezTo>
                    <a:pt x="2344" y="15099"/>
                    <a:pt x="2511" y="13257"/>
                    <a:pt x="2553" y="11416"/>
                  </a:cubicBezTo>
                  <a:cubicBezTo>
                    <a:pt x="2595" y="10830"/>
                    <a:pt x="2595" y="10244"/>
                    <a:pt x="2637" y="9658"/>
                  </a:cubicBezTo>
                  <a:cubicBezTo>
                    <a:pt x="2679" y="8445"/>
                    <a:pt x="2720" y="7231"/>
                    <a:pt x="2804" y="6017"/>
                  </a:cubicBezTo>
                  <a:cubicBezTo>
                    <a:pt x="2888" y="4301"/>
                    <a:pt x="3139" y="2627"/>
                    <a:pt x="3641" y="995"/>
                  </a:cubicBezTo>
                  <a:cubicBezTo>
                    <a:pt x="3683" y="953"/>
                    <a:pt x="3683" y="869"/>
                    <a:pt x="3641" y="786"/>
                  </a:cubicBezTo>
                  <a:cubicBezTo>
                    <a:pt x="3599" y="702"/>
                    <a:pt x="3516" y="702"/>
                    <a:pt x="3474" y="660"/>
                  </a:cubicBezTo>
                  <a:lnTo>
                    <a:pt x="1297" y="32"/>
                  </a:lnTo>
                  <a:cubicBezTo>
                    <a:pt x="1256" y="11"/>
                    <a:pt x="1214" y="1"/>
                    <a:pt x="11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7" name="Google Shape;2287;p40"/>
            <p:cNvSpPr/>
            <p:nvPr/>
          </p:nvSpPr>
          <p:spPr>
            <a:xfrm>
              <a:off x="7367108" y="1201704"/>
              <a:ext cx="54849" cy="337208"/>
            </a:xfrm>
            <a:custGeom>
              <a:avLst/>
              <a:gdLst/>
              <a:ahLst/>
              <a:cxnLst/>
              <a:rect l="l" t="t" r="r" b="b"/>
              <a:pathLst>
                <a:path w="3642" h="22391" extrusionOk="0">
                  <a:moveTo>
                    <a:pt x="2386" y="0"/>
                  </a:moveTo>
                  <a:lnTo>
                    <a:pt x="209" y="670"/>
                  </a:lnTo>
                  <a:cubicBezTo>
                    <a:pt x="126" y="670"/>
                    <a:pt x="84" y="754"/>
                    <a:pt x="42" y="796"/>
                  </a:cubicBezTo>
                  <a:cubicBezTo>
                    <a:pt x="0" y="879"/>
                    <a:pt x="0" y="963"/>
                    <a:pt x="42" y="1047"/>
                  </a:cubicBezTo>
                  <a:cubicBezTo>
                    <a:pt x="544" y="2637"/>
                    <a:pt x="795" y="4353"/>
                    <a:pt x="879" y="6027"/>
                  </a:cubicBezTo>
                  <a:cubicBezTo>
                    <a:pt x="963" y="7241"/>
                    <a:pt x="1004" y="8454"/>
                    <a:pt x="1046" y="9710"/>
                  </a:cubicBezTo>
                  <a:cubicBezTo>
                    <a:pt x="1046" y="10296"/>
                    <a:pt x="1088" y="10882"/>
                    <a:pt x="1130" y="11468"/>
                  </a:cubicBezTo>
                  <a:cubicBezTo>
                    <a:pt x="1172" y="13309"/>
                    <a:pt x="1297" y="15109"/>
                    <a:pt x="1549" y="16950"/>
                  </a:cubicBezTo>
                  <a:cubicBezTo>
                    <a:pt x="1800" y="18792"/>
                    <a:pt x="2302" y="20549"/>
                    <a:pt x="3097" y="22265"/>
                  </a:cubicBezTo>
                  <a:cubicBezTo>
                    <a:pt x="3139" y="22349"/>
                    <a:pt x="3223" y="22391"/>
                    <a:pt x="3348" y="22391"/>
                  </a:cubicBezTo>
                  <a:lnTo>
                    <a:pt x="3432" y="22391"/>
                  </a:lnTo>
                  <a:cubicBezTo>
                    <a:pt x="3599" y="22307"/>
                    <a:pt x="3641" y="22140"/>
                    <a:pt x="3599" y="22014"/>
                  </a:cubicBezTo>
                  <a:cubicBezTo>
                    <a:pt x="3013" y="20340"/>
                    <a:pt x="2720" y="18541"/>
                    <a:pt x="2679" y="16783"/>
                  </a:cubicBezTo>
                  <a:cubicBezTo>
                    <a:pt x="2637" y="14983"/>
                    <a:pt x="2679" y="13184"/>
                    <a:pt x="2804" y="11426"/>
                  </a:cubicBezTo>
                  <a:cubicBezTo>
                    <a:pt x="2804" y="10840"/>
                    <a:pt x="2846" y="10254"/>
                    <a:pt x="2888" y="9668"/>
                  </a:cubicBezTo>
                  <a:cubicBezTo>
                    <a:pt x="2971" y="8454"/>
                    <a:pt x="3055" y="7199"/>
                    <a:pt x="3139" y="5943"/>
                  </a:cubicBezTo>
                  <a:cubicBezTo>
                    <a:pt x="3264" y="4018"/>
                    <a:pt x="3097" y="2093"/>
                    <a:pt x="2720" y="210"/>
                  </a:cubicBezTo>
                  <a:cubicBezTo>
                    <a:pt x="2720" y="126"/>
                    <a:pt x="2679" y="42"/>
                    <a:pt x="2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8" name="Google Shape;2288;p40"/>
            <p:cNvSpPr/>
            <p:nvPr/>
          </p:nvSpPr>
          <p:spPr>
            <a:xfrm>
              <a:off x="7293359" y="1193240"/>
              <a:ext cx="54849" cy="379708"/>
            </a:xfrm>
            <a:custGeom>
              <a:avLst/>
              <a:gdLst/>
              <a:ahLst/>
              <a:cxnLst/>
              <a:rect l="l" t="t" r="r" b="b"/>
              <a:pathLst>
                <a:path w="3642" h="25213" extrusionOk="0">
                  <a:moveTo>
                    <a:pt x="1142" y="1"/>
                  </a:moveTo>
                  <a:cubicBezTo>
                    <a:pt x="1085" y="1"/>
                    <a:pt x="1034" y="31"/>
                    <a:pt x="1005" y="60"/>
                  </a:cubicBezTo>
                  <a:cubicBezTo>
                    <a:pt x="921" y="102"/>
                    <a:pt x="879" y="186"/>
                    <a:pt x="879" y="269"/>
                  </a:cubicBezTo>
                  <a:cubicBezTo>
                    <a:pt x="252" y="4413"/>
                    <a:pt x="0" y="8556"/>
                    <a:pt x="84" y="12741"/>
                  </a:cubicBezTo>
                  <a:cubicBezTo>
                    <a:pt x="84" y="16926"/>
                    <a:pt x="754" y="21070"/>
                    <a:pt x="1967" y="25045"/>
                  </a:cubicBezTo>
                  <a:cubicBezTo>
                    <a:pt x="2009" y="25171"/>
                    <a:pt x="2135" y="25213"/>
                    <a:pt x="2260" y="25213"/>
                  </a:cubicBezTo>
                  <a:lnTo>
                    <a:pt x="2344" y="25213"/>
                  </a:lnTo>
                  <a:cubicBezTo>
                    <a:pt x="2470" y="25171"/>
                    <a:pt x="2553" y="25045"/>
                    <a:pt x="2512" y="24878"/>
                  </a:cubicBezTo>
                  <a:cubicBezTo>
                    <a:pt x="1674" y="20944"/>
                    <a:pt x="1423" y="16843"/>
                    <a:pt x="1758" y="12825"/>
                  </a:cubicBezTo>
                  <a:cubicBezTo>
                    <a:pt x="2051" y="8807"/>
                    <a:pt x="2679" y="4789"/>
                    <a:pt x="3641" y="897"/>
                  </a:cubicBezTo>
                  <a:cubicBezTo>
                    <a:pt x="3641" y="813"/>
                    <a:pt x="3641" y="730"/>
                    <a:pt x="3600" y="646"/>
                  </a:cubicBezTo>
                  <a:cubicBezTo>
                    <a:pt x="3558" y="604"/>
                    <a:pt x="3474" y="562"/>
                    <a:pt x="3432" y="521"/>
                  </a:cubicBezTo>
                  <a:lnTo>
                    <a:pt x="1214" y="18"/>
                  </a:lnTo>
                  <a:cubicBezTo>
                    <a:pt x="1190" y="6"/>
                    <a:pt x="1165" y="1"/>
                    <a:pt x="11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9" name="Google Shape;2289;p40"/>
            <p:cNvSpPr/>
            <p:nvPr/>
          </p:nvSpPr>
          <p:spPr>
            <a:xfrm>
              <a:off x="7317937" y="1193511"/>
              <a:ext cx="55481" cy="379919"/>
            </a:xfrm>
            <a:custGeom>
              <a:avLst/>
              <a:gdLst/>
              <a:ahLst/>
              <a:cxnLst/>
              <a:rect l="l" t="t" r="r" b="b"/>
              <a:pathLst>
                <a:path w="3684" h="25227" extrusionOk="0">
                  <a:moveTo>
                    <a:pt x="2470" y="0"/>
                  </a:moveTo>
                  <a:lnTo>
                    <a:pt x="252" y="544"/>
                  </a:lnTo>
                  <a:cubicBezTo>
                    <a:pt x="168" y="544"/>
                    <a:pt x="126" y="628"/>
                    <a:pt x="84" y="670"/>
                  </a:cubicBezTo>
                  <a:cubicBezTo>
                    <a:pt x="42" y="754"/>
                    <a:pt x="1" y="795"/>
                    <a:pt x="42" y="879"/>
                  </a:cubicBezTo>
                  <a:cubicBezTo>
                    <a:pt x="963" y="4813"/>
                    <a:pt x="1591" y="8789"/>
                    <a:pt x="1884" y="12807"/>
                  </a:cubicBezTo>
                  <a:cubicBezTo>
                    <a:pt x="2219" y="16866"/>
                    <a:pt x="1968" y="20926"/>
                    <a:pt x="1131" y="24902"/>
                  </a:cubicBezTo>
                  <a:cubicBezTo>
                    <a:pt x="1089" y="25027"/>
                    <a:pt x="1172" y="25195"/>
                    <a:pt x="1340" y="25195"/>
                  </a:cubicBezTo>
                  <a:cubicBezTo>
                    <a:pt x="1361" y="25216"/>
                    <a:pt x="1371" y="25226"/>
                    <a:pt x="1382" y="25226"/>
                  </a:cubicBezTo>
                  <a:cubicBezTo>
                    <a:pt x="1392" y="25226"/>
                    <a:pt x="1403" y="25216"/>
                    <a:pt x="1424" y="25195"/>
                  </a:cubicBezTo>
                  <a:cubicBezTo>
                    <a:pt x="1446" y="25202"/>
                    <a:pt x="1467" y="25206"/>
                    <a:pt x="1486" y="25206"/>
                  </a:cubicBezTo>
                  <a:cubicBezTo>
                    <a:pt x="1577" y="25206"/>
                    <a:pt x="1640" y="25131"/>
                    <a:pt x="1675" y="25027"/>
                  </a:cubicBezTo>
                  <a:cubicBezTo>
                    <a:pt x="2930" y="21052"/>
                    <a:pt x="3558" y="16908"/>
                    <a:pt x="3600" y="12723"/>
                  </a:cubicBezTo>
                  <a:cubicBezTo>
                    <a:pt x="3684" y="8580"/>
                    <a:pt x="3391" y="4395"/>
                    <a:pt x="2805" y="251"/>
                  </a:cubicBezTo>
                  <a:cubicBezTo>
                    <a:pt x="2805" y="168"/>
                    <a:pt x="2763" y="126"/>
                    <a:pt x="2679" y="84"/>
                  </a:cubicBezTo>
                  <a:cubicBezTo>
                    <a:pt x="2637" y="42"/>
                    <a:pt x="2554" y="0"/>
                    <a:pt x="2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0" name="Google Shape;2290;p40"/>
            <p:cNvSpPr/>
            <p:nvPr/>
          </p:nvSpPr>
          <p:spPr>
            <a:xfrm>
              <a:off x="7108061" y="412221"/>
              <a:ext cx="451920" cy="691435"/>
            </a:xfrm>
            <a:custGeom>
              <a:avLst/>
              <a:gdLst/>
              <a:ahLst/>
              <a:cxnLst/>
              <a:rect l="l" t="t" r="r" b="b"/>
              <a:pathLst>
                <a:path w="30008" h="45912" extrusionOk="0">
                  <a:moveTo>
                    <a:pt x="14983" y="1"/>
                  </a:moveTo>
                  <a:cubicBezTo>
                    <a:pt x="10128" y="3223"/>
                    <a:pt x="6236" y="7702"/>
                    <a:pt x="3725" y="12975"/>
                  </a:cubicBezTo>
                  <a:cubicBezTo>
                    <a:pt x="2846" y="14858"/>
                    <a:pt x="4227" y="16993"/>
                    <a:pt x="6320" y="16993"/>
                  </a:cubicBezTo>
                  <a:cubicBezTo>
                    <a:pt x="2679" y="25195"/>
                    <a:pt x="586" y="33984"/>
                    <a:pt x="84" y="42940"/>
                  </a:cubicBezTo>
                  <a:cubicBezTo>
                    <a:pt x="0" y="44573"/>
                    <a:pt x="1298" y="45912"/>
                    <a:pt x="2888" y="45912"/>
                  </a:cubicBezTo>
                  <a:lnTo>
                    <a:pt x="27078" y="45912"/>
                  </a:lnTo>
                  <a:cubicBezTo>
                    <a:pt x="28710" y="45912"/>
                    <a:pt x="30008" y="44573"/>
                    <a:pt x="29924" y="42940"/>
                  </a:cubicBezTo>
                  <a:cubicBezTo>
                    <a:pt x="29380" y="33984"/>
                    <a:pt x="27245" y="25195"/>
                    <a:pt x="23646" y="16993"/>
                  </a:cubicBezTo>
                  <a:cubicBezTo>
                    <a:pt x="25697" y="16993"/>
                    <a:pt x="27078" y="14858"/>
                    <a:pt x="26199" y="12975"/>
                  </a:cubicBezTo>
                  <a:cubicBezTo>
                    <a:pt x="23730" y="7702"/>
                    <a:pt x="19838" y="3223"/>
                    <a:pt x="149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1" name="Google Shape;2291;p40"/>
            <p:cNvSpPr/>
            <p:nvPr/>
          </p:nvSpPr>
          <p:spPr>
            <a:xfrm>
              <a:off x="7156584" y="1102112"/>
              <a:ext cx="353609" cy="177136"/>
            </a:xfrm>
            <a:custGeom>
              <a:avLst/>
              <a:gdLst/>
              <a:ahLst/>
              <a:cxnLst/>
              <a:rect l="l" t="t" r="r" b="b"/>
              <a:pathLst>
                <a:path w="23480" h="11762" extrusionOk="0">
                  <a:moveTo>
                    <a:pt x="1" y="1"/>
                  </a:moveTo>
                  <a:cubicBezTo>
                    <a:pt x="1" y="6488"/>
                    <a:pt x="5232" y="11761"/>
                    <a:pt x="11719" y="11761"/>
                  </a:cubicBezTo>
                  <a:lnTo>
                    <a:pt x="11761" y="11761"/>
                  </a:lnTo>
                  <a:cubicBezTo>
                    <a:pt x="18248" y="11761"/>
                    <a:pt x="23479" y="6488"/>
                    <a:pt x="234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2" name="Google Shape;2292;p40"/>
            <p:cNvSpPr/>
            <p:nvPr/>
          </p:nvSpPr>
          <p:spPr>
            <a:xfrm>
              <a:off x="7218978" y="1141757"/>
              <a:ext cx="71881" cy="61490"/>
            </a:xfrm>
            <a:custGeom>
              <a:avLst/>
              <a:gdLst/>
              <a:ahLst/>
              <a:cxnLst/>
              <a:rect l="l" t="t" r="r" b="b"/>
              <a:pathLst>
                <a:path w="4773" h="4083" extrusionOk="0">
                  <a:moveTo>
                    <a:pt x="2715" y="1"/>
                  </a:moveTo>
                  <a:cubicBezTo>
                    <a:pt x="2214" y="1"/>
                    <a:pt x="1705" y="188"/>
                    <a:pt x="1298" y="609"/>
                  </a:cubicBezTo>
                  <a:cubicBezTo>
                    <a:pt x="1" y="1864"/>
                    <a:pt x="922" y="4082"/>
                    <a:pt x="2721" y="4082"/>
                  </a:cubicBezTo>
                  <a:cubicBezTo>
                    <a:pt x="3851" y="4082"/>
                    <a:pt x="4772" y="3162"/>
                    <a:pt x="4772" y="2032"/>
                  </a:cubicBezTo>
                  <a:cubicBezTo>
                    <a:pt x="4772" y="815"/>
                    <a:pt x="3759"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3" name="Google Shape;2293;p40"/>
            <p:cNvSpPr/>
            <p:nvPr/>
          </p:nvSpPr>
          <p:spPr>
            <a:xfrm>
              <a:off x="7365210" y="1141757"/>
              <a:ext cx="71866" cy="61490"/>
            </a:xfrm>
            <a:custGeom>
              <a:avLst/>
              <a:gdLst/>
              <a:ahLst/>
              <a:cxnLst/>
              <a:rect l="l" t="t" r="r" b="b"/>
              <a:pathLst>
                <a:path w="4772" h="4083" extrusionOk="0">
                  <a:moveTo>
                    <a:pt x="2733" y="1"/>
                  </a:moveTo>
                  <a:cubicBezTo>
                    <a:pt x="2231" y="1"/>
                    <a:pt x="1718" y="188"/>
                    <a:pt x="1298" y="609"/>
                  </a:cubicBezTo>
                  <a:cubicBezTo>
                    <a:pt x="0" y="1864"/>
                    <a:pt x="921" y="4082"/>
                    <a:pt x="2721" y="4082"/>
                  </a:cubicBezTo>
                  <a:cubicBezTo>
                    <a:pt x="3851" y="4082"/>
                    <a:pt x="4772" y="3162"/>
                    <a:pt x="4772" y="2032"/>
                  </a:cubicBezTo>
                  <a:cubicBezTo>
                    <a:pt x="4772" y="815"/>
                    <a:pt x="3778" y="1"/>
                    <a:pt x="27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94" name="Google Shape;2294;p40"/>
          <p:cNvGrpSpPr/>
          <p:nvPr/>
        </p:nvGrpSpPr>
        <p:grpSpPr>
          <a:xfrm>
            <a:off x="4565365" y="2807343"/>
            <a:ext cx="534901" cy="791175"/>
            <a:chOff x="6025232" y="411603"/>
            <a:chExt cx="893751" cy="1461633"/>
          </a:xfrm>
        </p:grpSpPr>
        <p:sp>
          <p:nvSpPr>
            <p:cNvPr id="2295" name="Google Shape;2295;p40"/>
            <p:cNvSpPr/>
            <p:nvPr/>
          </p:nvSpPr>
          <p:spPr>
            <a:xfrm>
              <a:off x="6025232" y="854051"/>
              <a:ext cx="257180" cy="403397"/>
            </a:xfrm>
            <a:custGeom>
              <a:avLst/>
              <a:gdLst/>
              <a:ahLst/>
              <a:cxnLst/>
              <a:rect l="l" t="t" r="r" b="b"/>
              <a:pathLst>
                <a:path w="17077" h="26786" extrusionOk="0">
                  <a:moveTo>
                    <a:pt x="12472" y="1"/>
                  </a:moveTo>
                  <a:cubicBezTo>
                    <a:pt x="12472" y="1"/>
                    <a:pt x="1" y="9710"/>
                    <a:pt x="7157" y="26786"/>
                  </a:cubicBezTo>
                  <a:cubicBezTo>
                    <a:pt x="7157" y="26786"/>
                    <a:pt x="9752" y="18750"/>
                    <a:pt x="17076" y="18750"/>
                  </a:cubicBezTo>
                  <a:lnTo>
                    <a:pt x="124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6" name="Google Shape;2296;p40"/>
            <p:cNvSpPr/>
            <p:nvPr/>
          </p:nvSpPr>
          <p:spPr>
            <a:xfrm>
              <a:off x="6661818" y="854051"/>
              <a:ext cx="257165" cy="403397"/>
            </a:xfrm>
            <a:custGeom>
              <a:avLst/>
              <a:gdLst/>
              <a:ahLst/>
              <a:cxnLst/>
              <a:rect l="l" t="t" r="r" b="b"/>
              <a:pathLst>
                <a:path w="17076" h="26786" extrusionOk="0">
                  <a:moveTo>
                    <a:pt x="4646" y="1"/>
                  </a:moveTo>
                  <a:lnTo>
                    <a:pt x="0" y="18750"/>
                  </a:lnTo>
                  <a:cubicBezTo>
                    <a:pt x="7366" y="18750"/>
                    <a:pt x="9919" y="26786"/>
                    <a:pt x="9919" y="26786"/>
                  </a:cubicBezTo>
                  <a:cubicBezTo>
                    <a:pt x="17076" y="9710"/>
                    <a:pt x="4646"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7" name="Google Shape;2297;p40"/>
            <p:cNvSpPr/>
            <p:nvPr/>
          </p:nvSpPr>
          <p:spPr>
            <a:xfrm>
              <a:off x="6230022" y="1468574"/>
              <a:ext cx="238264" cy="404662"/>
            </a:xfrm>
            <a:custGeom>
              <a:avLst/>
              <a:gdLst/>
              <a:ahLst/>
              <a:cxnLst/>
              <a:rect l="l" t="t" r="r" b="b"/>
              <a:pathLst>
                <a:path w="15821" h="26870" extrusionOk="0">
                  <a:moveTo>
                    <a:pt x="12556" y="1"/>
                  </a:moveTo>
                  <a:cubicBezTo>
                    <a:pt x="12556" y="8831"/>
                    <a:pt x="1" y="12054"/>
                    <a:pt x="2261" y="26869"/>
                  </a:cubicBezTo>
                  <a:cubicBezTo>
                    <a:pt x="2261" y="26869"/>
                    <a:pt x="15821" y="26158"/>
                    <a:pt x="15821" y="14314"/>
                  </a:cubicBezTo>
                  <a:lnTo>
                    <a:pt x="158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8" name="Google Shape;2298;p40"/>
            <p:cNvSpPr/>
            <p:nvPr/>
          </p:nvSpPr>
          <p:spPr>
            <a:xfrm>
              <a:off x="6465409" y="1468574"/>
              <a:ext cx="238264" cy="404662"/>
            </a:xfrm>
            <a:custGeom>
              <a:avLst/>
              <a:gdLst/>
              <a:ahLst/>
              <a:cxnLst/>
              <a:rect l="l" t="t" r="r" b="b"/>
              <a:pathLst>
                <a:path w="15821" h="26870" extrusionOk="0">
                  <a:moveTo>
                    <a:pt x="1" y="1"/>
                  </a:moveTo>
                  <a:lnTo>
                    <a:pt x="1" y="14314"/>
                  </a:lnTo>
                  <a:cubicBezTo>
                    <a:pt x="1" y="26158"/>
                    <a:pt x="13560" y="26869"/>
                    <a:pt x="13560" y="26869"/>
                  </a:cubicBezTo>
                  <a:cubicBezTo>
                    <a:pt x="15820" y="12054"/>
                    <a:pt x="3265" y="8831"/>
                    <a:pt x="32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9" name="Google Shape;2299;p40"/>
            <p:cNvSpPr/>
            <p:nvPr/>
          </p:nvSpPr>
          <p:spPr>
            <a:xfrm>
              <a:off x="6201087" y="754474"/>
              <a:ext cx="531332" cy="714115"/>
            </a:xfrm>
            <a:custGeom>
              <a:avLst/>
              <a:gdLst/>
              <a:ahLst/>
              <a:cxnLst/>
              <a:rect l="l" t="t" r="r" b="b"/>
              <a:pathLst>
                <a:path w="35281" h="47418" extrusionOk="0">
                  <a:moveTo>
                    <a:pt x="670" y="0"/>
                  </a:moveTo>
                  <a:cubicBezTo>
                    <a:pt x="209" y="2511"/>
                    <a:pt x="0" y="5106"/>
                    <a:pt x="0" y="7659"/>
                  </a:cubicBezTo>
                  <a:cubicBezTo>
                    <a:pt x="0" y="24734"/>
                    <a:pt x="14397" y="37457"/>
                    <a:pt x="14397" y="47418"/>
                  </a:cubicBezTo>
                  <a:lnTo>
                    <a:pt x="20884" y="47418"/>
                  </a:lnTo>
                  <a:cubicBezTo>
                    <a:pt x="20884" y="37457"/>
                    <a:pt x="35281" y="24776"/>
                    <a:pt x="35281" y="7659"/>
                  </a:cubicBezTo>
                  <a:cubicBezTo>
                    <a:pt x="35281" y="5106"/>
                    <a:pt x="35072" y="2511"/>
                    <a:pt x="34611" y="0"/>
                  </a:cubicBezTo>
                  <a:cubicBezTo>
                    <a:pt x="29317" y="2888"/>
                    <a:pt x="23479" y="4332"/>
                    <a:pt x="17641" y="4332"/>
                  </a:cubicBezTo>
                  <a:cubicBezTo>
                    <a:pt x="11802" y="4332"/>
                    <a:pt x="5964" y="2888"/>
                    <a:pt x="6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0" name="Google Shape;2300;p40"/>
            <p:cNvSpPr/>
            <p:nvPr/>
          </p:nvSpPr>
          <p:spPr>
            <a:xfrm>
              <a:off x="6211162" y="411603"/>
              <a:ext cx="511182" cy="408111"/>
            </a:xfrm>
            <a:custGeom>
              <a:avLst/>
              <a:gdLst/>
              <a:ahLst/>
              <a:cxnLst/>
              <a:rect l="l" t="t" r="r" b="b"/>
              <a:pathLst>
                <a:path w="33943" h="27099" extrusionOk="0">
                  <a:moveTo>
                    <a:pt x="13184" y="0"/>
                  </a:moveTo>
                  <a:cubicBezTo>
                    <a:pt x="13184" y="0"/>
                    <a:pt x="2721" y="7240"/>
                    <a:pt x="1" y="22767"/>
                  </a:cubicBezTo>
                  <a:cubicBezTo>
                    <a:pt x="5274" y="25655"/>
                    <a:pt x="11112" y="27099"/>
                    <a:pt x="16956" y="27099"/>
                  </a:cubicBezTo>
                  <a:cubicBezTo>
                    <a:pt x="22799" y="27099"/>
                    <a:pt x="28648" y="25655"/>
                    <a:pt x="33942" y="22767"/>
                  </a:cubicBezTo>
                  <a:cubicBezTo>
                    <a:pt x="31180" y="7240"/>
                    <a:pt x="20759" y="0"/>
                    <a:pt x="20759" y="0"/>
                  </a:cubicBezTo>
                  <a:lnTo>
                    <a:pt x="16951" y="7994"/>
                  </a:lnTo>
                  <a:lnTo>
                    <a:pt x="13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1" name="Google Shape;2301;p40"/>
            <p:cNvSpPr/>
            <p:nvPr/>
          </p:nvSpPr>
          <p:spPr>
            <a:xfrm>
              <a:off x="6258436" y="891234"/>
              <a:ext cx="104019" cy="51701"/>
            </a:xfrm>
            <a:custGeom>
              <a:avLst/>
              <a:gdLst/>
              <a:ahLst/>
              <a:cxnLst/>
              <a:rect l="l" t="t" r="r" b="b"/>
              <a:pathLst>
                <a:path w="6907" h="3433" extrusionOk="0">
                  <a:moveTo>
                    <a:pt x="1" y="1"/>
                  </a:moveTo>
                  <a:cubicBezTo>
                    <a:pt x="1" y="1884"/>
                    <a:pt x="1549" y="3433"/>
                    <a:pt x="3432" y="3433"/>
                  </a:cubicBezTo>
                  <a:cubicBezTo>
                    <a:pt x="5358" y="3433"/>
                    <a:pt x="6906" y="1884"/>
                    <a:pt x="69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2" name="Google Shape;2302;p40"/>
            <p:cNvSpPr/>
            <p:nvPr/>
          </p:nvSpPr>
          <p:spPr>
            <a:xfrm>
              <a:off x="6362440" y="891234"/>
              <a:ext cx="104004" cy="51701"/>
            </a:xfrm>
            <a:custGeom>
              <a:avLst/>
              <a:gdLst/>
              <a:ahLst/>
              <a:cxnLst/>
              <a:rect l="l" t="t" r="r" b="b"/>
              <a:pathLst>
                <a:path w="6906" h="3433" extrusionOk="0">
                  <a:moveTo>
                    <a:pt x="0" y="1"/>
                  </a:moveTo>
                  <a:cubicBezTo>
                    <a:pt x="0" y="1884"/>
                    <a:pt x="1549" y="3433"/>
                    <a:pt x="3432" y="3433"/>
                  </a:cubicBezTo>
                  <a:cubicBezTo>
                    <a:pt x="5357" y="3433"/>
                    <a:pt x="6906" y="1884"/>
                    <a:pt x="69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3" name="Google Shape;2303;p40"/>
            <p:cNvSpPr/>
            <p:nvPr/>
          </p:nvSpPr>
          <p:spPr>
            <a:xfrm>
              <a:off x="6466429" y="891234"/>
              <a:ext cx="104019" cy="51701"/>
            </a:xfrm>
            <a:custGeom>
              <a:avLst/>
              <a:gdLst/>
              <a:ahLst/>
              <a:cxnLst/>
              <a:rect l="l" t="t" r="r" b="b"/>
              <a:pathLst>
                <a:path w="6907" h="3433" extrusionOk="0">
                  <a:moveTo>
                    <a:pt x="1" y="1"/>
                  </a:moveTo>
                  <a:cubicBezTo>
                    <a:pt x="1" y="1884"/>
                    <a:pt x="1549" y="3433"/>
                    <a:pt x="3474" y="3433"/>
                  </a:cubicBezTo>
                  <a:cubicBezTo>
                    <a:pt x="5358" y="3433"/>
                    <a:pt x="6906" y="1884"/>
                    <a:pt x="69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4" name="Google Shape;2304;p40"/>
            <p:cNvSpPr/>
            <p:nvPr/>
          </p:nvSpPr>
          <p:spPr>
            <a:xfrm>
              <a:off x="6570434" y="891234"/>
              <a:ext cx="104637" cy="49818"/>
            </a:xfrm>
            <a:custGeom>
              <a:avLst/>
              <a:gdLst/>
              <a:ahLst/>
              <a:cxnLst/>
              <a:rect l="l" t="t" r="r" b="b"/>
              <a:pathLst>
                <a:path w="6948" h="3308" extrusionOk="0">
                  <a:moveTo>
                    <a:pt x="0" y="1"/>
                  </a:moveTo>
                  <a:cubicBezTo>
                    <a:pt x="84" y="1842"/>
                    <a:pt x="1632" y="3307"/>
                    <a:pt x="3474" y="3307"/>
                  </a:cubicBezTo>
                  <a:cubicBezTo>
                    <a:pt x="5357" y="3307"/>
                    <a:pt x="6864" y="1842"/>
                    <a:pt x="69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5" name="Google Shape;2305;p40"/>
            <p:cNvSpPr/>
            <p:nvPr/>
          </p:nvSpPr>
          <p:spPr>
            <a:xfrm>
              <a:off x="6258436" y="975073"/>
              <a:ext cx="104019" cy="51686"/>
            </a:xfrm>
            <a:custGeom>
              <a:avLst/>
              <a:gdLst/>
              <a:ahLst/>
              <a:cxnLst/>
              <a:rect l="l" t="t" r="r" b="b"/>
              <a:pathLst>
                <a:path w="6907" h="3432" extrusionOk="0">
                  <a:moveTo>
                    <a:pt x="1" y="0"/>
                  </a:moveTo>
                  <a:cubicBezTo>
                    <a:pt x="1" y="1883"/>
                    <a:pt x="1549" y="3432"/>
                    <a:pt x="3432" y="3432"/>
                  </a:cubicBezTo>
                  <a:cubicBezTo>
                    <a:pt x="5358" y="3432"/>
                    <a:pt x="6906" y="1883"/>
                    <a:pt x="6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6" name="Google Shape;2306;p40"/>
            <p:cNvSpPr/>
            <p:nvPr/>
          </p:nvSpPr>
          <p:spPr>
            <a:xfrm>
              <a:off x="6362440" y="975073"/>
              <a:ext cx="104004" cy="51686"/>
            </a:xfrm>
            <a:custGeom>
              <a:avLst/>
              <a:gdLst/>
              <a:ahLst/>
              <a:cxnLst/>
              <a:rect l="l" t="t" r="r" b="b"/>
              <a:pathLst>
                <a:path w="6906" h="3432" extrusionOk="0">
                  <a:moveTo>
                    <a:pt x="0" y="0"/>
                  </a:moveTo>
                  <a:cubicBezTo>
                    <a:pt x="0" y="1883"/>
                    <a:pt x="1549" y="3432"/>
                    <a:pt x="3432" y="3432"/>
                  </a:cubicBezTo>
                  <a:cubicBezTo>
                    <a:pt x="5357" y="3432"/>
                    <a:pt x="6906" y="1883"/>
                    <a:pt x="6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7" name="Google Shape;2307;p40"/>
            <p:cNvSpPr/>
            <p:nvPr/>
          </p:nvSpPr>
          <p:spPr>
            <a:xfrm>
              <a:off x="6466429" y="975073"/>
              <a:ext cx="104019" cy="51686"/>
            </a:xfrm>
            <a:custGeom>
              <a:avLst/>
              <a:gdLst/>
              <a:ahLst/>
              <a:cxnLst/>
              <a:rect l="l" t="t" r="r" b="b"/>
              <a:pathLst>
                <a:path w="6907" h="3432" extrusionOk="0">
                  <a:moveTo>
                    <a:pt x="1" y="0"/>
                  </a:moveTo>
                  <a:cubicBezTo>
                    <a:pt x="1" y="1883"/>
                    <a:pt x="1549" y="3432"/>
                    <a:pt x="3474" y="3432"/>
                  </a:cubicBezTo>
                  <a:cubicBezTo>
                    <a:pt x="5358" y="3432"/>
                    <a:pt x="6906" y="1883"/>
                    <a:pt x="6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8" name="Google Shape;2308;p40"/>
            <p:cNvSpPr/>
            <p:nvPr/>
          </p:nvSpPr>
          <p:spPr>
            <a:xfrm>
              <a:off x="6570434" y="975073"/>
              <a:ext cx="104637" cy="49803"/>
            </a:xfrm>
            <a:custGeom>
              <a:avLst/>
              <a:gdLst/>
              <a:ahLst/>
              <a:cxnLst/>
              <a:rect l="l" t="t" r="r" b="b"/>
              <a:pathLst>
                <a:path w="6948" h="3307" extrusionOk="0">
                  <a:moveTo>
                    <a:pt x="0" y="0"/>
                  </a:moveTo>
                  <a:cubicBezTo>
                    <a:pt x="84" y="1842"/>
                    <a:pt x="1632" y="3306"/>
                    <a:pt x="3474" y="3306"/>
                  </a:cubicBezTo>
                  <a:cubicBezTo>
                    <a:pt x="5357" y="3306"/>
                    <a:pt x="6864" y="1842"/>
                    <a:pt x="6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9" name="Google Shape;2309;p40"/>
            <p:cNvSpPr/>
            <p:nvPr/>
          </p:nvSpPr>
          <p:spPr>
            <a:xfrm>
              <a:off x="6310122" y="1058897"/>
              <a:ext cx="104637" cy="51701"/>
            </a:xfrm>
            <a:custGeom>
              <a:avLst/>
              <a:gdLst/>
              <a:ahLst/>
              <a:cxnLst/>
              <a:rect l="l" t="t" r="r" b="b"/>
              <a:pathLst>
                <a:path w="6948" h="3433" extrusionOk="0">
                  <a:moveTo>
                    <a:pt x="0" y="0"/>
                  </a:moveTo>
                  <a:cubicBezTo>
                    <a:pt x="0" y="1884"/>
                    <a:pt x="1549" y="3432"/>
                    <a:pt x="3474" y="3432"/>
                  </a:cubicBezTo>
                  <a:cubicBezTo>
                    <a:pt x="5399" y="3432"/>
                    <a:pt x="6906" y="1884"/>
                    <a:pt x="69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0" name="Google Shape;2310;p40"/>
            <p:cNvSpPr/>
            <p:nvPr/>
          </p:nvSpPr>
          <p:spPr>
            <a:xfrm>
              <a:off x="6414743" y="1058897"/>
              <a:ext cx="104019" cy="51701"/>
            </a:xfrm>
            <a:custGeom>
              <a:avLst/>
              <a:gdLst/>
              <a:ahLst/>
              <a:cxnLst/>
              <a:rect l="l" t="t" r="r" b="b"/>
              <a:pathLst>
                <a:path w="6907" h="3433" extrusionOk="0">
                  <a:moveTo>
                    <a:pt x="1" y="0"/>
                  </a:moveTo>
                  <a:cubicBezTo>
                    <a:pt x="1" y="1884"/>
                    <a:pt x="1507" y="3432"/>
                    <a:pt x="3433" y="3432"/>
                  </a:cubicBezTo>
                  <a:cubicBezTo>
                    <a:pt x="5358" y="3432"/>
                    <a:pt x="6906" y="1884"/>
                    <a:pt x="6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1" name="Google Shape;2311;p40"/>
            <p:cNvSpPr/>
            <p:nvPr/>
          </p:nvSpPr>
          <p:spPr>
            <a:xfrm>
              <a:off x="6518748" y="1058897"/>
              <a:ext cx="104004" cy="49803"/>
            </a:xfrm>
            <a:custGeom>
              <a:avLst/>
              <a:gdLst/>
              <a:ahLst/>
              <a:cxnLst/>
              <a:rect l="l" t="t" r="r" b="b"/>
              <a:pathLst>
                <a:path w="6906" h="3307" extrusionOk="0">
                  <a:moveTo>
                    <a:pt x="0" y="0"/>
                  </a:moveTo>
                  <a:cubicBezTo>
                    <a:pt x="42" y="1842"/>
                    <a:pt x="1591" y="3307"/>
                    <a:pt x="3432" y="3307"/>
                  </a:cubicBezTo>
                  <a:cubicBezTo>
                    <a:pt x="5315" y="3307"/>
                    <a:pt x="6822" y="1842"/>
                    <a:pt x="6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2" name="Google Shape;2312;p40"/>
            <p:cNvSpPr/>
            <p:nvPr/>
          </p:nvSpPr>
          <p:spPr>
            <a:xfrm>
              <a:off x="6310122" y="1142089"/>
              <a:ext cx="104637" cy="52333"/>
            </a:xfrm>
            <a:custGeom>
              <a:avLst/>
              <a:gdLst/>
              <a:ahLst/>
              <a:cxnLst/>
              <a:rect l="l" t="t" r="r" b="b"/>
              <a:pathLst>
                <a:path w="6948" h="3475" extrusionOk="0">
                  <a:moveTo>
                    <a:pt x="0" y="1"/>
                  </a:moveTo>
                  <a:cubicBezTo>
                    <a:pt x="0" y="1926"/>
                    <a:pt x="1549" y="3474"/>
                    <a:pt x="3474" y="3474"/>
                  </a:cubicBezTo>
                  <a:cubicBezTo>
                    <a:pt x="5399" y="3474"/>
                    <a:pt x="6906" y="1926"/>
                    <a:pt x="69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3" name="Google Shape;2313;p40"/>
            <p:cNvSpPr/>
            <p:nvPr/>
          </p:nvSpPr>
          <p:spPr>
            <a:xfrm>
              <a:off x="6414743" y="1142089"/>
              <a:ext cx="104019" cy="52333"/>
            </a:xfrm>
            <a:custGeom>
              <a:avLst/>
              <a:gdLst/>
              <a:ahLst/>
              <a:cxnLst/>
              <a:rect l="l" t="t" r="r" b="b"/>
              <a:pathLst>
                <a:path w="6907" h="3475" extrusionOk="0">
                  <a:moveTo>
                    <a:pt x="1" y="1"/>
                  </a:moveTo>
                  <a:cubicBezTo>
                    <a:pt x="1" y="1926"/>
                    <a:pt x="1507" y="3474"/>
                    <a:pt x="3433" y="3474"/>
                  </a:cubicBezTo>
                  <a:cubicBezTo>
                    <a:pt x="5358" y="3474"/>
                    <a:pt x="6906" y="1926"/>
                    <a:pt x="69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4" name="Google Shape;2314;p40"/>
            <p:cNvSpPr/>
            <p:nvPr/>
          </p:nvSpPr>
          <p:spPr>
            <a:xfrm>
              <a:off x="6518748" y="1142089"/>
              <a:ext cx="104004" cy="50436"/>
            </a:xfrm>
            <a:custGeom>
              <a:avLst/>
              <a:gdLst/>
              <a:ahLst/>
              <a:cxnLst/>
              <a:rect l="l" t="t" r="r" b="b"/>
              <a:pathLst>
                <a:path w="6906" h="3349" extrusionOk="0">
                  <a:moveTo>
                    <a:pt x="0" y="1"/>
                  </a:moveTo>
                  <a:cubicBezTo>
                    <a:pt x="42" y="1884"/>
                    <a:pt x="1591" y="3349"/>
                    <a:pt x="3432" y="3349"/>
                  </a:cubicBezTo>
                  <a:cubicBezTo>
                    <a:pt x="5315" y="3349"/>
                    <a:pt x="6822" y="1884"/>
                    <a:pt x="69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5" name="Google Shape;2315;p40"/>
            <p:cNvSpPr/>
            <p:nvPr/>
          </p:nvSpPr>
          <p:spPr>
            <a:xfrm>
              <a:off x="6362440" y="1231590"/>
              <a:ext cx="104004" cy="51701"/>
            </a:xfrm>
            <a:custGeom>
              <a:avLst/>
              <a:gdLst/>
              <a:ahLst/>
              <a:cxnLst/>
              <a:rect l="l" t="t" r="r" b="b"/>
              <a:pathLst>
                <a:path w="6906" h="3433" extrusionOk="0">
                  <a:moveTo>
                    <a:pt x="0" y="1"/>
                  </a:moveTo>
                  <a:cubicBezTo>
                    <a:pt x="0" y="1926"/>
                    <a:pt x="1549" y="3433"/>
                    <a:pt x="3432" y="3433"/>
                  </a:cubicBezTo>
                  <a:cubicBezTo>
                    <a:pt x="5357" y="3433"/>
                    <a:pt x="6906" y="1926"/>
                    <a:pt x="69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6" name="Google Shape;2316;p40"/>
            <p:cNvSpPr/>
            <p:nvPr/>
          </p:nvSpPr>
          <p:spPr>
            <a:xfrm>
              <a:off x="6466429" y="1231590"/>
              <a:ext cx="104019" cy="51701"/>
            </a:xfrm>
            <a:custGeom>
              <a:avLst/>
              <a:gdLst/>
              <a:ahLst/>
              <a:cxnLst/>
              <a:rect l="l" t="t" r="r" b="b"/>
              <a:pathLst>
                <a:path w="6907" h="3433" extrusionOk="0">
                  <a:moveTo>
                    <a:pt x="1" y="1"/>
                  </a:moveTo>
                  <a:cubicBezTo>
                    <a:pt x="1" y="1926"/>
                    <a:pt x="1549" y="3433"/>
                    <a:pt x="3474" y="3433"/>
                  </a:cubicBezTo>
                  <a:cubicBezTo>
                    <a:pt x="5358" y="3433"/>
                    <a:pt x="6906" y="1926"/>
                    <a:pt x="69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7" name="Google Shape;2317;p40"/>
            <p:cNvSpPr/>
            <p:nvPr/>
          </p:nvSpPr>
          <p:spPr>
            <a:xfrm>
              <a:off x="6414743" y="1323607"/>
              <a:ext cx="104019" cy="51701"/>
            </a:xfrm>
            <a:custGeom>
              <a:avLst/>
              <a:gdLst/>
              <a:ahLst/>
              <a:cxnLst/>
              <a:rect l="l" t="t" r="r" b="b"/>
              <a:pathLst>
                <a:path w="6907" h="3433" extrusionOk="0">
                  <a:moveTo>
                    <a:pt x="1" y="1"/>
                  </a:moveTo>
                  <a:cubicBezTo>
                    <a:pt x="1" y="1884"/>
                    <a:pt x="1507" y="3433"/>
                    <a:pt x="3433" y="3433"/>
                  </a:cubicBezTo>
                  <a:cubicBezTo>
                    <a:pt x="5358" y="3433"/>
                    <a:pt x="6906" y="1884"/>
                    <a:pt x="69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8" name="Google Shape;2318;p40"/>
            <p:cNvSpPr/>
            <p:nvPr/>
          </p:nvSpPr>
          <p:spPr>
            <a:xfrm>
              <a:off x="6293104" y="580637"/>
              <a:ext cx="93929" cy="80571"/>
            </a:xfrm>
            <a:custGeom>
              <a:avLst/>
              <a:gdLst/>
              <a:ahLst/>
              <a:cxnLst/>
              <a:rect l="l" t="t" r="r" b="b"/>
              <a:pathLst>
                <a:path w="6237" h="5350" extrusionOk="0">
                  <a:moveTo>
                    <a:pt x="3546" y="1"/>
                  </a:moveTo>
                  <a:cubicBezTo>
                    <a:pt x="2888" y="1"/>
                    <a:pt x="2217" y="245"/>
                    <a:pt x="1675" y="787"/>
                  </a:cubicBezTo>
                  <a:cubicBezTo>
                    <a:pt x="0" y="2461"/>
                    <a:pt x="1172" y="5349"/>
                    <a:pt x="3558" y="5349"/>
                  </a:cubicBezTo>
                  <a:cubicBezTo>
                    <a:pt x="5023" y="5349"/>
                    <a:pt x="6236" y="4135"/>
                    <a:pt x="6236" y="2671"/>
                  </a:cubicBezTo>
                  <a:cubicBezTo>
                    <a:pt x="6236" y="1059"/>
                    <a:pt x="4918" y="1"/>
                    <a:pt x="3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19" name="Google Shape;2319;p40"/>
          <p:cNvGrpSpPr/>
          <p:nvPr/>
        </p:nvGrpSpPr>
        <p:grpSpPr>
          <a:xfrm>
            <a:off x="5971476" y="2767245"/>
            <a:ext cx="344695" cy="798169"/>
            <a:chOff x="6450712" y="1674275"/>
            <a:chExt cx="427083" cy="1273935"/>
          </a:xfrm>
        </p:grpSpPr>
        <p:sp>
          <p:nvSpPr>
            <p:cNvPr id="2320" name="Google Shape;2320;p40"/>
            <p:cNvSpPr/>
            <p:nvPr/>
          </p:nvSpPr>
          <p:spPr>
            <a:xfrm>
              <a:off x="6525225" y="1674275"/>
              <a:ext cx="291754" cy="345850"/>
            </a:xfrm>
            <a:custGeom>
              <a:avLst/>
              <a:gdLst/>
              <a:ahLst/>
              <a:cxnLst/>
              <a:rect l="l" t="t" r="r" b="b"/>
              <a:pathLst>
                <a:path w="26493" h="31664" extrusionOk="0">
                  <a:moveTo>
                    <a:pt x="16532" y="11384"/>
                  </a:moveTo>
                  <a:cubicBezTo>
                    <a:pt x="17662" y="11384"/>
                    <a:pt x="18583" y="12304"/>
                    <a:pt x="18583" y="13434"/>
                  </a:cubicBezTo>
                  <a:cubicBezTo>
                    <a:pt x="18583" y="14651"/>
                    <a:pt x="17569" y="15465"/>
                    <a:pt x="16512" y="15465"/>
                  </a:cubicBezTo>
                  <a:cubicBezTo>
                    <a:pt x="16005" y="15465"/>
                    <a:pt x="15488" y="15278"/>
                    <a:pt x="15067" y="14857"/>
                  </a:cubicBezTo>
                  <a:cubicBezTo>
                    <a:pt x="13770" y="13560"/>
                    <a:pt x="14690" y="11384"/>
                    <a:pt x="16532" y="11384"/>
                  </a:cubicBezTo>
                  <a:close/>
                  <a:moveTo>
                    <a:pt x="16281" y="0"/>
                  </a:moveTo>
                  <a:cubicBezTo>
                    <a:pt x="15067" y="0"/>
                    <a:pt x="14063" y="963"/>
                    <a:pt x="13979" y="2218"/>
                  </a:cubicBezTo>
                  <a:cubicBezTo>
                    <a:pt x="12974" y="19419"/>
                    <a:pt x="545" y="27622"/>
                    <a:pt x="1" y="27957"/>
                  </a:cubicBezTo>
                  <a:cubicBezTo>
                    <a:pt x="4618" y="30428"/>
                    <a:pt x="10233" y="31663"/>
                    <a:pt x="15753" y="31663"/>
                  </a:cubicBezTo>
                  <a:cubicBezTo>
                    <a:pt x="19489" y="31663"/>
                    <a:pt x="23182" y="31097"/>
                    <a:pt x="26492" y="29966"/>
                  </a:cubicBezTo>
                  <a:lnTo>
                    <a:pt x="26492" y="28166"/>
                  </a:lnTo>
                  <a:cubicBezTo>
                    <a:pt x="26492" y="10840"/>
                    <a:pt x="20005" y="3139"/>
                    <a:pt x="18080" y="795"/>
                  </a:cubicBezTo>
                  <a:cubicBezTo>
                    <a:pt x="17620" y="293"/>
                    <a:pt x="16992" y="0"/>
                    <a:pt x="162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1" name="Google Shape;2321;p40"/>
            <p:cNvSpPr/>
            <p:nvPr/>
          </p:nvSpPr>
          <p:spPr>
            <a:xfrm>
              <a:off x="6464879" y="2057474"/>
              <a:ext cx="74069" cy="67209"/>
            </a:xfrm>
            <a:custGeom>
              <a:avLst/>
              <a:gdLst/>
              <a:ahLst/>
              <a:cxnLst/>
              <a:rect l="l" t="t" r="r" b="b"/>
              <a:pathLst>
                <a:path w="6781" h="6153" extrusionOk="0">
                  <a:moveTo>
                    <a:pt x="6111" y="0"/>
                  </a:moveTo>
                  <a:lnTo>
                    <a:pt x="0" y="6152"/>
                  </a:lnTo>
                  <a:lnTo>
                    <a:pt x="6780" y="6152"/>
                  </a:lnTo>
                  <a:cubicBezTo>
                    <a:pt x="6487" y="4143"/>
                    <a:pt x="6278" y="2093"/>
                    <a:pt x="61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2" name="Google Shape;2322;p40"/>
            <p:cNvSpPr/>
            <p:nvPr/>
          </p:nvSpPr>
          <p:spPr>
            <a:xfrm>
              <a:off x="6450712" y="1977053"/>
              <a:ext cx="80914" cy="77725"/>
            </a:xfrm>
            <a:custGeom>
              <a:avLst/>
              <a:gdLst/>
              <a:ahLst/>
              <a:cxnLst/>
              <a:rect l="l" t="t" r="r" b="b"/>
              <a:pathLst>
                <a:path w="7408" h="7116" extrusionOk="0">
                  <a:moveTo>
                    <a:pt x="7115" y="1"/>
                  </a:moveTo>
                  <a:lnTo>
                    <a:pt x="0" y="7115"/>
                  </a:lnTo>
                  <a:lnTo>
                    <a:pt x="7408" y="7115"/>
                  </a:lnTo>
                  <a:lnTo>
                    <a:pt x="7408" y="6906"/>
                  </a:lnTo>
                  <a:cubicBezTo>
                    <a:pt x="7240" y="4646"/>
                    <a:pt x="7115" y="2386"/>
                    <a:pt x="71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3" name="Google Shape;2323;p40"/>
            <p:cNvSpPr/>
            <p:nvPr/>
          </p:nvSpPr>
          <p:spPr>
            <a:xfrm>
              <a:off x="6476763" y="2126038"/>
              <a:ext cx="85036" cy="120241"/>
            </a:xfrm>
            <a:custGeom>
              <a:avLst/>
              <a:gdLst/>
              <a:ahLst/>
              <a:cxnLst/>
              <a:rect l="l" t="t" r="r" b="b"/>
              <a:pathLst>
                <a:path w="7785" h="11008" extrusionOk="0">
                  <a:moveTo>
                    <a:pt x="5692" y="1"/>
                  </a:moveTo>
                  <a:lnTo>
                    <a:pt x="1" y="5693"/>
                  </a:lnTo>
                  <a:lnTo>
                    <a:pt x="6613" y="5693"/>
                  </a:lnTo>
                  <a:lnTo>
                    <a:pt x="1298" y="11008"/>
                  </a:lnTo>
                  <a:lnTo>
                    <a:pt x="7785" y="11008"/>
                  </a:lnTo>
                  <a:cubicBezTo>
                    <a:pt x="6948" y="7492"/>
                    <a:pt x="6236" y="3851"/>
                    <a:pt x="56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4" name="Google Shape;2324;p40"/>
            <p:cNvSpPr/>
            <p:nvPr/>
          </p:nvSpPr>
          <p:spPr>
            <a:xfrm>
              <a:off x="6511509" y="2249468"/>
              <a:ext cx="64926" cy="51666"/>
            </a:xfrm>
            <a:custGeom>
              <a:avLst/>
              <a:gdLst/>
              <a:ahLst/>
              <a:cxnLst/>
              <a:rect l="l" t="t" r="r" b="b"/>
              <a:pathLst>
                <a:path w="5944" h="4730" extrusionOk="0">
                  <a:moveTo>
                    <a:pt x="4729" y="1"/>
                  </a:moveTo>
                  <a:lnTo>
                    <a:pt x="0" y="4730"/>
                  </a:lnTo>
                  <a:lnTo>
                    <a:pt x="5943" y="4730"/>
                  </a:lnTo>
                  <a:cubicBezTo>
                    <a:pt x="5525" y="3181"/>
                    <a:pt x="5106" y="1591"/>
                    <a:pt x="47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5" name="Google Shape;2325;p40"/>
            <p:cNvSpPr/>
            <p:nvPr/>
          </p:nvSpPr>
          <p:spPr>
            <a:xfrm>
              <a:off x="6525218" y="2302040"/>
              <a:ext cx="83670" cy="106980"/>
            </a:xfrm>
            <a:custGeom>
              <a:avLst/>
              <a:gdLst/>
              <a:ahLst/>
              <a:cxnLst/>
              <a:rect l="l" t="t" r="r" b="b"/>
              <a:pathLst>
                <a:path w="7660" h="9794" extrusionOk="0">
                  <a:moveTo>
                    <a:pt x="4688" y="1"/>
                  </a:moveTo>
                  <a:lnTo>
                    <a:pt x="1" y="4730"/>
                  </a:lnTo>
                  <a:lnTo>
                    <a:pt x="6069" y="4730"/>
                  </a:lnTo>
                  <a:lnTo>
                    <a:pt x="1549" y="9794"/>
                  </a:lnTo>
                  <a:lnTo>
                    <a:pt x="7660" y="9794"/>
                  </a:lnTo>
                  <a:cubicBezTo>
                    <a:pt x="6655" y="6655"/>
                    <a:pt x="5651" y="3391"/>
                    <a:pt x="46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6" name="Google Shape;2326;p40"/>
            <p:cNvSpPr/>
            <p:nvPr/>
          </p:nvSpPr>
          <p:spPr>
            <a:xfrm>
              <a:off x="6559505" y="2409468"/>
              <a:ext cx="114298" cy="234987"/>
            </a:xfrm>
            <a:custGeom>
              <a:avLst/>
              <a:gdLst/>
              <a:ahLst/>
              <a:cxnLst/>
              <a:rect l="l" t="t" r="r" b="b"/>
              <a:pathLst>
                <a:path w="10464" h="21513" extrusionOk="0">
                  <a:moveTo>
                    <a:pt x="4562" y="1"/>
                  </a:moveTo>
                  <a:lnTo>
                    <a:pt x="1" y="4562"/>
                  </a:lnTo>
                  <a:lnTo>
                    <a:pt x="5943" y="4562"/>
                  </a:lnTo>
                  <a:lnTo>
                    <a:pt x="1675" y="8789"/>
                  </a:lnTo>
                  <a:lnTo>
                    <a:pt x="7325" y="8789"/>
                  </a:lnTo>
                  <a:lnTo>
                    <a:pt x="2846" y="13226"/>
                  </a:lnTo>
                  <a:lnTo>
                    <a:pt x="8455" y="13226"/>
                  </a:lnTo>
                  <a:lnTo>
                    <a:pt x="4186" y="17536"/>
                  </a:lnTo>
                  <a:lnTo>
                    <a:pt x="9626" y="17536"/>
                  </a:lnTo>
                  <a:lnTo>
                    <a:pt x="5609" y="21512"/>
                  </a:lnTo>
                  <a:lnTo>
                    <a:pt x="10463" y="21512"/>
                  </a:lnTo>
                  <a:cubicBezTo>
                    <a:pt x="9375" y="14690"/>
                    <a:pt x="6990" y="7659"/>
                    <a:pt x="45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7" name="Google Shape;2327;p40"/>
            <p:cNvSpPr/>
            <p:nvPr/>
          </p:nvSpPr>
          <p:spPr>
            <a:xfrm>
              <a:off x="6523048" y="2721459"/>
              <a:ext cx="354747" cy="226751"/>
            </a:xfrm>
            <a:custGeom>
              <a:avLst/>
              <a:gdLst/>
              <a:ahLst/>
              <a:cxnLst/>
              <a:rect l="l" t="t" r="r" b="b"/>
              <a:pathLst>
                <a:path w="32477" h="20759" extrusionOk="0">
                  <a:moveTo>
                    <a:pt x="14271" y="0"/>
                  </a:moveTo>
                  <a:cubicBezTo>
                    <a:pt x="14271" y="0"/>
                    <a:pt x="0" y="6069"/>
                    <a:pt x="0" y="20759"/>
                  </a:cubicBezTo>
                  <a:cubicBezTo>
                    <a:pt x="7157" y="12430"/>
                    <a:pt x="14271" y="12179"/>
                    <a:pt x="14271" y="12179"/>
                  </a:cubicBezTo>
                  <a:lnTo>
                    <a:pt x="18205" y="12179"/>
                  </a:lnTo>
                  <a:cubicBezTo>
                    <a:pt x="18205" y="12179"/>
                    <a:pt x="25362" y="12430"/>
                    <a:pt x="32477" y="20759"/>
                  </a:cubicBezTo>
                  <a:cubicBezTo>
                    <a:pt x="32477" y="6069"/>
                    <a:pt x="18205" y="0"/>
                    <a:pt x="182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8" name="Google Shape;2328;p40"/>
            <p:cNvSpPr/>
            <p:nvPr/>
          </p:nvSpPr>
          <p:spPr>
            <a:xfrm>
              <a:off x="6527155" y="1977712"/>
              <a:ext cx="289829" cy="745581"/>
            </a:xfrm>
            <a:custGeom>
              <a:avLst/>
              <a:gdLst/>
              <a:ahLst/>
              <a:cxnLst/>
              <a:rect l="l" t="t" r="r" b="b"/>
              <a:pathLst>
                <a:path w="26535" h="68261" extrusionOk="0">
                  <a:moveTo>
                    <a:pt x="14523" y="10380"/>
                  </a:moveTo>
                  <a:cubicBezTo>
                    <a:pt x="23563" y="10380"/>
                    <a:pt x="14523" y="31933"/>
                    <a:pt x="14523" y="31933"/>
                  </a:cubicBezTo>
                  <a:cubicBezTo>
                    <a:pt x="14523" y="31933"/>
                    <a:pt x="5441" y="10380"/>
                    <a:pt x="14523" y="10380"/>
                  </a:cubicBezTo>
                  <a:close/>
                  <a:moveTo>
                    <a:pt x="1" y="1"/>
                  </a:moveTo>
                  <a:cubicBezTo>
                    <a:pt x="1" y="2386"/>
                    <a:pt x="126" y="4688"/>
                    <a:pt x="294" y="6948"/>
                  </a:cubicBezTo>
                  <a:lnTo>
                    <a:pt x="294" y="7241"/>
                  </a:lnTo>
                  <a:cubicBezTo>
                    <a:pt x="419" y="9334"/>
                    <a:pt x="628" y="11384"/>
                    <a:pt x="921" y="13351"/>
                  </a:cubicBezTo>
                  <a:cubicBezTo>
                    <a:pt x="921" y="13393"/>
                    <a:pt x="921" y="13435"/>
                    <a:pt x="921" y="13477"/>
                  </a:cubicBezTo>
                  <a:cubicBezTo>
                    <a:pt x="1466" y="17327"/>
                    <a:pt x="2177" y="20968"/>
                    <a:pt x="3014" y="24484"/>
                  </a:cubicBezTo>
                  <a:cubicBezTo>
                    <a:pt x="3056" y="24568"/>
                    <a:pt x="3056" y="24693"/>
                    <a:pt x="3098" y="24777"/>
                  </a:cubicBezTo>
                  <a:cubicBezTo>
                    <a:pt x="3474" y="26367"/>
                    <a:pt x="3893" y="27957"/>
                    <a:pt x="4311" y="29506"/>
                  </a:cubicBezTo>
                  <a:cubicBezTo>
                    <a:pt x="4311" y="29506"/>
                    <a:pt x="4353" y="29548"/>
                    <a:pt x="4353" y="29590"/>
                  </a:cubicBezTo>
                  <a:cubicBezTo>
                    <a:pt x="5274" y="32980"/>
                    <a:pt x="6320" y="36202"/>
                    <a:pt x="7325" y="39341"/>
                  </a:cubicBezTo>
                  <a:lnTo>
                    <a:pt x="7325" y="39425"/>
                  </a:lnTo>
                  <a:cubicBezTo>
                    <a:pt x="9836" y="47125"/>
                    <a:pt x="12221" y="54156"/>
                    <a:pt x="13309" y="60978"/>
                  </a:cubicBezTo>
                  <a:cubicBezTo>
                    <a:pt x="13686" y="63406"/>
                    <a:pt x="13895" y="65833"/>
                    <a:pt x="13895" y="68260"/>
                  </a:cubicBezTo>
                  <a:lnTo>
                    <a:pt x="17829" y="68260"/>
                  </a:lnTo>
                  <a:cubicBezTo>
                    <a:pt x="17829" y="42145"/>
                    <a:pt x="26158" y="22810"/>
                    <a:pt x="26534" y="2010"/>
                  </a:cubicBezTo>
                  <a:lnTo>
                    <a:pt x="26534" y="2010"/>
                  </a:lnTo>
                  <a:cubicBezTo>
                    <a:pt x="23224" y="3141"/>
                    <a:pt x="19531" y="3707"/>
                    <a:pt x="15795" y="3707"/>
                  </a:cubicBezTo>
                  <a:cubicBezTo>
                    <a:pt x="10275" y="3707"/>
                    <a:pt x="4660" y="2472"/>
                    <a:pt x="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9" name="Google Shape;2329;p40"/>
            <p:cNvSpPr/>
            <p:nvPr/>
          </p:nvSpPr>
          <p:spPr>
            <a:xfrm>
              <a:off x="6679487" y="1791465"/>
              <a:ext cx="64922" cy="55548"/>
            </a:xfrm>
            <a:custGeom>
              <a:avLst/>
              <a:gdLst/>
              <a:ahLst/>
              <a:cxnLst/>
              <a:rect l="l" t="t" r="r" b="b"/>
              <a:pathLst>
                <a:path w="4772" h="4083" extrusionOk="0">
                  <a:moveTo>
                    <a:pt x="2051" y="1"/>
                  </a:moveTo>
                  <a:cubicBezTo>
                    <a:pt x="921" y="1"/>
                    <a:pt x="0" y="921"/>
                    <a:pt x="0" y="2051"/>
                  </a:cubicBezTo>
                  <a:cubicBezTo>
                    <a:pt x="0" y="3268"/>
                    <a:pt x="994" y="4082"/>
                    <a:pt x="2039" y="4082"/>
                  </a:cubicBezTo>
                  <a:cubicBezTo>
                    <a:pt x="2540" y="4082"/>
                    <a:pt x="3053" y="3895"/>
                    <a:pt x="3474" y="3474"/>
                  </a:cubicBezTo>
                  <a:cubicBezTo>
                    <a:pt x="4771" y="2177"/>
                    <a:pt x="3850"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0" name="Google Shape;2330;p40"/>
            <p:cNvSpPr/>
            <p:nvPr/>
          </p:nvSpPr>
          <p:spPr>
            <a:xfrm>
              <a:off x="6582753" y="2084519"/>
              <a:ext cx="209349" cy="248969"/>
            </a:xfrm>
            <a:custGeom>
              <a:avLst/>
              <a:gdLst/>
              <a:ahLst/>
              <a:cxnLst/>
              <a:rect l="l" t="t" r="r" b="b"/>
              <a:pathLst>
                <a:path w="18122" h="21555" extrusionOk="0">
                  <a:moveTo>
                    <a:pt x="9082" y="1"/>
                  </a:moveTo>
                  <a:cubicBezTo>
                    <a:pt x="0" y="1"/>
                    <a:pt x="9082" y="21554"/>
                    <a:pt x="9082" y="21554"/>
                  </a:cubicBezTo>
                  <a:cubicBezTo>
                    <a:pt x="9082" y="21554"/>
                    <a:pt x="18122" y="1"/>
                    <a:pt x="90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31" name="Google Shape;2331;p40"/>
          <p:cNvGrpSpPr/>
          <p:nvPr/>
        </p:nvGrpSpPr>
        <p:grpSpPr>
          <a:xfrm>
            <a:off x="2200155" y="2918565"/>
            <a:ext cx="579685" cy="527251"/>
            <a:chOff x="7735822" y="422944"/>
            <a:chExt cx="855920" cy="901680"/>
          </a:xfrm>
        </p:grpSpPr>
        <p:sp>
          <p:nvSpPr>
            <p:cNvPr id="2332" name="Google Shape;2332;p40"/>
            <p:cNvSpPr/>
            <p:nvPr/>
          </p:nvSpPr>
          <p:spPr>
            <a:xfrm>
              <a:off x="7832883" y="422944"/>
              <a:ext cx="661797" cy="311998"/>
            </a:xfrm>
            <a:custGeom>
              <a:avLst/>
              <a:gdLst/>
              <a:ahLst/>
              <a:cxnLst/>
              <a:rect l="l" t="t" r="r" b="b"/>
              <a:pathLst>
                <a:path w="43944" h="20717" extrusionOk="0">
                  <a:moveTo>
                    <a:pt x="11085" y="8775"/>
                  </a:moveTo>
                  <a:cubicBezTo>
                    <a:pt x="12283" y="8775"/>
                    <a:pt x="13434" y="9703"/>
                    <a:pt x="13434" y="11091"/>
                  </a:cubicBezTo>
                  <a:cubicBezTo>
                    <a:pt x="13434" y="12388"/>
                    <a:pt x="12388" y="13393"/>
                    <a:pt x="11091" y="13393"/>
                  </a:cubicBezTo>
                  <a:cubicBezTo>
                    <a:pt x="9040" y="13393"/>
                    <a:pt x="7994" y="10924"/>
                    <a:pt x="9458" y="9459"/>
                  </a:cubicBezTo>
                  <a:cubicBezTo>
                    <a:pt x="9932" y="8986"/>
                    <a:pt x="10514" y="8775"/>
                    <a:pt x="11085" y="8775"/>
                  </a:cubicBezTo>
                  <a:close/>
                  <a:moveTo>
                    <a:pt x="18875" y="0"/>
                  </a:moveTo>
                  <a:cubicBezTo>
                    <a:pt x="10798" y="1005"/>
                    <a:pt x="3767" y="5901"/>
                    <a:pt x="0" y="13100"/>
                  </a:cubicBezTo>
                  <a:cubicBezTo>
                    <a:pt x="6278" y="18038"/>
                    <a:pt x="14020" y="20717"/>
                    <a:pt x="21972" y="20717"/>
                  </a:cubicBezTo>
                  <a:cubicBezTo>
                    <a:pt x="29966" y="20717"/>
                    <a:pt x="37708" y="18038"/>
                    <a:pt x="43944" y="13058"/>
                  </a:cubicBezTo>
                  <a:cubicBezTo>
                    <a:pt x="40177" y="5901"/>
                    <a:pt x="33146" y="1005"/>
                    <a:pt x="25111" y="0"/>
                  </a:cubicBezTo>
                  <a:cubicBezTo>
                    <a:pt x="24985" y="1633"/>
                    <a:pt x="23646" y="2930"/>
                    <a:pt x="21972" y="2930"/>
                  </a:cubicBezTo>
                  <a:cubicBezTo>
                    <a:pt x="20340" y="2888"/>
                    <a:pt x="18959" y="1633"/>
                    <a:pt x="188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3" name="Google Shape;2333;p40"/>
            <p:cNvSpPr/>
            <p:nvPr/>
          </p:nvSpPr>
          <p:spPr>
            <a:xfrm>
              <a:off x="7962180" y="550254"/>
              <a:ext cx="77445" cy="77439"/>
            </a:xfrm>
            <a:custGeom>
              <a:avLst/>
              <a:gdLst/>
              <a:ahLst/>
              <a:cxnLst/>
              <a:rect l="l" t="t" r="r" b="b"/>
              <a:pathLst>
                <a:path w="4605" h="4604" extrusionOk="0">
                  <a:moveTo>
                    <a:pt x="2303" y="0"/>
                  </a:moveTo>
                  <a:cubicBezTo>
                    <a:pt x="1047" y="0"/>
                    <a:pt x="1" y="1005"/>
                    <a:pt x="1" y="2302"/>
                  </a:cubicBezTo>
                  <a:cubicBezTo>
                    <a:pt x="1" y="3599"/>
                    <a:pt x="1047" y="4604"/>
                    <a:pt x="2303" y="4604"/>
                  </a:cubicBezTo>
                  <a:cubicBezTo>
                    <a:pt x="3600" y="4604"/>
                    <a:pt x="4605" y="3599"/>
                    <a:pt x="4605" y="2302"/>
                  </a:cubicBezTo>
                  <a:cubicBezTo>
                    <a:pt x="4605" y="1005"/>
                    <a:pt x="3600" y="0"/>
                    <a:pt x="23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4" name="Google Shape;2334;p40"/>
            <p:cNvSpPr/>
            <p:nvPr/>
          </p:nvSpPr>
          <p:spPr>
            <a:xfrm>
              <a:off x="7735822" y="618686"/>
              <a:ext cx="855920" cy="545850"/>
            </a:xfrm>
            <a:custGeom>
              <a:avLst/>
              <a:gdLst/>
              <a:ahLst/>
              <a:cxnLst/>
              <a:rect l="l" t="t" r="r" b="b"/>
              <a:pathLst>
                <a:path w="56834" h="36245" extrusionOk="0">
                  <a:moveTo>
                    <a:pt x="28417" y="13561"/>
                  </a:moveTo>
                  <a:lnTo>
                    <a:pt x="32477" y="17578"/>
                  </a:lnTo>
                  <a:cubicBezTo>
                    <a:pt x="35030" y="20173"/>
                    <a:pt x="35030" y="24358"/>
                    <a:pt x="32477" y="26953"/>
                  </a:cubicBezTo>
                  <a:lnTo>
                    <a:pt x="28417" y="30971"/>
                  </a:lnTo>
                  <a:lnTo>
                    <a:pt x="24399" y="26953"/>
                  </a:lnTo>
                  <a:cubicBezTo>
                    <a:pt x="21805" y="24358"/>
                    <a:pt x="21805" y="20173"/>
                    <a:pt x="24399" y="17578"/>
                  </a:cubicBezTo>
                  <a:lnTo>
                    <a:pt x="28417" y="13561"/>
                  </a:lnTo>
                  <a:close/>
                  <a:moveTo>
                    <a:pt x="6445" y="1"/>
                  </a:moveTo>
                  <a:cubicBezTo>
                    <a:pt x="5441" y="1926"/>
                    <a:pt x="4687" y="3977"/>
                    <a:pt x="4227" y="6111"/>
                  </a:cubicBezTo>
                  <a:lnTo>
                    <a:pt x="670" y="7157"/>
                  </a:lnTo>
                  <a:lnTo>
                    <a:pt x="3683" y="10003"/>
                  </a:lnTo>
                  <a:cubicBezTo>
                    <a:pt x="3641" y="10464"/>
                    <a:pt x="3641" y="10966"/>
                    <a:pt x="3641" y="11468"/>
                  </a:cubicBezTo>
                  <a:lnTo>
                    <a:pt x="3641" y="11677"/>
                  </a:lnTo>
                  <a:lnTo>
                    <a:pt x="0" y="13770"/>
                  </a:lnTo>
                  <a:lnTo>
                    <a:pt x="4060" y="16114"/>
                  </a:lnTo>
                  <a:cubicBezTo>
                    <a:pt x="4185" y="16616"/>
                    <a:pt x="4269" y="17118"/>
                    <a:pt x="4394" y="17578"/>
                  </a:cubicBezTo>
                  <a:lnTo>
                    <a:pt x="1465" y="20634"/>
                  </a:lnTo>
                  <a:lnTo>
                    <a:pt x="5859" y="21722"/>
                  </a:lnTo>
                  <a:cubicBezTo>
                    <a:pt x="6027" y="22140"/>
                    <a:pt x="6236" y="22517"/>
                    <a:pt x="6445" y="22894"/>
                  </a:cubicBezTo>
                  <a:lnTo>
                    <a:pt x="4185" y="26786"/>
                  </a:lnTo>
                  <a:lnTo>
                    <a:pt x="8956" y="26786"/>
                  </a:lnTo>
                  <a:lnTo>
                    <a:pt x="9249" y="27204"/>
                  </a:lnTo>
                  <a:lnTo>
                    <a:pt x="7784" y="31808"/>
                  </a:lnTo>
                  <a:lnTo>
                    <a:pt x="12765" y="30678"/>
                  </a:lnTo>
                  <a:lnTo>
                    <a:pt x="13267" y="31096"/>
                  </a:lnTo>
                  <a:lnTo>
                    <a:pt x="12932" y="36119"/>
                  </a:lnTo>
                  <a:lnTo>
                    <a:pt x="17661" y="33775"/>
                  </a:lnTo>
                  <a:cubicBezTo>
                    <a:pt x="18624" y="34277"/>
                    <a:pt x="19628" y="34654"/>
                    <a:pt x="20675" y="34989"/>
                  </a:cubicBezTo>
                  <a:cubicBezTo>
                    <a:pt x="23207" y="35826"/>
                    <a:pt x="25833" y="36244"/>
                    <a:pt x="28459" y="36244"/>
                  </a:cubicBezTo>
                  <a:cubicBezTo>
                    <a:pt x="31085" y="36244"/>
                    <a:pt x="33711" y="35826"/>
                    <a:pt x="36243" y="34989"/>
                  </a:cubicBezTo>
                  <a:cubicBezTo>
                    <a:pt x="37248" y="34654"/>
                    <a:pt x="38252" y="34235"/>
                    <a:pt x="39215" y="33775"/>
                  </a:cubicBezTo>
                  <a:lnTo>
                    <a:pt x="43944" y="36077"/>
                  </a:lnTo>
                  <a:lnTo>
                    <a:pt x="43609" y="31055"/>
                  </a:lnTo>
                  <a:lnTo>
                    <a:pt x="44111" y="30678"/>
                  </a:lnTo>
                  <a:lnTo>
                    <a:pt x="49092" y="31766"/>
                  </a:lnTo>
                  <a:lnTo>
                    <a:pt x="49092" y="31766"/>
                  </a:lnTo>
                  <a:lnTo>
                    <a:pt x="47627" y="27162"/>
                  </a:lnTo>
                  <a:lnTo>
                    <a:pt x="47920" y="26744"/>
                  </a:lnTo>
                  <a:lnTo>
                    <a:pt x="52691" y="26744"/>
                  </a:lnTo>
                  <a:lnTo>
                    <a:pt x="50431" y="22852"/>
                  </a:lnTo>
                  <a:cubicBezTo>
                    <a:pt x="50640" y="22475"/>
                    <a:pt x="50807" y="22098"/>
                    <a:pt x="51017" y="21680"/>
                  </a:cubicBezTo>
                  <a:lnTo>
                    <a:pt x="55369" y="20634"/>
                  </a:lnTo>
                  <a:lnTo>
                    <a:pt x="52440" y="17578"/>
                  </a:lnTo>
                  <a:cubicBezTo>
                    <a:pt x="52565" y="17118"/>
                    <a:pt x="52691" y="16616"/>
                    <a:pt x="52774" y="16114"/>
                  </a:cubicBezTo>
                  <a:lnTo>
                    <a:pt x="56834" y="13770"/>
                  </a:lnTo>
                  <a:lnTo>
                    <a:pt x="53193" y="11677"/>
                  </a:lnTo>
                  <a:lnTo>
                    <a:pt x="53193" y="11468"/>
                  </a:lnTo>
                  <a:cubicBezTo>
                    <a:pt x="53193" y="10966"/>
                    <a:pt x="53193" y="10464"/>
                    <a:pt x="53151" y="10003"/>
                  </a:cubicBezTo>
                  <a:lnTo>
                    <a:pt x="56164" y="7157"/>
                  </a:lnTo>
                  <a:lnTo>
                    <a:pt x="52607" y="6111"/>
                  </a:lnTo>
                  <a:cubicBezTo>
                    <a:pt x="52147" y="3977"/>
                    <a:pt x="51393" y="1926"/>
                    <a:pt x="50389" y="1"/>
                  </a:cubicBezTo>
                  <a:cubicBezTo>
                    <a:pt x="44153" y="4939"/>
                    <a:pt x="36411" y="7618"/>
                    <a:pt x="28417" y="7618"/>
                  </a:cubicBezTo>
                  <a:cubicBezTo>
                    <a:pt x="20423" y="7618"/>
                    <a:pt x="12681" y="4939"/>
                    <a:pt x="64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5" name="Google Shape;2335;p40"/>
            <p:cNvSpPr/>
            <p:nvPr/>
          </p:nvSpPr>
          <p:spPr>
            <a:xfrm>
              <a:off x="7979997" y="1145605"/>
              <a:ext cx="185946" cy="179018"/>
            </a:xfrm>
            <a:custGeom>
              <a:avLst/>
              <a:gdLst/>
              <a:ahLst/>
              <a:cxnLst/>
              <a:rect l="l" t="t" r="r" b="b"/>
              <a:pathLst>
                <a:path w="12347" h="11887" extrusionOk="0">
                  <a:moveTo>
                    <a:pt x="4521" y="1"/>
                  </a:moveTo>
                  <a:cubicBezTo>
                    <a:pt x="1800" y="1005"/>
                    <a:pt x="1" y="3558"/>
                    <a:pt x="1" y="6446"/>
                  </a:cubicBezTo>
                  <a:lnTo>
                    <a:pt x="1" y="11886"/>
                  </a:lnTo>
                  <a:lnTo>
                    <a:pt x="5441" y="11886"/>
                  </a:lnTo>
                  <a:cubicBezTo>
                    <a:pt x="9250" y="11886"/>
                    <a:pt x="12347" y="8789"/>
                    <a:pt x="12347" y="4981"/>
                  </a:cubicBezTo>
                  <a:lnTo>
                    <a:pt x="12347" y="1256"/>
                  </a:lnTo>
                  <a:cubicBezTo>
                    <a:pt x="9668" y="1256"/>
                    <a:pt x="7032" y="838"/>
                    <a:pt x="4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6" name="Google Shape;2336;p40"/>
            <p:cNvSpPr/>
            <p:nvPr/>
          </p:nvSpPr>
          <p:spPr>
            <a:xfrm>
              <a:off x="8162253" y="1145605"/>
              <a:ext cx="185313" cy="179018"/>
            </a:xfrm>
            <a:custGeom>
              <a:avLst/>
              <a:gdLst/>
              <a:ahLst/>
              <a:cxnLst/>
              <a:rect l="l" t="t" r="r" b="b"/>
              <a:pathLst>
                <a:path w="12305" h="11887" extrusionOk="0">
                  <a:moveTo>
                    <a:pt x="7784" y="1"/>
                  </a:moveTo>
                  <a:cubicBezTo>
                    <a:pt x="5273" y="838"/>
                    <a:pt x="2637" y="1256"/>
                    <a:pt x="0" y="1256"/>
                  </a:cubicBezTo>
                  <a:lnTo>
                    <a:pt x="0" y="5023"/>
                  </a:lnTo>
                  <a:cubicBezTo>
                    <a:pt x="0" y="8789"/>
                    <a:pt x="3097" y="11886"/>
                    <a:pt x="6905" y="11886"/>
                  </a:cubicBezTo>
                  <a:lnTo>
                    <a:pt x="12304" y="11886"/>
                  </a:lnTo>
                  <a:lnTo>
                    <a:pt x="12304" y="6446"/>
                  </a:lnTo>
                  <a:cubicBezTo>
                    <a:pt x="12304" y="3558"/>
                    <a:pt x="10505" y="963"/>
                    <a:pt x="77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7" name="Google Shape;2337;p40"/>
            <p:cNvSpPr/>
            <p:nvPr/>
          </p:nvSpPr>
          <p:spPr>
            <a:xfrm>
              <a:off x="8058075" y="814807"/>
              <a:ext cx="211120" cy="277967"/>
            </a:xfrm>
            <a:custGeom>
              <a:avLst/>
              <a:gdLst/>
              <a:ahLst/>
              <a:cxnLst/>
              <a:rect l="l" t="t" r="r" b="b"/>
              <a:pathLst>
                <a:path w="13226" h="17411" extrusionOk="0">
                  <a:moveTo>
                    <a:pt x="6613" y="1"/>
                  </a:moveTo>
                  <a:lnTo>
                    <a:pt x="2595" y="4060"/>
                  </a:lnTo>
                  <a:cubicBezTo>
                    <a:pt x="1" y="6613"/>
                    <a:pt x="1" y="10798"/>
                    <a:pt x="2595" y="13393"/>
                  </a:cubicBezTo>
                  <a:lnTo>
                    <a:pt x="6613" y="17411"/>
                  </a:lnTo>
                  <a:lnTo>
                    <a:pt x="10673" y="13393"/>
                  </a:lnTo>
                  <a:cubicBezTo>
                    <a:pt x="13226" y="10798"/>
                    <a:pt x="13226" y="6613"/>
                    <a:pt x="10673" y="4060"/>
                  </a:cubicBezTo>
                  <a:lnTo>
                    <a:pt x="66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38" name="Google Shape;2338;p40"/>
          <p:cNvGrpSpPr/>
          <p:nvPr/>
        </p:nvGrpSpPr>
        <p:grpSpPr>
          <a:xfrm>
            <a:off x="1903920" y="1866430"/>
            <a:ext cx="1262400" cy="2847776"/>
            <a:chOff x="1855253" y="1251199"/>
            <a:chExt cx="1262400" cy="2847776"/>
          </a:xfrm>
        </p:grpSpPr>
        <p:sp>
          <p:nvSpPr>
            <p:cNvPr id="2339" name="Google Shape;2339;p40"/>
            <p:cNvSpPr txBox="1"/>
            <p:nvPr/>
          </p:nvSpPr>
          <p:spPr>
            <a:xfrm>
              <a:off x="1855253" y="3758475"/>
              <a:ext cx="1262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1"/>
                  </a:solidFill>
                  <a:latin typeface="Fira Sans Extra Condensed SemiBold"/>
                  <a:ea typeface="Fira Sans Extra Condensed SemiBold"/>
                  <a:cs typeface="Fira Sans Extra Condensed SemiBold"/>
                  <a:sym typeface="Fira Sans Extra Condensed SemiBold"/>
                </a:rPr>
                <a:t>Carp</a:t>
              </a:r>
              <a:endParaRPr sz="1800" dirty="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2341" name="Google Shape;2341;p40"/>
            <p:cNvSpPr/>
            <p:nvPr/>
          </p:nvSpPr>
          <p:spPr>
            <a:xfrm>
              <a:off x="2192603" y="3076750"/>
              <a:ext cx="587700" cy="587700"/>
            </a:xfrm>
            <a:prstGeom prst="ellipse">
              <a:avLst/>
            </a:prstGeom>
            <a:solidFill>
              <a:schemeClr val="accent1"/>
            </a:solidFill>
            <a:ln>
              <a:noFill/>
            </a:ln>
          </p:spPr>
          <p:txBody>
            <a:bodyPr spcFirstLastPara="1" wrap="square" lIns="0" tIns="91425" rIns="0" bIns="100575" anchor="ctr" anchorCtr="0">
              <a:noAutofit/>
            </a:bodyPr>
            <a:lstStyle/>
            <a:p>
              <a:pPr marL="0" lvl="0" indent="0" algn="ctr" rtl="0">
                <a:spcBef>
                  <a:spcPts val="0"/>
                </a:spcBef>
                <a:spcAft>
                  <a:spcPts val="0"/>
                </a:spcAft>
                <a:buNone/>
              </a:pPr>
              <a:r>
                <a:rPr lang="en" sz="2600" dirty="0">
                  <a:solidFill>
                    <a:schemeClr val="lt1"/>
                  </a:solidFill>
                  <a:latin typeface="Fira Sans Extra Condensed SemiBold"/>
                  <a:ea typeface="Fira Sans Extra Condensed SemiBold"/>
                  <a:cs typeface="Fira Sans Extra Condensed SemiBold"/>
                  <a:sym typeface="Fira Sans Extra Condensed SemiBold"/>
                </a:rPr>
                <a:t>1</a:t>
              </a:r>
              <a:endParaRPr dirty="0">
                <a:solidFill>
                  <a:schemeClr val="lt1"/>
                </a:solidFill>
                <a:latin typeface="Fira Sans Extra Condensed SemiBold"/>
                <a:ea typeface="Fira Sans Extra Condensed SemiBold"/>
                <a:cs typeface="Fira Sans Extra Condensed SemiBold"/>
                <a:sym typeface="Fira Sans Extra Condensed SemiBold"/>
              </a:endParaRPr>
            </a:p>
          </p:txBody>
        </p:sp>
        <p:cxnSp>
          <p:nvCxnSpPr>
            <p:cNvPr id="2343" name="Google Shape;2343;p40"/>
            <p:cNvCxnSpPr/>
            <p:nvPr/>
          </p:nvCxnSpPr>
          <p:spPr>
            <a:xfrm>
              <a:off x="2486460" y="1251199"/>
              <a:ext cx="0" cy="364800"/>
            </a:xfrm>
            <a:prstGeom prst="straightConnector1">
              <a:avLst/>
            </a:prstGeom>
            <a:noFill/>
            <a:ln w="19050" cap="flat" cmpd="sng">
              <a:solidFill>
                <a:schemeClr val="dk1"/>
              </a:solidFill>
              <a:prstDash val="solid"/>
              <a:round/>
              <a:headEnd type="none" w="med" len="med"/>
              <a:tailEnd type="stealth" w="med" len="med"/>
            </a:ln>
          </p:spPr>
        </p:cxnSp>
      </p:grpSp>
      <p:grpSp>
        <p:nvGrpSpPr>
          <p:cNvPr id="2345" name="Google Shape;2345;p40"/>
          <p:cNvGrpSpPr/>
          <p:nvPr/>
        </p:nvGrpSpPr>
        <p:grpSpPr>
          <a:xfrm>
            <a:off x="3051010" y="1855605"/>
            <a:ext cx="1262400" cy="2847776"/>
            <a:chOff x="3245618" y="1251199"/>
            <a:chExt cx="1262400" cy="2847776"/>
          </a:xfrm>
        </p:grpSpPr>
        <p:sp>
          <p:nvSpPr>
            <p:cNvPr id="2346" name="Google Shape;2346;p40"/>
            <p:cNvSpPr txBox="1"/>
            <p:nvPr/>
          </p:nvSpPr>
          <p:spPr>
            <a:xfrm>
              <a:off x="3245618" y="3758475"/>
              <a:ext cx="1262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lt2"/>
                  </a:solidFill>
                  <a:latin typeface="Fira Sans Extra Condensed SemiBold"/>
                  <a:ea typeface="Fira Sans Extra Condensed SemiBold"/>
                  <a:cs typeface="Fira Sans Extra Condensed SemiBold"/>
                  <a:sym typeface="Fira Sans Extra Condensed SemiBold"/>
                </a:rPr>
                <a:t>Squid</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2348" name="Google Shape;2348;p40"/>
            <p:cNvSpPr/>
            <p:nvPr/>
          </p:nvSpPr>
          <p:spPr>
            <a:xfrm>
              <a:off x="3582968" y="3076750"/>
              <a:ext cx="587700" cy="587700"/>
            </a:xfrm>
            <a:prstGeom prst="ellipse">
              <a:avLst/>
            </a:prstGeom>
            <a:solidFill>
              <a:schemeClr val="lt2"/>
            </a:solidFill>
            <a:ln>
              <a:noFill/>
            </a:ln>
          </p:spPr>
          <p:txBody>
            <a:bodyPr spcFirstLastPara="1" wrap="square" lIns="0" tIns="91425" rIns="0" bIns="100575" anchor="ctr" anchorCtr="0">
              <a:noAutofit/>
            </a:bodyPr>
            <a:lstStyle/>
            <a:p>
              <a:pPr marL="0" lvl="0" indent="0" algn="ctr" rtl="0">
                <a:spcBef>
                  <a:spcPts val="0"/>
                </a:spcBef>
                <a:spcAft>
                  <a:spcPts val="0"/>
                </a:spcAft>
                <a:buNone/>
              </a:pPr>
              <a:r>
                <a:rPr lang="en" sz="2600" dirty="0">
                  <a:solidFill>
                    <a:schemeClr val="lt1"/>
                  </a:solidFill>
                  <a:latin typeface="Fira Sans Extra Condensed SemiBold"/>
                  <a:ea typeface="Fira Sans Extra Condensed SemiBold"/>
                  <a:cs typeface="Fira Sans Extra Condensed SemiBold"/>
                  <a:sym typeface="Fira Sans Extra Condensed SemiBold"/>
                </a:rPr>
                <a:t>2</a:t>
              </a:r>
              <a:endParaRPr dirty="0">
                <a:solidFill>
                  <a:schemeClr val="lt1"/>
                </a:solidFill>
                <a:latin typeface="Fira Sans Extra Condensed SemiBold"/>
                <a:ea typeface="Fira Sans Extra Condensed SemiBold"/>
                <a:cs typeface="Fira Sans Extra Condensed SemiBold"/>
                <a:sym typeface="Fira Sans Extra Condensed SemiBold"/>
              </a:endParaRPr>
            </a:p>
          </p:txBody>
        </p:sp>
        <p:cxnSp>
          <p:nvCxnSpPr>
            <p:cNvPr id="2350" name="Google Shape;2350;p40"/>
            <p:cNvCxnSpPr/>
            <p:nvPr/>
          </p:nvCxnSpPr>
          <p:spPr>
            <a:xfrm>
              <a:off x="3876820" y="1251199"/>
              <a:ext cx="0" cy="364800"/>
            </a:xfrm>
            <a:prstGeom prst="straightConnector1">
              <a:avLst/>
            </a:prstGeom>
            <a:noFill/>
            <a:ln w="19050" cap="flat" cmpd="sng">
              <a:solidFill>
                <a:schemeClr val="dk1"/>
              </a:solidFill>
              <a:prstDash val="solid"/>
              <a:round/>
              <a:headEnd type="none" w="med" len="med"/>
              <a:tailEnd type="stealth" w="med" len="med"/>
            </a:ln>
          </p:spPr>
        </p:cxnSp>
      </p:grpSp>
      <p:grpSp>
        <p:nvGrpSpPr>
          <p:cNvPr id="2352" name="Google Shape;2352;p40"/>
          <p:cNvGrpSpPr/>
          <p:nvPr/>
        </p:nvGrpSpPr>
        <p:grpSpPr>
          <a:xfrm>
            <a:off x="4228015" y="1863664"/>
            <a:ext cx="1262400" cy="2847776"/>
            <a:chOff x="4635982" y="1251199"/>
            <a:chExt cx="1262400" cy="2847776"/>
          </a:xfrm>
        </p:grpSpPr>
        <p:sp>
          <p:nvSpPr>
            <p:cNvPr id="2353" name="Google Shape;2353;p40"/>
            <p:cNvSpPr txBox="1"/>
            <p:nvPr/>
          </p:nvSpPr>
          <p:spPr>
            <a:xfrm>
              <a:off x="4635982" y="3758475"/>
              <a:ext cx="1262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2"/>
                  </a:solidFill>
                  <a:latin typeface="Fira Sans Extra Condensed SemiBold"/>
                  <a:ea typeface="Fira Sans Extra Condensed SemiBold"/>
                  <a:cs typeface="Fira Sans Extra Condensed SemiBold"/>
                  <a:sym typeface="Fira Sans Extra Condensed SemiBold"/>
                </a:rPr>
                <a:t>Dentex</a:t>
              </a:r>
              <a:endParaRPr sz="1800" dirty="0">
                <a:solidFill>
                  <a:schemeClr val="accent2"/>
                </a:solidFill>
                <a:latin typeface="Fira Sans Extra Condensed SemiBold"/>
                <a:ea typeface="Fira Sans Extra Condensed SemiBold"/>
                <a:cs typeface="Fira Sans Extra Condensed SemiBold"/>
                <a:sym typeface="Fira Sans Extra Condensed SemiBold"/>
              </a:endParaRPr>
            </a:p>
          </p:txBody>
        </p:sp>
        <p:sp>
          <p:nvSpPr>
            <p:cNvPr id="2355" name="Google Shape;2355;p40"/>
            <p:cNvSpPr/>
            <p:nvPr/>
          </p:nvSpPr>
          <p:spPr>
            <a:xfrm>
              <a:off x="4973332" y="3076750"/>
              <a:ext cx="587700" cy="587700"/>
            </a:xfrm>
            <a:prstGeom prst="ellipse">
              <a:avLst/>
            </a:prstGeom>
            <a:solidFill>
              <a:schemeClr val="accent2"/>
            </a:solidFill>
            <a:ln>
              <a:noFill/>
            </a:ln>
          </p:spPr>
          <p:txBody>
            <a:bodyPr spcFirstLastPara="1" wrap="square" lIns="0" tIns="91425" rIns="0" bIns="100575" anchor="ctr" anchorCtr="0">
              <a:noAutofit/>
            </a:bodyPr>
            <a:lstStyle/>
            <a:p>
              <a:pPr marL="0" lvl="0" indent="0" algn="ctr" rtl="0">
                <a:spcBef>
                  <a:spcPts val="0"/>
                </a:spcBef>
                <a:spcAft>
                  <a:spcPts val="0"/>
                </a:spcAft>
                <a:buNone/>
              </a:pPr>
              <a:r>
                <a:rPr lang="en" sz="2600" dirty="0">
                  <a:solidFill>
                    <a:schemeClr val="lt1"/>
                  </a:solidFill>
                  <a:latin typeface="Fira Sans Extra Condensed SemiBold"/>
                  <a:ea typeface="Fira Sans Extra Condensed SemiBold"/>
                  <a:cs typeface="Fira Sans Extra Condensed SemiBold"/>
                  <a:sym typeface="Fira Sans Extra Condensed SemiBold"/>
                </a:rPr>
                <a:t>3</a:t>
              </a:r>
              <a:endParaRPr dirty="0">
                <a:solidFill>
                  <a:schemeClr val="lt1"/>
                </a:solidFill>
                <a:latin typeface="Fira Sans Extra Condensed SemiBold"/>
                <a:ea typeface="Fira Sans Extra Condensed SemiBold"/>
                <a:cs typeface="Fira Sans Extra Condensed SemiBold"/>
                <a:sym typeface="Fira Sans Extra Condensed SemiBold"/>
              </a:endParaRPr>
            </a:p>
          </p:txBody>
        </p:sp>
        <p:cxnSp>
          <p:nvCxnSpPr>
            <p:cNvPr id="2357" name="Google Shape;2357;p40"/>
            <p:cNvCxnSpPr/>
            <p:nvPr/>
          </p:nvCxnSpPr>
          <p:spPr>
            <a:xfrm>
              <a:off x="5267180" y="1251199"/>
              <a:ext cx="0" cy="364800"/>
            </a:xfrm>
            <a:prstGeom prst="straightConnector1">
              <a:avLst/>
            </a:prstGeom>
            <a:noFill/>
            <a:ln w="19050" cap="flat" cmpd="sng">
              <a:solidFill>
                <a:schemeClr val="dk1"/>
              </a:solidFill>
              <a:prstDash val="solid"/>
              <a:round/>
              <a:headEnd type="none" w="med" len="med"/>
              <a:tailEnd type="stealth" w="med" len="med"/>
            </a:ln>
          </p:spPr>
        </p:cxnSp>
      </p:grpSp>
      <p:grpSp>
        <p:nvGrpSpPr>
          <p:cNvPr id="2359" name="Google Shape;2359;p40"/>
          <p:cNvGrpSpPr/>
          <p:nvPr/>
        </p:nvGrpSpPr>
        <p:grpSpPr>
          <a:xfrm>
            <a:off x="5559088" y="1839778"/>
            <a:ext cx="1262400" cy="2847776"/>
            <a:chOff x="6026347" y="1251199"/>
            <a:chExt cx="1262400" cy="2847776"/>
          </a:xfrm>
        </p:grpSpPr>
        <p:sp>
          <p:nvSpPr>
            <p:cNvPr id="2360" name="Google Shape;2360;p40"/>
            <p:cNvSpPr txBox="1"/>
            <p:nvPr/>
          </p:nvSpPr>
          <p:spPr>
            <a:xfrm>
              <a:off x="6026347" y="3758475"/>
              <a:ext cx="1262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6"/>
                  </a:solidFill>
                  <a:latin typeface="Fira Sans Extra Condensed SemiBold"/>
                  <a:ea typeface="Fira Sans Extra Condensed SemiBold"/>
                  <a:cs typeface="Fira Sans Extra Condensed SemiBold"/>
                  <a:sym typeface="Fira Sans Extra Condensed SemiBold"/>
                </a:rPr>
                <a:t>Zander</a:t>
              </a:r>
              <a:endParaRPr sz="1800" dirty="0">
                <a:solidFill>
                  <a:schemeClr val="accent6"/>
                </a:solidFill>
                <a:latin typeface="Fira Sans Extra Condensed SemiBold"/>
                <a:ea typeface="Fira Sans Extra Condensed SemiBold"/>
                <a:cs typeface="Fira Sans Extra Condensed SemiBold"/>
                <a:sym typeface="Fira Sans Extra Condensed SemiBold"/>
              </a:endParaRPr>
            </a:p>
          </p:txBody>
        </p:sp>
        <p:sp>
          <p:nvSpPr>
            <p:cNvPr id="2362" name="Google Shape;2362;p40"/>
            <p:cNvSpPr/>
            <p:nvPr/>
          </p:nvSpPr>
          <p:spPr>
            <a:xfrm>
              <a:off x="6363697" y="3076750"/>
              <a:ext cx="587700" cy="587700"/>
            </a:xfrm>
            <a:prstGeom prst="ellipse">
              <a:avLst/>
            </a:prstGeom>
            <a:solidFill>
              <a:schemeClr val="accent6"/>
            </a:solidFill>
            <a:ln>
              <a:noFill/>
            </a:ln>
          </p:spPr>
          <p:txBody>
            <a:bodyPr spcFirstLastPara="1" wrap="square" lIns="0" tIns="91425" rIns="0" bIns="100575" anchor="ctr" anchorCtr="0">
              <a:noAutofit/>
            </a:bodyPr>
            <a:lstStyle/>
            <a:p>
              <a:pPr marL="0" lvl="0" indent="0" algn="ctr" rtl="0">
                <a:spcBef>
                  <a:spcPts val="0"/>
                </a:spcBef>
                <a:spcAft>
                  <a:spcPts val="0"/>
                </a:spcAft>
                <a:buNone/>
              </a:pPr>
              <a:r>
                <a:rPr lang="en" sz="2600" dirty="0">
                  <a:solidFill>
                    <a:schemeClr val="lt1"/>
                  </a:solidFill>
                  <a:latin typeface="Fira Sans Extra Condensed SemiBold"/>
                  <a:ea typeface="Fira Sans Extra Condensed SemiBold"/>
                  <a:cs typeface="Fira Sans Extra Condensed SemiBold"/>
                  <a:sym typeface="Fira Sans Extra Condensed SemiBold"/>
                </a:rPr>
                <a:t>4</a:t>
              </a:r>
            </a:p>
          </p:txBody>
        </p:sp>
        <p:cxnSp>
          <p:nvCxnSpPr>
            <p:cNvPr id="2364" name="Google Shape;2364;p40"/>
            <p:cNvCxnSpPr/>
            <p:nvPr/>
          </p:nvCxnSpPr>
          <p:spPr>
            <a:xfrm>
              <a:off x="6657540" y="1251199"/>
              <a:ext cx="0" cy="364800"/>
            </a:xfrm>
            <a:prstGeom prst="straightConnector1">
              <a:avLst/>
            </a:prstGeom>
            <a:noFill/>
            <a:ln w="19050" cap="flat" cmpd="sng">
              <a:solidFill>
                <a:schemeClr val="dk1"/>
              </a:solidFill>
              <a:prstDash val="solid"/>
              <a:round/>
              <a:headEnd type="none" w="med" len="med"/>
              <a:tailEnd type="stealth" w="med" len="med"/>
            </a:ln>
          </p:spPr>
        </p:cxnSp>
      </p:grpSp>
      <p:grpSp>
        <p:nvGrpSpPr>
          <p:cNvPr id="2366" name="Google Shape;2366;p40"/>
          <p:cNvGrpSpPr/>
          <p:nvPr/>
        </p:nvGrpSpPr>
        <p:grpSpPr>
          <a:xfrm>
            <a:off x="6868018" y="1855605"/>
            <a:ext cx="1262400" cy="2847776"/>
            <a:chOff x="7416711" y="1251199"/>
            <a:chExt cx="1262400" cy="2847776"/>
          </a:xfrm>
        </p:grpSpPr>
        <p:sp>
          <p:nvSpPr>
            <p:cNvPr id="2367" name="Google Shape;2367;p40"/>
            <p:cNvSpPr txBox="1"/>
            <p:nvPr/>
          </p:nvSpPr>
          <p:spPr>
            <a:xfrm>
              <a:off x="7416711" y="3758475"/>
              <a:ext cx="1262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4"/>
                  </a:solidFill>
                  <a:latin typeface="Fira Sans Extra Condensed SemiBold"/>
                  <a:ea typeface="Fira Sans Extra Condensed SemiBold"/>
                  <a:cs typeface="Fira Sans Extra Condensed SemiBold"/>
                  <a:sym typeface="Fira Sans Extra Condensed SemiBold"/>
                </a:rPr>
                <a:t>Shark</a:t>
              </a:r>
              <a:endParaRPr sz="1800" dirty="0">
                <a:solidFill>
                  <a:schemeClr val="accent4"/>
                </a:solidFill>
                <a:latin typeface="Fira Sans Extra Condensed SemiBold"/>
                <a:ea typeface="Fira Sans Extra Condensed SemiBold"/>
                <a:cs typeface="Fira Sans Extra Condensed SemiBold"/>
                <a:sym typeface="Fira Sans Extra Condensed SemiBold"/>
              </a:endParaRPr>
            </a:p>
          </p:txBody>
        </p:sp>
        <p:sp>
          <p:nvSpPr>
            <p:cNvPr id="2369" name="Google Shape;2369;p40"/>
            <p:cNvSpPr/>
            <p:nvPr/>
          </p:nvSpPr>
          <p:spPr>
            <a:xfrm>
              <a:off x="7754061" y="3076750"/>
              <a:ext cx="587700" cy="587700"/>
            </a:xfrm>
            <a:prstGeom prst="ellipse">
              <a:avLst/>
            </a:prstGeom>
            <a:solidFill>
              <a:schemeClr val="accent4"/>
            </a:solidFill>
            <a:ln>
              <a:noFill/>
            </a:ln>
          </p:spPr>
          <p:txBody>
            <a:bodyPr spcFirstLastPara="1" wrap="square" lIns="0" tIns="91425" rIns="0" bIns="100575" anchor="ctr" anchorCtr="0">
              <a:noAutofit/>
            </a:bodyPr>
            <a:lstStyle/>
            <a:p>
              <a:pPr marL="0" lvl="0" indent="0" algn="ctr" rtl="0">
                <a:spcBef>
                  <a:spcPts val="0"/>
                </a:spcBef>
                <a:spcAft>
                  <a:spcPts val="0"/>
                </a:spcAft>
                <a:buNone/>
              </a:pPr>
              <a:r>
                <a:rPr lang="en" sz="2600" dirty="0">
                  <a:solidFill>
                    <a:schemeClr val="lt1"/>
                  </a:solidFill>
                  <a:latin typeface="Fira Sans Extra Condensed SemiBold"/>
                  <a:ea typeface="Fira Sans Extra Condensed SemiBold"/>
                  <a:cs typeface="Fira Sans Extra Condensed SemiBold"/>
                  <a:sym typeface="Fira Sans Extra Condensed SemiBold"/>
                </a:rPr>
                <a:t>5</a:t>
              </a:r>
              <a:endParaRPr dirty="0">
                <a:solidFill>
                  <a:schemeClr val="lt1"/>
                </a:solidFill>
                <a:latin typeface="Fira Sans Extra Condensed SemiBold"/>
                <a:ea typeface="Fira Sans Extra Condensed SemiBold"/>
                <a:cs typeface="Fira Sans Extra Condensed SemiBold"/>
                <a:sym typeface="Fira Sans Extra Condensed SemiBold"/>
              </a:endParaRPr>
            </a:p>
          </p:txBody>
        </p:sp>
        <p:cxnSp>
          <p:nvCxnSpPr>
            <p:cNvPr id="2371" name="Google Shape;2371;p40"/>
            <p:cNvCxnSpPr/>
            <p:nvPr/>
          </p:nvCxnSpPr>
          <p:spPr>
            <a:xfrm>
              <a:off x="8047900" y="1251199"/>
              <a:ext cx="0" cy="364800"/>
            </a:xfrm>
            <a:prstGeom prst="straightConnector1">
              <a:avLst/>
            </a:prstGeom>
            <a:noFill/>
            <a:ln w="19050" cap="flat" cmpd="sng">
              <a:solidFill>
                <a:schemeClr val="dk1"/>
              </a:solidFill>
              <a:prstDash val="solid"/>
              <a:round/>
              <a:headEnd type="none" w="med" len="med"/>
              <a:tailEnd type="stealth" w="med" len="med"/>
            </a:ln>
          </p:spPr>
        </p:cxnSp>
      </p:grpSp>
      <p:grpSp>
        <p:nvGrpSpPr>
          <p:cNvPr id="2372" name="Google Shape;2372;p40"/>
          <p:cNvGrpSpPr/>
          <p:nvPr/>
        </p:nvGrpSpPr>
        <p:grpSpPr>
          <a:xfrm>
            <a:off x="7246833" y="2741063"/>
            <a:ext cx="510840" cy="846068"/>
            <a:chOff x="7778050" y="1694218"/>
            <a:chExt cx="908871" cy="1853675"/>
          </a:xfrm>
        </p:grpSpPr>
        <p:sp>
          <p:nvSpPr>
            <p:cNvPr id="2373" name="Google Shape;2373;p40"/>
            <p:cNvSpPr/>
            <p:nvPr/>
          </p:nvSpPr>
          <p:spPr>
            <a:xfrm>
              <a:off x="7778050" y="3236528"/>
              <a:ext cx="200434" cy="311365"/>
            </a:xfrm>
            <a:custGeom>
              <a:avLst/>
              <a:gdLst/>
              <a:ahLst/>
              <a:cxnLst/>
              <a:rect l="l" t="t" r="r" b="b"/>
              <a:pathLst>
                <a:path w="13309" h="20675" extrusionOk="0">
                  <a:moveTo>
                    <a:pt x="13309" y="0"/>
                  </a:moveTo>
                  <a:cubicBezTo>
                    <a:pt x="13308" y="0"/>
                    <a:pt x="0" y="2135"/>
                    <a:pt x="0" y="20675"/>
                  </a:cubicBezTo>
                  <a:cubicBezTo>
                    <a:pt x="0" y="20675"/>
                    <a:pt x="4562" y="12388"/>
                    <a:pt x="13183" y="12388"/>
                  </a:cubicBezTo>
                  <a:lnTo>
                    <a:pt x="133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4" name="Google Shape;2374;p40"/>
            <p:cNvSpPr/>
            <p:nvPr/>
          </p:nvSpPr>
          <p:spPr>
            <a:xfrm>
              <a:off x="7778050" y="2271559"/>
              <a:ext cx="396454" cy="396470"/>
            </a:xfrm>
            <a:custGeom>
              <a:avLst/>
              <a:gdLst/>
              <a:ahLst/>
              <a:cxnLst/>
              <a:rect l="l" t="t" r="r" b="b"/>
              <a:pathLst>
                <a:path w="26325" h="26326" extrusionOk="0">
                  <a:moveTo>
                    <a:pt x="18624" y="1"/>
                  </a:moveTo>
                  <a:cubicBezTo>
                    <a:pt x="8370" y="1"/>
                    <a:pt x="0" y="8329"/>
                    <a:pt x="0" y="18624"/>
                  </a:cubicBezTo>
                  <a:lnTo>
                    <a:pt x="0" y="26325"/>
                  </a:lnTo>
                  <a:cubicBezTo>
                    <a:pt x="3641" y="22684"/>
                    <a:pt x="8412" y="20863"/>
                    <a:pt x="13178" y="20863"/>
                  </a:cubicBezTo>
                  <a:cubicBezTo>
                    <a:pt x="17944" y="20863"/>
                    <a:pt x="22704" y="22684"/>
                    <a:pt x="26324" y="26325"/>
                  </a:cubicBezTo>
                  <a:lnTo>
                    <a:pt x="263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5" name="Google Shape;2375;p40"/>
            <p:cNvSpPr/>
            <p:nvPr/>
          </p:nvSpPr>
          <p:spPr>
            <a:xfrm>
              <a:off x="8497195" y="2391948"/>
              <a:ext cx="189726" cy="189726"/>
            </a:xfrm>
            <a:custGeom>
              <a:avLst/>
              <a:gdLst/>
              <a:ahLst/>
              <a:cxnLst/>
              <a:rect l="l" t="t" r="r" b="b"/>
              <a:pathLst>
                <a:path w="12598" h="12598" extrusionOk="0">
                  <a:moveTo>
                    <a:pt x="0" y="0"/>
                  </a:moveTo>
                  <a:lnTo>
                    <a:pt x="0" y="12597"/>
                  </a:lnTo>
                  <a:cubicBezTo>
                    <a:pt x="1737" y="10861"/>
                    <a:pt x="4018" y="9992"/>
                    <a:pt x="6299" y="9992"/>
                  </a:cubicBezTo>
                  <a:cubicBezTo>
                    <a:pt x="8580" y="9992"/>
                    <a:pt x="10861" y="10861"/>
                    <a:pt x="12598" y="12597"/>
                  </a:cubicBezTo>
                  <a:lnTo>
                    <a:pt x="12556" y="8914"/>
                  </a:lnTo>
                  <a:cubicBezTo>
                    <a:pt x="12556" y="3976"/>
                    <a:pt x="8580" y="0"/>
                    <a:pt x="36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6" name="Google Shape;2376;p40"/>
            <p:cNvSpPr/>
            <p:nvPr/>
          </p:nvSpPr>
          <p:spPr>
            <a:xfrm>
              <a:off x="7978468" y="1696116"/>
              <a:ext cx="613273" cy="1603453"/>
            </a:xfrm>
            <a:custGeom>
              <a:avLst/>
              <a:gdLst/>
              <a:ahLst/>
              <a:cxnLst/>
              <a:rect l="l" t="t" r="r" b="b"/>
              <a:pathLst>
                <a:path w="40722" h="106471" extrusionOk="0">
                  <a:moveTo>
                    <a:pt x="1" y="0"/>
                  </a:moveTo>
                  <a:lnTo>
                    <a:pt x="1" y="106470"/>
                  </a:lnTo>
                  <a:cubicBezTo>
                    <a:pt x="22517" y="106470"/>
                    <a:pt x="40722" y="88223"/>
                    <a:pt x="40722" y="65749"/>
                  </a:cubicBezTo>
                  <a:lnTo>
                    <a:pt x="40722" y="40722"/>
                  </a:lnTo>
                  <a:cubicBezTo>
                    <a:pt x="40722" y="18206"/>
                    <a:pt x="22517"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7" name="Google Shape;2377;p40"/>
            <p:cNvSpPr/>
            <p:nvPr/>
          </p:nvSpPr>
          <p:spPr>
            <a:xfrm>
              <a:off x="8155574" y="1917347"/>
              <a:ext cx="93929" cy="108417"/>
            </a:xfrm>
            <a:custGeom>
              <a:avLst/>
              <a:gdLst/>
              <a:ahLst/>
              <a:cxnLst/>
              <a:rect l="l" t="t" r="r" b="b"/>
              <a:pathLst>
                <a:path w="6237" h="7199" extrusionOk="0">
                  <a:moveTo>
                    <a:pt x="1" y="0"/>
                  </a:moveTo>
                  <a:lnTo>
                    <a:pt x="1" y="7198"/>
                  </a:lnTo>
                  <a:lnTo>
                    <a:pt x="6237" y="3599"/>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8" name="Google Shape;2378;p40"/>
            <p:cNvSpPr/>
            <p:nvPr/>
          </p:nvSpPr>
          <p:spPr>
            <a:xfrm>
              <a:off x="8155574" y="2025749"/>
              <a:ext cx="93929" cy="108417"/>
            </a:xfrm>
            <a:custGeom>
              <a:avLst/>
              <a:gdLst/>
              <a:ahLst/>
              <a:cxnLst/>
              <a:rect l="l" t="t" r="r" b="b"/>
              <a:pathLst>
                <a:path w="6237" h="7199" extrusionOk="0">
                  <a:moveTo>
                    <a:pt x="1" y="0"/>
                  </a:moveTo>
                  <a:lnTo>
                    <a:pt x="1" y="7199"/>
                  </a:lnTo>
                  <a:lnTo>
                    <a:pt x="6237" y="360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9" name="Google Shape;2379;p40"/>
            <p:cNvSpPr/>
            <p:nvPr/>
          </p:nvSpPr>
          <p:spPr>
            <a:xfrm>
              <a:off x="8155574" y="1809563"/>
              <a:ext cx="93929" cy="107799"/>
            </a:xfrm>
            <a:custGeom>
              <a:avLst/>
              <a:gdLst/>
              <a:ahLst/>
              <a:cxnLst/>
              <a:rect l="l" t="t" r="r" b="b"/>
              <a:pathLst>
                <a:path w="6237" h="7158" extrusionOk="0">
                  <a:moveTo>
                    <a:pt x="1" y="0"/>
                  </a:moveTo>
                  <a:lnTo>
                    <a:pt x="1" y="7157"/>
                  </a:lnTo>
                  <a:lnTo>
                    <a:pt x="6237" y="360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0" name="Google Shape;2380;p40"/>
            <p:cNvSpPr/>
            <p:nvPr/>
          </p:nvSpPr>
          <p:spPr>
            <a:xfrm>
              <a:off x="8155574" y="1694218"/>
              <a:ext cx="93929" cy="108432"/>
            </a:xfrm>
            <a:custGeom>
              <a:avLst/>
              <a:gdLst/>
              <a:ahLst/>
              <a:cxnLst/>
              <a:rect l="l" t="t" r="r" b="b"/>
              <a:pathLst>
                <a:path w="6237" h="7200" extrusionOk="0">
                  <a:moveTo>
                    <a:pt x="1" y="1"/>
                  </a:moveTo>
                  <a:lnTo>
                    <a:pt x="1" y="7199"/>
                  </a:lnTo>
                  <a:lnTo>
                    <a:pt x="6237" y="3600"/>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1" name="Google Shape;2381;p40"/>
            <p:cNvSpPr/>
            <p:nvPr/>
          </p:nvSpPr>
          <p:spPr>
            <a:xfrm>
              <a:off x="8223645" y="1751582"/>
              <a:ext cx="93929" cy="108417"/>
            </a:xfrm>
            <a:custGeom>
              <a:avLst/>
              <a:gdLst/>
              <a:ahLst/>
              <a:cxnLst/>
              <a:rect l="l" t="t" r="r" b="b"/>
              <a:pathLst>
                <a:path w="6237" h="7199" extrusionOk="0">
                  <a:moveTo>
                    <a:pt x="6237" y="0"/>
                  </a:moveTo>
                  <a:lnTo>
                    <a:pt x="1" y="3599"/>
                  </a:lnTo>
                  <a:lnTo>
                    <a:pt x="6237" y="7199"/>
                  </a:lnTo>
                  <a:lnTo>
                    <a:pt x="62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2" name="Google Shape;2382;p40"/>
            <p:cNvSpPr/>
            <p:nvPr/>
          </p:nvSpPr>
          <p:spPr>
            <a:xfrm>
              <a:off x="8223645" y="1859984"/>
              <a:ext cx="93929" cy="108417"/>
            </a:xfrm>
            <a:custGeom>
              <a:avLst/>
              <a:gdLst/>
              <a:ahLst/>
              <a:cxnLst/>
              <a:rect l="l" t="t" r="r" b="b"/>
              <a:pathLst>
                <a:path w="6237" h="7199" extrusionOk="0">
                  <a:moveTo>
                    <a:pt x="6237" y="1"/>
                  </a:moveTo>
                  <a:lnTo>
                    <a:pt x="1" y="3600"/>
                  </a:lnTo>
                  <a:lnTo>
                    <a:pt x="6237" y="7199"/>
                  </a:lnTo>
                  <a:lnTo>
                    <a:pt x="62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3" name="Google Shape;2383;p40"/>
            <p:cNvSpPr/>
            <p:nvPr/>
          </p:nvSpPr>
          <p:spPr>
            <a:xfrm>
              <a:off x="8223645" y="1975328"/>
              <a:ext cx="93929" cy="107784"/>
            </a:xfrm>
            <a:custGeom>
              <a:avLst/>
              <a:gdLst/>
              <a:ahLst/>
              <a:cxnLst/>
              <a:rect l="l" t="t" r="r" b="b"/>
              <a:pathLst>
                <a:path w="6237" h="7157" extrusionOk="0">
                  <a:moveTo>
                    <a:pt x="6237" y="0"/>
                  </a:moveTo>
                  <a:lnTo>
                    <a:pt x="1" y="3558"/>
                  </a:lnTo>
                  <a:lnTo>
                    <a:pt x="6237" y="7157"/>
                  </a:lnTo>
                  <a:lnTo>
                    <a:pt x="62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4" name="Google Shape;2384;p40"/>
            <p:cNvSpPr/>
            <p:nvPr/>
          </p:nvSpPr>
          <p:spPr>
            <a:xfrm>
              <a:off x="8132894" y="2255806"/>
              <a:ext cx="199816" cy="439948"/>
            </a:xfrm>
            <a:custGeom>
              <a:avLst/>
              <a:gdLst/>
              <a:ahLst/>
              <a:cxnLst/>
              <a:rect l="l" t="t" r="r" b="b"/>
              <a:pathLst>
                <a:path w="13268" h="29213" extrusionOk="0">
                  <a:moveTo>
                    <a:pt x="6613" y="0"/>
                  </a:moveTo>
                  <a:cubicBezTo>
                    <a:pt x="2972" y="0"/>
                    <a:pt x="0" y="6571"/>
                    <a:pt x="0" y="14606"/>
                  </a:cubicBezTo>
                  <a:cubicBezTo>
                    <a:pt x="0" y="22684"/>
                    <a:pt x="2972" y="29213"/>
                    <a:pt x="6613" y="29213"/>
                  </a:cubicBezTo>
                  <a:cubicBezTo>
                    <a:pt x="10296" y="29213"/>
                    <a:pt x="13267" y="22684"/>
                    <a:pt x="13267" y="14606"/>
                  </a:cubicBezTo>
                  <a:cubicBezTo>
                    <a:pt x="13267" y="6571"/>
                    <a:pt x="10296" y="0"/>
                    <a:pt x="66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5" name="Google Shape;2385;p40"/>
            <p:cNvSpPr/>
            <p:nvPr/>
          </p:nvSpPr>
          <p:spPr>
            <a:xfrm>
              <a:off x="8028889" y="1994319"/>
              <a:ext cx="58011" cy="49728"/>
            </a:xfrm>
            <a:custGeom>
              <a:avLst/>
              <a:gdLst/>
              <a:ahLst/>
              <a:cxnLst/>
              <a:rect l="l" t="t" r="r" b="b"/>
              <a:pathLst>
                <a:path w="3852" h="3302" extrusionOk="0">
                  <a:moveTo>
                    <a:pt x="2196" y="1"/>
                  </a:moveTo>
                  <a:cubicBezTo>
                    <a:pt x="1789" y="1"/>
                    <a:pt x="1375" y="155"/>
                    <a:pt x="1047" y="497"/>
                  </a:cubicBezTo>
                  <a:cubicBezTo>
                    <a:pt x="1" y="1543"/>
                    <a:pt x="712" y="3301"/>
                    <a:pt x="2219" y="3301"/>
                  </a:cubicBezTo>
                  <a:cubicBezTo>
                    <a:pt x="3098" y="3301"/>
                    <a:pt x="3851" y="2548"/>
                    <a:pt x="3851" y="1669"/>
                  </a:cubicBezTo>
                  <a:cubicBezTo>
                    <a:pt x="3851" y="655"/>
                    <a:pt x="3036" y="1"/>
                    <a:pt x="2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6" name="Google Shape;2386;p40"/>
            <p:cNvSpPr/>
            <p:nvPr/>
          </p:nvSpPr>
          <p:spPr>
            <a:xfrm>
              <a:off x="7976586" y="3236528"/>
              <a:ext cx="199816" cy="311365"/>
            </a:xfrm>
            <a:custGeom>
              <a:avLst/>
              <a:gdLst/>
              <a:ahLst/>
              <a:cxnLst/>
              <a:rect l="l" t="t" r="r" b="b"/>
              <a:pathLst>
                <a:path w="13268" h="20675" extrusionOk="0">
                  <a:moveTo>
                    <a:pt x="0" y="0"/>
                  </a:moveTo>
                  <a:lnTo>
                    <a:pt x="0" y="12388"/>
                  </a:lnTo>
                  <a:cubicBezTo>
                    <a:pt x="8622" y="12388"/>
                    <a:pt x="13267" y="20675"/>
                    <a:pt x="13267" y="20675"/>
                  </a:cubicBezTo>
                  <a:cubicBezTo>
                    <a:pt x="13267" y="2134"/>
                    <a:pt x="0"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3314" name="Picture 2" descr="Lightbox">
            <a:extLst>
              <a:ext uri="{FF2B5EF4-FFF2-40B4-BE49-F238E27FC236}">
                <a16:creationId xmlns:a16="http://schemas.microsoft.com/office/drawing/2014/main" id="{62F7F384-CB5F-4ADB-9D47-9F8428182E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69" t="4090" r="10065" b="9055"/>
          <a:stretch/>
        </p:blipFill>
        <p:spPr bwMode="auto">
          <a:xfrm>
            <a:off x="1202701" y="656379"/>
            <a:ext cx="3448699" cy="16895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29576F7A-A708-43B0-82EB-24AC150F75F1}"/>
              </a:ext>
            </a:extLst>
          </p:cNvPr>
          <p:cNvSpPr txBox="1"/>
          <p:nvPr/>
        </p:nvSpPr>
        <p:spPr>
          <a:xfrm>
            <a:off x="102927" y="4723215"/>
            <a:ext cx="5896166" cy="307777"/>
          </a:xfrm>
          <a:prstGeom prst="rect">
            <a:avLst/>
          </a:prstGeom>
          <a:noFill/>
        </p:spPr>
        <p:txBody>
          <a:bodyPr wrap="none" rtlCol="0">
            <a:spAutoFit/>
          </a:bodyPr>
          <a:lstStyle/>
          <a:p>
            <a:r>
              <a:rPr lang="en-US" dirty="0">
                <a:solidFill>
                  <a:schemeClr val="bg2">
                    <a:lumMod val="40000"/>
                    <a:lumOff val="60000"/>
                  </a:schemeClr>
                </a:solidFill>
              </a:rPr>
              <a:t>For example – an array of fishes ( total fishes = 6 , indexing from 0 to 5 )</a:t>
            </a:r>
            <a:endParaRPr lang="en-IN" dirty="0">
              <a:solidFill>
                <a:schemeClr val="bg2">
                  <a:lumMod val="40000"/>
                  <a:lumOff val="60000"/>
                </a:schemeClr>
              </a:solidFill>
            </a:endParaRPr>
          </a:p>
        </p:txBody>
      </p:sp>
      <p:sp>
        <p:nvSpPr>
          <p:cNvPr id="3" name="TextBox 2">
            <a:extLst>
              <a:ext uri="{FF2B5EF4-FFF2-40B4-BE49-F238E27FC236}">
                <a16:creationId xmlns:a16="http://schemas.microsoft.com/office/drawing/2014/main" id="{1A120144-0BA5-41FD-95E5-A47A1ADB5E6F}"/>
              </a:ext>
            </a:extLst>
          </p:cNvPr>
          <p:cNvSpPr txBox="1"/>
          <p:nvPr/>
        </p:nvSpPr>
        <p:spPr>
          <a:xfrm>
            <a:off x="5305863" y="261123"/>
            <a:ext cx="3672686" cy="2462213"/>
          </a:xfrm>
          <a:prstGeom prst="rect">
            <a:avLst/>
          </a:prstGeom>
          <a:noFill/>
        </p:spPr>
        <p:txBody>
          <a:bodyPr wrap="square" rtlCol="0">
            <a:spAutoFit/>
          </a:bodyPr>
          <a:lstStyle/>
          <a:p>
            <a:pPr algn="l" fontAlgn="base"/>
            <a:r>
              <a:rPr lang="en-US" b="1" i="0" dirty="0">
                <a:solidFill>
                  <a:schemeClr val="accent1">
                    <a:lumMod val="40000"/>
                    <a:lumOff val="60000"/>
                  </a:schemeClr>
                </a:solidFill>
                <a:effectLst/>
                <a:latin typeface="urw-din"/>
              </a:rPr>
              <a:t>Advantages of an Array in C/C++:</a:t>
            </a:r>
            <a:r>
              <a:rPr lang="en-US" b="0" i="0" dirty="0">
                <a:solidFill>
                  <a:schemeClr val="accent1">
                    <a:lumMod val="40000"/>
                    <a:lumOff val="60000"/>
                  </a:schemeClr>
                </a:solidFill>
                <a:effectLst/>
                <a:latin typeface="urw-din"/>
              </a:rPr>
              <a:t> </a:t>
            </a:r>
          </a:p>
          <a:p>
            <a:pPr algn="l" fontAlgn="base"/>
            <a:endParaRPr lang="en-US" b="0" i="0" dirty="0">
              <a:solidFill>
                <a:schemeClr val="accent1">
                  <a:lumMod val="40000"/>
                  <a:lumOff val="60000"/>
                </a:schemeClr>
              </a:solidFill>
              <a:effectLst/>
              <a:latin typeface="urw-din"/>
            </a:endParaRPr>
          </a:p>
          <a:p>
            <a:pPr algn="l" fontAlgn="base">
              <a:buFont typeface="+mj-lt"/>
              <a:buAutoNum type="arabicPeriod"/>
            </a:pPr>
            <a:r>
              <a:rPr lang="en-US" b="0" i="0" dirty="0">
                <a:solidFill>
                  <a:schemeClr val="accent2">
                    <a:lumMod val="40000"/>
                    <a:lumOff val="60000"/>
                  </a:schemeClr>
                </a:solidFill>
                <a:effectLst/>
                <a:latin typeface="urw-din"/>
              </a:rPr>
              <a:t>Random access of elements using array index.</a:t>
            </a:r>
          </a:p>
          <a:p>
            <a:pPr algn="l" fontAlgn="base">
              <a:buFont typeface="+mj-lt"/>
              <a:buAutoNum type="arabicPeriod"/>
            </a:pPr>
            <a:r>
              <a:rPr lang="en-US" b="0" i="0" dirty="0">
                <a:solidFill>
                  <a:schemeClr val="accent2">
                    <a:lumMod val="40000"/>
                    <a:lumOff val="60000"/>
                  </a:schemeClr>
                </a:solidFill>
                <a:effectLst/>
                <a:latin typeface="urw-din"/>
              </a:rPr>
              <a:t>Use of less line of code as it creates a single array of multiple elements.</a:t>
            </a:r>
          </a:p>
          <a:p>
            <a:pPr algn="l" fontAlgn="base">
              <a:buFont typeface="+mj-lt"/>
              <a:buAutoNum type="arabicPeriod"/>
            </a:pPr>
            <a:r>
              <a:rPr lang="en-US" b="0" i="0" dirty="0">
                <a:solidFill>
                  <a:schemeClr val="accent2">
                    <a:lumMod val="40000"/>
                    <a:lumOff val="60000"/>
                  </a:schemeClr>
                </a:solidFill>
                <a:effectLst/>
                <a:latin typeface="urw-din"/>
              </a:rPr>
              <a:t>Easy access to all the elements.</a:t>
            </a:r>
          </a:p>
          <a:p>
            <a:pPr algn="l" fontAlgn="base">
              <a:buFont typeface="+mj-lt"/>
              <a:buAutoNum type="arabicPeriod"/>
            </a:pPr>
            <a:r>
              <a:rPr lang="en-US" b="0" i="0" dirty="0">
                <a:solidFill>
                  <a:schemeClr val="accent2">
                    <a:lumMod val="40000"/>
                    <a:lumOff val="60000"/>
                  </a:schemeClr>
                </a:solidFill>
                <a:effectLst/>
                <a:latin typeface="urw-din"/>
              </a:rPr>
              <a:t>Traversal through the array becomes easy using a single loop.</a:t>
            </a:r>
          </a:p>
          <a:p>
            <a:pPr algn="l" fontAlgn="base">
              <a:buFont typeface="+mj-lt"/>
              <a:buAutoNum type="arabicPeriod"/>
            </a:pPr>
            <a:r>
              <a:rPr lang="en-US" b="0" i="0" dirty="0">
                <a:solidFill>
                  <a:schemeClr val="accent2">
                    <a:lumMod val="40000"/>
                    <a:lumOff val="60000"/>
                  </a:schemeClr>
                </a:solidFill>
                <a:effectLst/>
                <a:latin typeface="urw-din"/>
              </a:rPr>
              <a:t>Sorting becomes easy as it can be accomplished by writing less line of code.</a:t>
            </a:r>
          </a:p>
          <a:p>
            <a:endParaRPr lang="en-IN" dirty="0"/>
          </a:p>
        </p:txBody>
      </p:sp>
    </p:spTree>
    <p:extLst>
      <p:ext uri="{BB962C8B-B14F-4D97-AF65-F5344CB8AC3E}">
        <p14:creationId xmlns:p14="http://schemas.microsoft.com/office/powerpoint/2010/main" val="515320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1"/>
          <p:cNvSpPr txBox="1">
            <a:spLocks noGrp="1"/>
          </p:cNvSpPr>
          <p:nvPr>
            <p:ph type="subTitle" idx="2"/>
          </p:nvPr>
        </p:nvSpPr>
        <p:spPr>
          <a:xfrm>
            <a:off x="2186546" y="856679"/>
            <a:ext cx="6601149" cy="128822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a:t>
            </a:r>
            <a:r>
              <a:rPr lang="en-US" sz="1600" b="0" i="0" dirty="0">
                <a:solidFill>
                  <a:srgbClr val="C5C3C1"/>
                </a:solidFill>
                <a:effectLst/>
                <a:latin typeface="urw-din"/>
              </a:rPr>
              <a:t>A class in C++ is the building block that leads to Object-Oriented programming. It is a user-defined data type, which holds its own data members and member functions, which can be accessed and used by creating an instance of that class. A C++ class is like a blueprint for an object</a:t>
            </a:r>
            <a:r>
              <a:rPr lang="en-US" b="0" i="0" dirty="0">
                <a:solidFill>
                  <a:srgbClr val="C5C3C1"/>
                </a:solidFill>
                <a:effectLst/>
                <a:latin typeface="urw-din"/>
              </a:rPr>
              <a:t>.</a:t>
            </a:r>
            <a:r>
              <a:rPr lang="en" dirty="0"/>
              <a:t>&gt;</a:t>
            </a:r>
            <a:endParaRPr dirty="0"/>
          </a:p>
        </p:txBody>
      </p:sp>
      <p:sp>
        <p:nvSpPr>
          <p:cNvPr id="513" name="Google Shape;513;p31"/>
          <p:cNvSpPr txBox="1">
            <a:spLocks noGrp="1"/>
          </p:cNvSpPr>
          <p:nvPr>
            <p:ph type="subTitle" idx="1"/>
          </p:nvPr>
        </p:nvSpPr>
        <p:spPr>
          <a:xfrm>
            <a:off x="2300268" y="2637307"/>
            <a:ext cx="6702045" cy="1972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An </a:t>
            </a:r>
            <a:r>
              <a:rPr lang="en-US" b="1" i="0" dirty="0">
                <a:solidFill>
                  <a:srgbClr val="C5C3C1"/>
                </a:solidFill>
                <a:effectLst/>
                <a:latin typeface="urw-din"/>
              </a:rPr>
              <a:t>Object</a:t>
            </a:r>
            <a:r>
              <a:rPr lang="en-US" dirty="0"/>
              <a:t> is an instance of a Class. When a class is defined, no memory is allocated but when it is instantiated (i.e. an object is created) memory is allocated</a:t>
            </a:r>
            <a:r>
              <a:rPr lang="en-US" b="0" i="0" dirty="0">
                <a:solidFill>
                  <a:srgbClr val="C5C3C1"/>
                </a:solidFill>
                <a:effectLst/>
                <a:latin typeface="urw-din"/>
              </a:rPr>
              <a:t>.</a:t>
            </a:r>
            <a:r>
              <a:rPr lang="en" dirty="0"/>
              <a:t>&gt;</a:t>
            </a:r>
          </a:p>
          <a:p>
            <a:pPr marL="0" lvl="0" indent="0" algn="l" rtl="0">
              <a:spcBef>
                <a:spcPts val="0"/>
              </a:spcBef>
              <a:spcAft>
                <a:spcPts val="0"/>
              </a:spcAft>
              <a:buNone/>
            </a:pPr>
            <a:endParaRPr lang="en" dirty="0"/>
          </a:p>
          <a:p>
            <a:pPr marL="0" lvl="0" indent="0" algn="l" rtl="0">
              <a:spcBef>
                <a:spcPts val="0"/>
              </a:spcBef>
              <a:spcAft>
                <a:spcPts val="0"/>
              </a:spcAft>
              <a:buNone/>
            </a:pPr>
            <a:r>
              <a:rPr lang="en-US" b="1" i="0" dirty="0">
                <a:solidFill>
                  <a:srgbClr val="C5C3C1"/>
                </a:solidFill>
                <a:effectLst/>
                <a:latin typeface="urw-din"/>
              </a:rPr>
              <a:t>Declaring Objects:</a:t>
            </a:r>
            <a:r>
              <a:rPr lang="en-US" b="0" i="0" dirty="0">
                <a:solidFill>
                  <a:srgbClr val="C5C3C1"/>
                </a:solidFill>
                <a:effectLst/>
                <a:latin typeface="urw-din"/>
              </a:rPr>
              <a:t> When a class is defined, only the specification for the object is defined; no memory or storage is allocated. To use the data and access functions defined in the class, you need to create objects.</a:t>
            </a:r>
            <a:endParaRPr lang="en" dirty="0"/>
          </a:p>
          <a:p>
            <a:pPr marL="0" lvl="0" indent="0" algn="l" rtl="0">
              <a:spcBef>
                <a:spcPts val="0"/>
              </a:spcBef>
              <a:spcAft>
                <a:spcPts val="0"/>
              </a:spcAft>
              <a:buNone/>
            </a:pPr>
            <a:endParaRPr dirty="0"/>
          </a:p>
        </p:txBody>
      </p:sp>
      <p:sp>
        <p:nvSpPr>
          <p:cNvPr id="514" name="Google Shape;514;p31"/>
          <p:cNvSpPr txBox="1">
            <a:spLocks noGrp="1"/>
          </p:cNvSpPr>
          <p:nvPr>
            <p:ph type="subTitle" idx="3"/>
          </p:nvPr>
        </p:nvSpPr>
        <p:spPr>
          <a:xfrm>
            <a:off x="1429920" y="2018101"/>
            <a:ext cx="4057200"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rPr>
              <a:t>objects &lt;2&gt;</a:t>
            </a:r>
            <a:r>
              <a:rPr lang="en" dirty="0">
                <a:solidFill>
                  <a:schemeClr val="lt1"/>
                </a:solidFill>
              </a:rPr>
              <a:t> </a:t>
            </a:r>
            <a:r>
              <a:rPr lang="en" dirty="0">
                <a:solidFill>
                  <a:schemeClr val="accent6"/>
                </a:solidFill>
              </a:rPr>
              <a:t>{</a:t>
            </a:r>
            <a:endParaRPr dirty="0">
              <a:solidFill>
                <a:schemeClr val="accent6"/>
              </a:solidFill>
            </a:endParaRPr>
          </a:p>
        </p:txBody>
      </p:sp>
      <p:sp>
        <p:nvSpPr>
          <p:cNvPr id="515" name="Google Shape;515;p31"/>
          <p:cNvSpPr txBox="1">
            <a:spLocks noGrp="1"/>
          </p:cNvSpPr>
          <p:nvPr>
            <p:ph type="title"/>
          </p:nvPr>
        </p:nvSpPr>
        <p:spPr>
          <a:xfrm>
            <a:off x="1114075" y="563713"/>
            <a:ext cx="4057200" cy="45147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Class &lt;1&gt; </a:t>
            </a:r>
            <a:r>
              <a:rPr lang="en" dirty="0">
                <a:solidFill>
                  <a:schemeClr val="accent6"/>
                </a:solidFill>
              </a:rPr>
              <a:t>{</a:t>
            </a:r>
            <a:r>
              <a:rPr lang="en" dirty="0"/>
              <a:t> </a:t>
            </a:r>
            <a:endParaRPr dirty="0"/>
          </a:p>
        </p:txBody>
      </p:sp>
      <p:grpSp>
        <p:nvGrpSpPr>
          <p:cNvPr id="516" name="Google Shape;516;p31"/>
          <p:cNvGrpSpPr/>
          <p:nvPr/>
        </p:nvGrpSpPr>
        <p:grpSpPr>
          <a:xfrm>
            <a:off x="1707884" y="1417701"/>
            <a:ext cx="320076" cy="320076"/>
            <a:chOff x="1562938" y="4248450"/>
            <a:chExt cx="475950" cy="475950"/>
          </a:xfrm>
        </p:grpSpPr>
        <p:sp>
          <p:nvSpPr>
            <p:cNvPr id="517" name="Google Shape;517;p31"/>
            <p:cNvSpPr/>
            <p:nvPr/>
          </p:nvSpPr>
          <p:spPr>
            <a:xfrm>
              <a:off x="1571938" y="4257450"/>
              <a:ext cx="457475" cy="290150"/>
            </a:xfrm>
            <a:custGeom>
              <a:avLst/>
              <a:gdLst/>
              <a:ahLst/>
              <a:cxnLst/>
              <a:rect l="l" t="t" r="r" b="b"/>
              <a:pathLst>
                <a:path w="18299" h="11606" extrusionOk="0">
                  <a:moveTo>
                    <a:pt x="740" y="1"/>
                  </a:moveTo>
                  <a:cubicBezTo>
                    <a:pt x="342" y="1"/>
                    <a:pt x="1" y="342"/>
                    <a:pt x="1" y="740"/>
                  </a:cubicBezTo>
                  <a:lnTo>
                    <a:pt x="1" y="11605"/>
                  </a:lnTo>
                  <a:lnTo>
                    <a:pt x="18299" y="11605"/>
                  </a:lnTo>
                  <a:lnTo>
                    <a:pt x="18299" y="740"/>
                  </a:lnTo>
                  <a:cubicBezTo>
                    <a:pt x="18299" y="342"/>
                    <a:pt x="17976" y="1"/>
                    <a:pt x="175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8" name="Google Shape;518;p31"/>
            <p:cNvSpPr/>
            <p:nvPr/>
          </p:nvSpPr>
          <p:spPr>
            <a:xfrm>
              <a:off x="1611763" y="4294900"/>
              <a:ext cx="377825" cy="252700"/>
            </a:xfrm>
            <a:custGeom>
              <a:avLst/>
              <a:gdLst/>
              <a:ahLst/>
              <a:cxnLst/>
              <a:rect l="l" t="t" r="r" b="b"/>
              <a:pathLst>
                <a:path w="15113" h="10108" extrusionOk="0">
                  <a:moveTo>
                    <a:pt x="1" y="1"/>
                  </a:moveTo>
                  <a:lnTo>
                    <a:pt x="1" y="10107"/>
                  </a:lnTo>
                  <a:lnTo>
                    <a:pt x="15113" y="10107"/>
                  </a:lnTo>
                  <a:lnTo>
                    <a:pt x="151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 name="Google Shape;519;p31"/>
            <p:cNvSpPr/>
            <p:nvPr/>
          </p:nvSpPr>
          <p:spPr>
            <a:xfrm>
              <a:off x="1875338" y="4356050"/>
              <a:ext cx="73975" cy="92950"/>
            </a:xfrm>
            <a:custGeom>
              <a:avLst/>
              <a:gdLst/>
              <a:ahLst/>
              <a:cxnLst/>
              <a:rect l="l" t="t" r="r" b="b"/>
              <a:pathLst>
                <a:path w="2959" h="3718" extrusionOk="0">
                  <a:moveTo>
                    <a:pt x="0" y="1"/>
                  </a:moveTo>
                  <a:lnTo>
                    <a:pt x="0" y="3717"/>
                  </a:lnTo>
                  <a:lnTo>
                    <a:pt x="2958" y="3717"/>
                  </a:lnTo>
                  <a:lnTo>
                    <a:pt x="29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 name="Google Shape;520;p31"/>
            <p:cNvSpPr/>
            <p:nvPr/>
          </p:nvSpPr>
          <p:spPr>
            <a:xfrm>
              <a:off x="1571938" y="4547575"/>
              <a:ext cx="457475" cy="167350"/>
            </a:xfrm>
            <a:custGeom>
              <a:avLst/>
              <a:gdLst/>
              <a:ahLst/>
              <a:cxnLst/>
              <a:rect l="l" t="t" r="r" b="b"/>
              <a:pathLst>
                <a:path w="18299" h="6694" extrusionOk="0">
                  <a:moveTo>
                    <a:pt x="1" y="0"/>
                  </a:moveTo>
                  <a:lnTo>
                    <a:pt x="1" y="2238"/>
                  </a:lnTo>
                  <a:cubicBezTo>
                    <a:pt x="1" y="2636"/>
                    <a:pt x="342" y="2977"/>
                    <a:pt x="740" y="2977"/>
                  </a:cubicBezTo>
                  <a:lnTo>
                    <a:pt x="7661" y="2977"/>
                  </a:lnTo>
                  <a:lnTo>
                    <a:pt x="7661" y="3717"/>
                  </a:lnTo>
                  <a:cubicBezTo>
                    <a:pt x="7661" y="4551"/>
                    <a:pt x="6998" y="5215"/>
                    <a:pt x="6182" y="5215"/>
                  </a:cubicBezTo>
                  <a:cubicBezTo>
                    <a:pt x="5348" y="5215"/>
                    <a:pt x="4684" y="5878"/>
                    <a:pt x="4684" y="6694"/>
                  </a:cubicBezTo>
                  <a:lnTo>
                    <a:pt x="13615" y="6694"/>
                  </a:lnTo>
                  <a:cubicBezTo>
                    <a:pt x="13615" y="5878"/>
                    <a:pt x="12952" y="5215"/>
                    <a:pt x="12136" y="5215"/>
                  </a:cubicBezTo>
                  <a:cubicBezTo>
                    <a:pt x="11302" y="5215"/>
                    <a:pt x="10638" y="4551"/>
                    <a:pt x="10638" y="3717"/>
                  </a:cubicBezTo>
                  <a:lnTo>
                    <a:pt x="10638" y="2977"/>
                  </a:lnTo>
                  <a:lnTo>
                    <a:pt x="17559" y="2977"/>
                  </a:lnTo>
                  <a:cubicBezTo>
                    <a:pt x="17976" y="2977"/>
                    <a:pt x="18299" y="2636"/>
                    <a:pt x="18299" y="2238"/>
                  </a:cubicBezTo>
                  <a:lnTo>
                    <a:pt x="182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1" name="Google Shape;521;p31"/>
            <p:cNvSpPr/>
            <p:nvPr/>
          </p:nvSpPr>
          <p:spPr>
            <a:xfrm>
              <a:off x="1763463" y="4356050"/>
              <a:ext cx="74450" cy="92950"/>
            </a:xfrm>
            <a:custGeom>
              <a:avLst/>
              <a:gdLst/>
              <a:ahLst/>
              <a:cxnLst/>
              <a:rect l="l" t="t" r="r" b="b"/>
              <a:pathLst>
                <a:path w="2978" h="3718" extrusionOk="0">
                  <a:moveTo>
                    <a:pt x="0" y="1"/>
                  </a:moveTo>
                  <a:lnTo>
                    <a:pt x="0" y="3717"/>
                  </a:lnTo>
                  <a:lnTo>
                    <a:pt x="2977" y="3717"/>
                  </a:lnTo>
                  <a:lnTo>
                    <a:pt x="2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 name="Google Shape;522;p31"/>
            <p:cNvSpPr/>
            <p:nvPr/>
          </p:nvSpPr>
          <p:spPr>
            <a:xfrm>
              <a:off x="1652063" y="4356050"/>
              <a:ext cx="74450" cy="92950"/>
            </a:xfrm>
            <a:custGeom>
              <a:avLst/>
              <a:gdLst/>
              <a:ahLst/>
              <a:cxnLst/>
              <a:rect l="l" t="t" r="r" b="b"/>
              <a:pathLst>
                <a:path w="2978" h="3718" extrusionOk="0">
                  <a:moveTo>
                    <a:pt x="0" y="1"/>
                  </a:moveTo>
                  <a:lnTo>
                    <a:pt x="0" y="3717"/>
                  </a:lnTo>
                  <a:lnTo>
                    <a:pt x="2977" y="3717"/>
                  </a:lnTo>
                  <a:lnTo>
                    <a:pt x="2977" y="1"/>
                  </a:lnTo>
                  <a:close/>
                </a:path>
              </a:pathLst>
            </a:cu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 name="Google Shape;523;p31"/>
            <p:cNvSpPr/>
            <p:nvPr/>
          </p:nvSpPr>
          <p:spPr>
            <a:xfrm>
              <a:off x="1828413" y="4575450"/>
              <a:ext cx="21825" cy="18600"/>
            </a:xfrm>
            <a:custGeom>
              <a:avLst/>
              <a:gdLst/>
              <a:ahLst/>
              <a:cxnLst/>
              <a:rect l="l" t="t" r="r" b="b"/>
              <a:pathLst>
                <a:path w="873" h="744" extrusionOk="0">
                  <a:moveTo>
                    <a:pt x="384" y="0"/>
                  </a:moveTo>
                  <a:cubicBezTo>
                    <a:pt x="198" y="0"/>
                    <a:pt x="19" y="148"/>
                    <a:pt x="19" y="364"/>
                  </a:cubicBezTo>
                  <a:cubicBezTo>
                    <a:pt x="0" y="573"/>
                    <a:pt x="171" y="743"/>
                    <a:pt x="379" y="743"/>
                  </a:cubicBezTo>
                  <a:cubicBezTo>
                    <a:pt x="721" y="743"/>
                    <a:pt x="872" y="345"/>
                    <a:pt x="645" y="118"/>
                  </a:cubicBezTo>
                  <a:cubicBezTo>
                    <a:pt x="570" y="36"/>
                    <a:pt x="476" y="0"/>
                    <a:pt x="3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 name="Google Shape;524;p31"/>
            <p:cNvSpPr/>
            <p:nvPr/>
          </p:nvSpPr>
          <p:spPr>
            <a:xfrm>
              <a:off x="1562938" y="4248450"/>
              <a:ext cx="475950" cy="475950"/>
            </a:xfrm>
            <a:custGeom>
              <a:avLst/>
              <a:gdLst/>
              <a:ahLst/>
              <a:cxnLst/>
              <a:rect l="l" t="t" r="r" b="b"/>
              <a:pathLst>
                <a:path w="19038" h="19038" extrusionOk="0">
                  <a:moveTo>
                    <a:pt x="16687" y="2219"/>
                  </a:moveTo>
                  <a:lnTo>
                    <a:pt x="16687" y="11605"/>
                  </a:lnTo>
                  <a:lnTo>
                    <a:pt x="2333" y="11605"/>
                  </a:lnTo>
                  <a:lnTo>
                    <a:pt x="2333" y="2219"/>
                  </a:lnTo>
                  <a:close/>
                  <a:moveTo>
                    <a:pt x="17919" y="740"/>
                  </a:moveTo>
                  <a:cubicBezTo>
                    <a:pt x="18128" y="740"/>
                    <a:pt x="18279" y="911"/>
                    <a:pt x="18279" y="1100"/>
                  </a:cubicBezTo>
                  <a:lnTo>
                    <a:pt x="18279" y="11605"/>
                  </a:lnTo>
                  <a:lnTo>
                    <a:pt x="17426" y="11605"/>
                  </a:lnTo>
                  <a:lnTo>
                    <a:pt x="17426" y="1859"/>
                  </a:lnTo>
                  <a:cubicBezTo>
                    <a:pt x="17426" y="1650"/>
                    <a:pt x="17274" y="1480"/>
                    <a:pt x="17066" y="1480"/>
                  </a:cubicBezTo>
                  <a:lnTo>
                    <a:pt x="1954" y="1480"/>
                  </a:lnTo>
                  <a:cubicBezTo>
                    <a:pt x="1764" y="1480"/>
                    <a:pt x="1593" y="1650"/>
                    <a:pt x="1593" y="1859"/>
                  </a:cubicBezTo>
                  <a:lnTo>
                    <a:pt x="1593" y="11605"/>
                  </a:lnTo>
                  <a:lnTo>
                    <a:pt x="740" y="11605"/>
                  </a:lnTo>
                  <a:lnTo>
                    <a:pt x="740" y="1100"/>
                  </a:lnTo>
                  <a:cubicBezTo>
                    <a:pt x="740" y="911"/>
                    <a:pt x="911" y="740"/>
                    <a:pt x="1100" y="740"/>
                  </a:cubicBezTo>
                  <a:close/>
                  <a:moveTo>
                    <a:pt x="18279" y="12344"/>
                  </a:moveTo>
                  <a:lnTo>
                    <a:pt x="18279" y="14184"/>
                  </a:lnTo>
                  <a:cubicBezTo>
                    <a:pt x="18279" y="14392"/>
                    <a:pt x="18128" y="14563"/>
                    <a:pt x="17919" y="14563"/>
                  </a:cubicBezTo>
                  <a:lnTo>
                    <a:pt x="1100" y="14563"/>
                  </a:lnTo>
                  <a:cubicBezTo>
                    <a:pt x="911" y="14563"/>
                    <a:pt x="740" y="14392"/>
                    <a:pt x="740" y="14184"/>
                  </a:cubicBezTo>
                  <a:lnTo>
                    <a:pt x="740" y="12344"/>
                  </a:lnTo>
                  <a:close/>
                  <a:moveTo>
                    <a:pt x="10638" y="15321"/>
                  </a:moveTo>
                  <a:lnTo>
                    <a:pt x="10638" y="15682"/>
                  </a:lnTo>
                  <a:cubicBezTo>
                    <a:pt x="10619" y="16080"/>
                    <a:pt x="10752" y="16478"/>
                    <a:pt x="10998" y="16800"/>
                  </a:cubicBezTo>
                  <a:lnTo>
                    <a:pt x="8021" y="16800"/>
                  </a:lnTo>
                  <a:cubicBezTo>
                    <a:pt x="8268" y="16478"/>
                    <a:pt x="8401" y="16080"/>
                    <a:pt x="8401" y="15682"/>
                  </a:cubicBezTo>
                  <a:lnTo>
                    <a:pt x="8401" y="15321"/>
                  </a:lnTo>
                  <a:close/>
                  <a:moveTo>
                    <a:pt x="12496" y="17540"/>
                  </a:moveTo>
                  <a:cubicBezTo>
                    <a:pt x="12951" y="17540"/>
                    <a:pt x="13387" y="17843"/>
                    <a:pt x="13539" y="18279"/>
                  </a:cubicBezTo>
                  <a:lnTo>
                    <a:pt x="5480" y="18279"/>
                  </a:lnTo>
                  <a:cubicBezTo>
                    <a:pt x="5632" y="17843"/>
                    <a:pt x="6068" y="17540"/>
                    <a:pt x="6542" y="17540"/>
                  </a:cubicBezTo>
                  <a:close/>
                  <a:moveTo>
                    <a:pt x="1100" y="1"/>
                  </a:moveTo>
                  <a:cubicBezTo>
                    <a:pt x="494" y="1"/>
                    <a:pt x="1" y="494"/>
                    <a:pt x="1" y="1100"/>
                  </a:cubicBezTo>
                  <a:lnTo>
                    <a:pt x="1" y="14203"/>
                  </a:lnTo>
                  <a:cubicBezTo>
                    <a:pt x="1" y="14809"/>
                    <a:pt x="494" y="15321"/>
                    <a:pt x="1100" y="15321"/>
                  </a:cubicBezTo>
                  <a:lnTo>
                    <a:pt x="7661" y="15321"/>
                  </a:lnTo>
                  <a:lnTo>
                    <a:pt x="7661" y="15682"/>
                  </a:lnTo>
                  <a:cubicBezTo>
                    <a:pt x="7642" y="16307"/>
                    <a:pt x="7149" y="16800"/>
                    <a:pt x="6542" y="16800"/>
                  </a:cubicBezTo>
                  <a:cubicBezTo>
                    <a:pt x="5518" y="16800"/>
                    <a:pt x="4684" y="17635"/>
                    <a:pt x="4684" y="18659"/>
                  </a:cubicBezTo>
                  <a:cubicBezTo>
                    <a:pt x="4684" y="18867"/>
                    <a:pt x="4836" y="19038"/>
                    <a:pt x="5044" y="19038"/>
                  </a:cubicBezTo>
                  <a:lnTo>
                    <a:pt x="13975" y="19038"/>
                  </a:lnTo>
                  <a:cubicBezTo>
                    <a:pt x="14184" y="19038"/>
                    <a:pt x="14354" y="18867"/>
                    <a:pt x="14354" y="18659"/>
                  </a:cubicBezTo>
                  <a:cubicBezTo>
                    <a:pt x="14354" y="17635"/>
                    <a:pt x="13520" y="16800"/>
                    <a:pt x="12496" y="16800"/>
                  </a:cubicBezTo>
                  <a:cubicBezTo>
                    <a:pt x="11870" y="16800"/>
                    <a:pt x="11377" y="16307"/>
                    <a:pt x="11377" y="15682"/>
                  </a:cubicBezTo>
                  <a:lnTo>
                    <a:pt x="11377" y="15321"/>
                  </a:lnTo>
                  <a:lnTo>
                    <a:pt x="17919" y="15321"/>
                  </a:lnTo>
                  <a:cubicBezTo>
                    <a:pt x="18526" y="15321"/>
                    <a:pt x="19038" y="14809"/>
                    <a:pt x="19038" y="14203"/>
                  </a:cubicBezTo>
                  <a:lnTo>
                    <a:pt x="19038" y="1100"/>
                  </a:lnTo>
                  <a:cubicBezTo>
                    <a:pt x="19038" y="494"/>
                    <a:pt x="18526" y="1"/>
                    <a:pt x="179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 name="Google Shape;525;p31"/>
            <p:cNvSpPr/>
            <p:nvPr/>
          </p:nvSpPr>
          <p:spPr>
            <a:xfrm>
              <a:off x="1642588" y="4346575"/>
              <a:ext cx="92925" cy="111900"/>
            </a:xfrm>
            <a:custGeom>
              <a:avLst/>
              <a:gdLst/>
              <a:ahLst/>
              <a:cxnLst/>
              <a:rect l="l" t="t" r="r" b="b"/>
              <a:pathLst>
                <a:path w="3717" h="4476" extrusionOk="0">
                  <a:moveTo>
                    <a:pt x="2977" y="759"/>
                  </a:moveTo>
                  <a:lnTo>
                    <a:pt x="2977" y="3736"/>
                  </a:lnTo>
                  <a:lnTo>
                    <a:pt x="740" y="3736"/>
                  </a:lnTo>
                  <a:lnTo>
                    <a:pt x="740" y="759"/>
                  </a:lnTo>
                  <a:close/>
                  <a:moveTo>
                    <a:pt x="379" y="1"/>
                  </a:moveTo>
                  <a:cubicBezTo>
                    <a:pt x="171" y="1"/>
                    <a:pt x="0" y="171"/>
                    <a:pt x="0" y="380"/>
                  </a:cubicBezTo>
                  <a:lnTo>
                    <a:pt x="0" y="4096"/>
                  </a:lnTo>
                  <a:cubicBezTo>
                    <a:pt x="0" y="4305"/>
                    <a:pt x="171" y="4476"/>
                    <a:pt x="379" y="4476"/>
                  </a:cubicBezTo>
                  <a:lnTo>
                    <a:pt x="3356" y="4476"/>
                  </a:lnTo>
                  <a:cubicBezTo>
                    <a:pt x="3565" y="4476"/>
                    <a:pt x="3717" y="4305"/>
                    <a:pt x="3717" y="4096"/>
                  </a:cubicBezTo>
                  <a:lnTo>
                    <a:pt x="3717" y="380"/>
                  </a:lnTo>
                  <a:cubicBezTo>
                    <a:pt x="3717" y="171"/>
                    <a:pt x="3565" y="1"/>
                    <a:pt x="33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 name="Google Shape;526;p31"/>
            <p:cNvSpPr/>
            <p:nvPr/>
          </p:nvSpPr>
          <p:spPr>
            <a:xfrm>
              <a:off x="1753988" y="4346575"/>
              <a:ext cx="93400" cy="111900"/>
            </a:xfrm>
            <a:custGeom>
              <a:avLst/>
              <a:gdLst/>
              <a:ahLst/>
              <a:cxnLst/>
              <a:rect l="l" t="t" r="r" b="b"/>
              <a:pathLst>
                <a:path w="3736" h="4476" extrusionOk="0">
                  <a:moveTo>
                    <a:pt x="2996" y="759"/>
                  </a:moveTo>
                  <a:lnTo>
                    <a:pt x="2996" y="3736"/>
                  </a:lnTo>
                  <a:lnTo>
                    <a:pt x="759" y="3736"/>
                  </a:lnTo>
                  <a:lnTo>
                    <a:pt x="759" y="759"/>
                  </a:lnTo>
                  <a:close/>
                  <a:moveTo>
                    <a:pt x="379" y="1"/>
                  </a:moveTo>
                  <a:cubicBezTo>
                    <a:pt x="171" y="1"/>
                    <a:pt x="19" y="171"/>
                    <a:pt x="19" y="380"/>
                  </a:cubicBezTo>
                  <a:lnTo>
                    <a:pt x="19" y="4096"/>
                  </a:lnTo>
                  <a:cubicBezTo>
                    <a:pt x="0" y="4305"/>
                    <a:pt x="171" y="4476"/>
                    <a:pt x="379" y="4476"/>
                  </a:cubicBezTo>
                  <a:lnTo>
                    <a:pt x="3356" y="4476"/>
                  </a:lnTo>
                  <a:cubicBezTo>
                    <a:pt x="3565" y="4476"/>
                    <a:pt x="3735" y="4305"/>
                    <a:pt x="3735" y="4096"/>
                  </a:cubicBezTo>
                  <a:lnTo>
                    <a:pt x="3735" y="380"/>
                  </a:lnTo>
                  <a:cubicBezTo>
                    <a:pt x="3735" y="171"/>
                    <a:pt x="3565" y="1"/>
                    <a:pt x="33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 name="Google Shape;527;p31"/>
            <p:cNvSpPr/>
            <p:nvPr/>
          </p:nvSpPr>
          <p:spPr>
            <a:xfrm>
              <a:off x="1865838" y="4346575"/>
              <a:ext cx="92950" cy="111900"/>
            </a:xfrm>
            <a:custGeom>
              <a:avLst/>
              <a:gdLst/>
              <a:ahLst/>
              <a:cxnLst/>
              <a:rect l="l" t="t" r="r" b="b"/>
              <a:pathLst>
                <a:path w="3718" h="4476" extrusionOk="0">
                  <a:moveTo>
                    <a:pt x="2978" y="759"/>
                  </a:moveTo>
                  <a:lnTo>
                    <a:pt x="2978" y="3736"/>
                  </a:lnTo>
                  <a:lnTo>
                    <a:pt x="740" y="3736"/>
                  </a:lnTo>
                  <a:lnTo>
                    <a:pt x="740" y="759"/>
                  </a:lnTo>
                  <a:close/>
                  <a:moveTo>
                    <a:pt x="380" y="1"/>
                  </a:moveTo>
                  <a:cubicBezTo>
                    <a:pt x="172" y="1"/>
                    <a:pt x="1" y="171"/>
                    <a:pt x="1" y="380"/>
                  </a:cubicBezTo>
                  <a:lnTo>
                    <a:pt x="1" y="4096"/>
                  </a:lnTo>
                  <a:cubicBezTo>
                    <a:pt x="1" y="4305"/>
                    <a:pt x="172" y="4476"/>
                    <a:pt x="380" y="4476"/>
                  </a:cubicBezTo>
                  <a:lnTo>
                    <a:pt x="3357" y="4476"/>
                  </a:lnTo>
                  <a:cubicBezTo>
                    <a:pt x="3547" y="4476"/>
                    <a:pt x="3717" y="4305"/>
                    <a:pt x="3717" y="4096"/>
                  </a:cubicBezTo>
                  <a:lnTo>
                    <a:pt x="3717" y="380"/>
                  </a:lnTo>
                  <a:cubicBezTo>
                    <a:pt x="3717" y="171"/>
                    <a:pt x="3547" y="1"/>
                    <a:pt x="3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 name="Google Shape;528;p31"/>
            <p:cNvSpPr/>
            <p:nvPr/>
          </p:nvSpPr>
          <p:spPr>
            <a:xfrm>
              <a:off x="1639738" y="4476950"/>
              <a:ext cx="99100" cy="18500"/>
            </a:xfrm>
            <a:custGeom>
              <a:avLst/>
              <a:gdLst/>
              <a:ahLst/>
              <a:cxnLst/>
              <a:rect l="l" t="t" r="r" b="b"/>
              <a:pathLst>
                <a:path w="3964" h="740" extrusionOk="0">
                  <a:moveTo>
                    <a:pt x="493" y="0"/>
                  </a:moveTo>
                  <a:cubicBezTo>
                    <a:pt x="0" y="0"/>
                    <a:pt x="0" y="740"/>
                    <a:pt x="493" y="740"/>
                  </a:cubicBezTo>
                  <a:lnTo>
                    <a:pt x="3470" y="740"/>
                  </a:lnTo>
                  <a:cubicBezTo>
                    <a:pt x="3963" y="740"/>
                    <a:pt x="3963" y="0"/>
                    <a:pt x="34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 name="Google Shape;529;p31"/>
            <p:cNvSpPr/>
            <p:nvPr/>
          </p:nvSpPr>
          <p:spPr>
            <a:xfrm>
              <a:off x="1751138" y="4476950"/>
              <a:ext cx="99100" cy="18500"/>
            </a:xfrm>
            <a:custGeom>
              <a:avLst/>
              <a:gdLst/>
              <a:ahLst/>
              <a:cxnLst/>
              <a:rect l="l" t="t" r="r" b="b"/>
              <a:pathLst>
                <a:path w="3964" h="740" extrusionOk="0">
                  <a:moveTo>
                    <a:pt x="493" y="0"/>
                  </a:moveTo>
                  <a:cubicBezTo>
                    <a:pt x="0" y="0"/>
                    <a:pt x="0" y="740"/>
                    <a:pt x="493" y="740"/>
                  </a:cubicBezTo>
                  <a:lnTo>
                    <a:pt x="3470" y="740"/>
                  </a:lnTo>
                  <a:cubicBezTo>
                    <a:pt x="3963" y="740"/>
                    <a:pt x="3963" y="0"/>
                    <a:pt x="34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 name="Google Shape;530;p31"/>
            <p:cNvSpPr/>
            <p:nvPr/>
          </p:nvSpPr>
          <p:spPr>
            <a:xfrm>
              <a:off x="1862538" y="4476950"/>
              <a:ext cx="99575" cy="18500"/>
            </a:xfrm>
            <a:custGeom>
              <a:avLst/>
              <a:gdLst/>
              <a:ahLst/>
              <a:cxnLst/>
              <a:rect l="l" t="t" r="r" b="b"/>
              <a:pathLst>
                <a:path w="3983" h="740" extrusionOk="0">
                  <a:moveTo>
                    <a:pt x="512" y="0"/>
                  </a:moveTo>
                  <a:cubicBezTo>
                    <a:pt x="0" y="0"/>
                    <a:pt x="0" y="740"/>
                    <a:pt x="512" y="740"/>
                  </a:cubicBezTo>
                  <a:lnTo>
                    <a:pt x="3489" y="740"/>
                  </a:lnTo>
                  <a:cubicBezTo>
                    <a:pt x="3982" y="740"/>
                    <a:pt x="3982" y="0"/>
                    <a:pt x="34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 name="Google Shape;531;p31"/>
            <p:cNvSpPr/>
            <p:nvPr/>
          </p:nvSpPr>
          <p:spPr>
            <a:xfrm>
              <a:off x="1751138" y="4575525"/>
              <a:ext cx="62125" cy="18525"/>
            </a:xfrm>
            <a:custGeom>
              <a:avLst/>
              <a:gdLst/>
              <a:ahLst/>
              <a:cxnLst/>
              <a:rect l="l" t="t" r="r" b="b"/>
              <a:pathLst>
                <a:path w="2485" h="741" extrusionOk="0">
                  <a:moveTo>
                    <a:pt x="493" y="1"/>
                  </a:moveTo>
                  <a:cubicBezTo>
                    <a:pt x="0" y="1"/>
                    <a:pt x="0" y="740"/>
                    <a:pt x="493" y="740"/>
                  </a:cubicBezTo>
                  <a:lnTo>
                    <a:pt x="1991" y="740"/>
                  </a:lnTo>
                  <a:cubicBezTo>
                    <a:pt x="2484" y="740"/>
                    <a:pt x="2484" y="1"/>
                    <a:pt x="19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32" name="Google Shape;532;p31"/>
          <p:cNvGrpSpPr/>
          <p:nvPr/>
        </p:nvGrpSpPr>
        <p:grpSpPr>
          <a:xfrm>
            <a:off x="1707878" y="3444511"/>
            <a:ext cx="320088" cy="260682"/>
            <a:chOff x="5899913" y="4248925"/>
            <a:chExt cx="639025" cy="524300"/>
          </a:xfrm>
        </p:grpSpPr>
        <p:sp>
          <p:nvSpPr>
            <p:cNvPr id="533" name="Google Shape;533;p31"/>
            <p:cNvSpPr/>
            <p:nvPr/>
          </p:nvSpPr>
          <p:spPr>
            <a:xfrm>
              <a:off x="5937363" y="4261725"/>
              <a:ext cx="564600" cy="399175"/>
            </a:xfrm>
            <a:custGeom>
              <a:avLst/>
              <a:gdLst/>
              <a:ahLst/>
              <a:cxnLst/>
              <a:rect l="l" t="t" r="r" b="b"/>
              <a:pathLst>
                <a:path w="22584" h="15967" extrusionOk="0">
                  <a:moveTo>
                    <a:pt x="1005" y="1"/>
                  </a:moveTo>
                  <a:cubicBezTo>
                    <a:pt x="455" y="1"/>
                    <a:pt x="0" y="437"/>
                    <a:pt x="19" y="986"/>
                  </a:cubicBezTo>
                  <a:lnTo>
                    <a:pt x="19" y="15966"/>
                  </a:lnTo>
                  <a:lnTo>
                    <a:pt x="22584" y="15966"/>
                  </a:lnTo>
                  <a:lnTo>
                    <a:pt x="22584" y="986"/>
                  </a:lnTo>
                  <a:cubicBezTo>
                    <a:pt x="22584" y="437"/>
                    <a:pt x="22128" y="1"/>
                    <a:pt x="215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31"/>
            <p:cNvSpPr/>
            <p:nvPr/>
          </p:nvSpPr>
          <p:spPr>
            <a:xfrm>
              <a:off x="6070088" y="4498750"/>
              <a:ext cx="299150" cy="112375"/>
            </a:xfrm>
            <a:custGeom>
              <a:avLst/>
              <a:gdLst/>
              <a:ahLst/>
              <a:cxnLst/>
              <a:rect l="l" t="t" r="r" b="b"/>
              <a:pathLst>
                <a:path w="11966" h="4495" extrusionOk="0">
                  <a:moveTo>
                    <a:pt x="2997" y="0"/>
                  </a:moveTo>
                  <a:lnTo>
                    <a:pt x="1" y="1498"/>
                  </a:lnTo>
                  <a:lnTo>
                    <a:pt x="5992" y="4494"/>
                  </a:lnTo>
                  <a:lnTo>
                    <a:pt x="11965" y="1498"/>
                  </a:lnTo>
                  <a:lnTo>
                    <a:pt x="89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31"/>
            <p:cNvSpPr/>
            <p:nvPr/>
          </p:nvSpPr>
          <p:spPr>
            <a:xfrm>
              <a:off x="6070088" y="4423850"/>
              <a:ext cx="299150" cy="112375"/>
            </a:xfrm>
            <a:custGeom>
              <a:avLst/>
              <a:gdLst/>
              <a:ahLst/>
              <a:cxnLst/>
              <a:rect l="l" t="t" r="r" b="b"/>
              <a:pathLst>
                <a:path w="11966" h="4495" extrusionOk="0">
                  <a:moveTo>
                    <a:pt x="2997" y="0"/>
                  </a:moveTo>
                  <a:lnTo>
                    <a:pt x="1" y="1517"/>
                  </a:lnTo>
                  <a:lnTo>
                    <a:pt x="5992" y="4494"/>
                  </a:lnTo>
                  <a:lnTo>
                    <a:pt x="11965" y="1517"/>
                  </a:lnTo>
                  <a:lnTo>
                    <a:pt x="8988" y="0"/>
                  </a:lnTo>
                  <a:close/>
                </a:path>
              </a:pathLst>
            </a:custGeom>
            <a:solidFill>
              <a:srgbClr val="DBA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31"/>
            <p:cNvSpPr/>
            <p:nvPr/>
          </p:nvSpPr>
          <p:spPr>
            <a:xfrm>
              <a:off x="6070088" y="4311975"/>
              <a:ext cx="299150" cy="149825"/>
            </a:xfrm>
            <a:custGeom>
              <a:avLst/>
              <a:gdLst/>
              <a:ahLst/>
              <a:cxnLst/>
              <a:rect l="l" t="t" r="r" b="b"/>
              <a:pathLst>
                <a:path w="11966" h="5993" extrusionOk="0">
                  <a:moveTo>
                    <a:pt x="5992" y="0"/>
                  </a:moveTo>
                  <a:lnTo>
                    <a:pt x="1" y="2996"/>
                  </a:lnTo>
                  <a:lnTo>
                    <a:pt x="5992" y="5992"/>
                  </a:lnTo>
                  <a:lnTo>
                    <a:pt x="11965" y="2977"/>
                  </a:lnTo>
                  <a:lnTo>
                    <a:pt x="59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537;p31"/>
            <p:cNvSpPr/>
            <p:nvPr/>
          </p:nvSpPr>
          <p:spPr>
            <a:xfrm>
              <a:off x="5912713" y="4660875"/>
              <a:ext cx="613900" cy="100025"/>
            </a:xfrm>
            <a:custGeom>
              <a:avLst/>
              <a:gdLst/>
              <a:ahLst/>
              <a:cxnLst/>
              <a:rect l="l" t="t" r="r" b="b"/>
              <a:pathLst>
                <a:path w="24556" h="4001" extrusionOk="0">
                  <a:moveTo>
                    <a:pt x="0" y="0"/>
                  </a:moveTo>
                  <a:lnTo>
                    <a:pt x="0" y="1005"/>
                  </a:lnTo>
                  <a:cubicBezTo>
                    <a:pt x="0" y="2655"/>
                    <a:pt x="1347" y="4001"/>
                    <a:pt x="2996" y="4001"/>
                  </a:cubicBezTo>
                  <a:lnTo>
                    <a:pt x="21560" y="4001"/>
                  </a:lnTo>
                  <a:cubicBezTo>
                    <a:pt x="23209" y="4001"/>
                    <a:pt x="24556" y="2655"/>
                    <a:pt x="24556" y="1005"/>
                  </a:cubicBezTo>
                  <a:lnTo>
                    <a:pt x="245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8;p31"/>
            <p:cNvSpPr/>
            <p:nvPr/>
          </p:nvSpPr>
          <p:spPr>
            <a:xfrm>
              <a:off x="6157313" y="4698300"/>
              <a:ext cx="29425" cy="25150"/>
            </a:xfrm>
            <a:custGeom>
              <a:avLst/>
              <a:gdLst/>
              <a:ahLst/>
              <a:cxnLst/>
              <a:rect l="l" t="t" r="r" b="b"/>
              <a:pathLst>
                <a:path w="1177" h="1006" extrusionOk="0">
                  <a:moveTo>
                    <a:pt x="498" y="1"/>
                  </a:moveTo>
                  <a:cubicBezTo>
                    <a:pt x="242" y="1"/>
                    <a:pt x="1" y="200"/>
                    <a:pt x="1" y="494"/>
                  </a:cubicBezTo>
                  <a:cubicBezTo>
                    <a:pt x="1" y="778"/>
                    <a:pt x="228" y="1006"/>
                    <a:pt x="494" y="1006"/>
                  </a:cubicBezTo>
                  <a:cubicBezTo>
                    <a:pt x="949" y="1006"/>
                    <a:pt x="1176" y="456"/>
                    <a:pt x="854" y="153"/>
                  </a:cubicBezTo>
                  <a:cubicBezTo>
                    <a:pt x="749" y="48"/>
                    <a:pt x="621" y="1"/>
                    <a:pt x="4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31"/>
            <p:cNvSpPr/>
            <p:nvPr/>
          </p:nvSpPr>
          <p:spPr>
            <a:xfrm>
              <a:off x="5899913" y="4248925"/>
              <a:ext cx="639025" cy="524300"/>
            </a:xfrm>
            <a:custGeom>
              <a:avLst/>
              <a:gdLst/>
              <a:ahLst/>
              <a:cxnLst/>
              <a:rect l="l" t="t" r="r" b="b"/>
              <a:pathLst>
                <a:path w="25561" h="20972" extrusionOk="0">
                  <a:moveTo>
                    <a:pt x="23077" y="1006"/>
                  </a:moveTo>
                  <a:cubicBezTo>
                    <a:pt x="23342" y="1006"/>
                    <a:pt x="23570" y="1233"/>
                    <a:pt x="23570" y="1498"/>
                  </a:cubicBezTo>
                  <a:lnTo>
                    <a:pt x="23570" y="15985"/>
                  </a:lnTo>
                  <a:lnTo>
                    <a:pt x="2010" y="15985"/>
                  </a:lnTo>
                  <a:lnTo>
                    <a:pt x="2010" y="1498"/>
                  </a:lnTo>
                  <a:cubicBezTo>
                    <a:pt x="2010" y="1233"/>
                    <a:pt x="2238" y="1006"/>
                    <a:pt x="2503" y="1006"/>
                  </a:cubicBezTo>
                  <a:close/>
                  <a:moveTo>
                    <a:pt x="24575" y="16971"/>
                  </a:moveTo>
                  <a:lnTo>
                    <a:pt x="24575" y="17483"/>
                  </a:lnTo>
                  <a:cubicBezTo>
                    <a:pt x="24575" y="18848"/>
                    <a:pt x="23456" y="19967"/>
                    <a:pt x="22072" y="19967"/>
                  </a:cubicBezTo>
                  <a:lnTo>
                    <a:pt x="3508" y="19967"/>
                  </a:lnTo>
                  <a:cubicBezTo>
                    <a:pt x="2124" y="19967"/>
                    <a:pt x="1005" y="18848"/>
                    <a:pt x="1005" y="17483"/>
                  </a:cubicBezTo>
                  <a:lnTo>
                    <a:pt x="1005" y="16971"/>
                  </a:lnTo>
                  <a:close/>
                  <a:moveTo>
                    <a:pt x="2503" y="1"/>
                  </a:moveTo>
                  <a:cubicBezTo>
                    <a:pt x="1688" y="1"/>
                    <a:pt x="1005" y="683"/>
                    <a:pt x="1005" y="1498"/>
                  </a:cubicBezTo>
                  <a:lnTo>
                    <a:pt x="1005" y="15985"/>
                  </a:lnTo>
                  <a:lnTo>
                    <a:pt x="512" y="15985"/>
                  </a:lnTo>
                  <a:cubicBezTo>
                    <a:pt x="228" y="15985"/>
                    <a:pt x="0" y="16194"/>
                    <a:pt x="0" y="16478"/>
                  </a:cubicBezTo>
                  <a:lnTo>
                    <a:pt x="0" y="17483"/>
                  </a:lnTo>
                  <a:cubicBezTo>
                    <a:pt x="19" y="19398"/>
                    <a:pt x="1574" y="20972"/>
                    <a:pt x="3508" y="20972"/>
                  </a:cubicBezTo>
                  <a:lnTo>
                    <a:pt x="22072" y="20972"/>
                  </a:lnTo>
                  <a:cubicBezTo>
                    <a:pt x="24006" y="20972"/>
                    <a:pt x="25561" y="19417"/>
                    <a:pt x="25561" y="17483"/>
                  </a:cubicBezTo>
                  <a:lnTo>
                    <a:pt x="25561" y="16478"/>
                  </a:lnTo>
                  <a:cubicBezTo>
                    <a:pt x="25561" y="16194"/>
                    <a:pt x="25352" y="15985"/>
                    <a:pt x="25068" y="15985"/>
                  </a:cubicBezTo>
                  <a:lnTo>
                    <a:pt x="24575" y="15985"/>
                  </a:lnTo>
                  <a:lnTo>
                    <a:pt x="24575" y="1498"/>
                  </a:lnTo>
                  <a:cubicBezTo>
                    <a:pt x="24575" y="683"/>
                    <a:pt x="23892" y="1"/>
                    <a:pt x="230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0;p31"/>
            <p:cNvSpPr/>
            <p:nvPr/>
          </p:nvSpPr>
          <p:spPr>
            <a:xfrm>
              <a:off x="6202813" y="4698325"/>
              <a:ext cx="83475" cy="25125"/>
            </a:xfrm>
            <a:custGeom>
              <a:avLst/>
              <a:gdLst/>
              <a:ahLst/>
              <a:cxnLst/>
              <a:rect l="l" t="t" r="r" b="b"/>
              <a:pathLst>
                <a:path w="3339" h="1005" extrusionOk="0">
                  <a:moveTo>
                    <a:pt x="683" y="0"/>
                  </a:moveTo>
                  <a:cubicBezTo>
                    <a:pt x="1" y="0"/>
                    <a:pt x="1" y="1005"/>
                    <a:pt x="683" y="1005"/>
                  </a:cubicBezTo>
                  <a:lnTo>
                    <a:pt x="2674" y="1005"/>
                  </a:lnTo>
                  <a:cubicBezTo>
                    <a:pt x="3338" y="1005"/>
                    <a:pt x="3338" y="0"/>
                    <a:pt x="26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 name="Google Shape;541;p31"/>
            <p:cNvSpPr/>
            <p:nvPr/>
          </p:nvSpPr>
          <p:spPr>
            <a:xfrm>
              <a:off x="6054913" y="4299050"/>
              <a:ext cx="329500" cy="324400"/>
            </a:xfrm>
            <a:custGeom>
              <a:avLst/>
              <a:gdLst/>
              <a:ahLst/>
              <a:cxnLst/>
              <a:rect l="l" t="t" r="r" b="b"/>
              <a:pathLst>
                <a:path w="13180" h="12976" extrusionOk="0">
                  <a:moveTo>
                    <a:pt x="6599" y="1048"/>
                  </a:moveTo>
                  <a:lnTo>
                    <a:pt x="11454" y="3494"/>
                  </a:lnTo>
                  <a:lnTo>
                    <a:pt x="6599" y="5921"/>
                  </a:lnTo>
                  <a:lnTo>
                    <a:pt x="1707" y="3494"/>
                  </a:lnTo>
                  <a:lnTo>
                    <a:pt x="6599" y="1048"/>
                  </a:lnTo>
                  <a:close/>
                  <a:moveTo>
                    <a:pt x="9595" y="5561"/>
                  </a:moveTo>
                  <a:lnTo>
                    <a:pt x="11454" y="6490"/>
                  </a:lnTo>
                  <a:lnTo>
                    <a:pt x="6599" y="8917"/>
                  </a:lnTo>
                  <a:lnTo>
                    <a:pt x="1707" y="6509"/>
                  </a:lnTo>
                  <a:lnTo>
                    <a:pt x="3604" y="5561"/>
                  </a:lnTo>
                  <a:lnTo>
                    <a:pt x="6372" y="6945"/>
                  </a:lnTo>
                  <a:cubicBezTo>
                    <a:pt x="6429" y="6964"/>
                    <a:pt x="6505" y="6983"/>
                    <a:pt x="6599" y="6983"/>
                  </a:cubicBezTo>
                  <a:cubicBezTo>
                    <a:pt x="6675" y="6983"/>
                    <a:pt x="6751" y="6964"/>
                    <a:pt x="6808" y="6945"/>
                  </a:cubicBezTo>
                  <a:lnTo>
                    <a:pt x="9595" y="5561"/>
                  </a:lnTo>
                  <a:close/>
                  <a:moveTo>
                    <a:pt x="9595" y="8538"/>
                  </a:moveTo>
                  <a:lnTo>
                    <a:pt x="11454" y="9486"/>
                  </a:lnTo>
                  <a:lnTo>
                    <a:pt x="6599" y="11913"/>
                  </a:lnTo>
                  <a:lnTo>
                    <a:pt x="1707" y="9486"/>
                  </a:lnTo>
                  <a:lnTo>
                    <a:pt x="3585" y="8538"/>
                  </a:lnTo>
                  <a:lnTo>
                    <a:pt x="6372" y="9922"/>
                  </a:lnTo>
                  <a:cubicBezTo>
                    <a:pt x="6429" y="9960"/>
                    <a:pt x="6505" y="9979"/>
                    <a:pt x="6599" y="9979"/>
                  </a:cubicBezTo>
                  <a:cubicBezTo>
                    <a:pt x="6675" y="9979"/>
                    <a:pt x="6751" y="9960"/>
                    <a:pt x="6808" y="9922"/>
                  </a:cubicBezTo>
                  <a:lnTo>
                    <a:pt x="9595" y="8538"/>
                  </a:lnTo>
                  <a:close/>
                  <a:moveTo>
                    <a:pt x="6590" y="1"/>
                  </a:moveTo>
                  <a:cubicBezTo>
                    <a:pt x="6514" y="1"/>
                    <a:pt x="6438" y="15"/>
                    <a:pt x="6372" y="43"/>
                  </a:cubicBezTo>
                  <a:lnTo>
                    <a:pt x="380" y="3039"/>
                  </a:lnTo>
                  <a:cubicBezTo>
                    <a:pt x="209" y="3134"/>
                    <a:pt x="96" y="3305"/>
                    <a:pt x="96" y="3494"/>
                  </a:cubicBezTo>
                  <a:cubicBezTo>
                    <a:pt x="96" y="3684"/>
                    <a:pt x="209" y="3855"/>
                    <a:pt x="380" y="3930"/>
                  </a:cubicBezTo>
                  <a:lnTo>
                    <a:pt x="2485" y="4992"/>
                  </a:lnTo>
                  <a:lnTo>
                    <a:pt x="380" y="6035"/>
                  </a:lnTo>
                  <a:cubicBezTo>
                    <a:pt x="1" y="6225"/>
                    <a:pt x="1" y="6756"/>
                    <a:pt x="380" y="6926"/>
                  </a:cubicBezTo>
                  <a:lnTo>
                    <a:pt x="2485" y="7988"/>
                  </a:lnTo>
                  <a:lnTo>
                    <a:pt x="380" y="9031"/>
                  </a:lnTo>
                  <a:cubicBezTo>
                    <a:pt x="1" y="9221"/>
                    <a:pt x="1" y="9752"/>
                    <a:pt x="380" y="9922"/>
                  </a:cubicBezTo>
                  <a:lnTo>
                    <a:pt x="6372" y="12918"/>
                  </a:lnTo>
                  <a:cubicBezTo>
                    <a:pt x="6448" y="12956"/>
                    <a:pt x="6524" y="12975"/>
                    <a:pt x="6599" y="12975"/>
                  </a:cubicBezTo>
                  <a:cubicBezTo>
                    <a:pt x="6675" y="12975"/>
                    <a:pt x="6751" y="12956"/>
                    <a:pt x="6827" y="12918"/>
                  </a:cubicBezTo>
                  <a:lnTo>
                    <a:pt x="12800" y="9922"/>
                  </a:lnTo>
                  <a:cubicBezTo>
                    <a:pt x="13179" y="9752"/>
                    <a:pt x="13179" y="9221"/>
                    <a:pt x="12800" y="9031"/>
                  </a:cubicBezTo>
                  <a:lnTo>
                    <a:pt x="10714" y="7988"/>
                  </a:lnTo>
                  <a:lnTo>
                    <a:pt x="12800" y="6926"/>
                  </a:lnTo>
                  <a:cubicBezTo>
                    <a:pt x="13179" y="6756"/>
                    <a:pt x="13179" y="6225"/>
                    <a:pt x="12800" y="6035"/>
                  </a:cubicBezTo>
                  <a:lnTo>
                    <a:pt x="10714" y="4992"/>
                  </a:lnTo>
                  <a:lnTo>
                    <a:pt x="12800" y="3930"/>
                  </a:lnTo>
                  <a:cubicBezTo>
                    <a:pt x="12971" y="3855"/>
                    <a:pt x="13084" y="3684"/>
                    <a:pt x="13084" y="3494"/>
                  </a:cubicBezTo>
                  <a:cubicBezTo>
                    <a:pt x="13084" y="3305"/>
                    <a:pt x="12971" y="3134"/>
                    <a:pt x="12800" y="3039"/>
                  </a:cubicBezTo>
                  <a:lnTo>
                    <a:pt x="6808" y="43"/>
                  </a:lnTo>
                  <a:cubicBezTo>
                    <a:pt x="6742" y="15"/>
                    <a:pt x="6666" y="1"/>
                    <a:pt x="65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42" name="Google Shape;542;p31"/>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Programming Language</a:t>
            </a:r>
            <a:endParaRPr sz="1400" dirty="0">
              <a:solidFill>
                <a:schemeClr val="accent3"/>
              </a:solidFill>
            </a:endParaRPr>
          </a:p>
        </p:txBody>
      </p:sp>
      <p:sp>
        <p:nvSpPr>
          <p:cNvPr id="543" name="Google Shape;543;p31"/>
          <p:cNvSpPr txBox="1">
            <a:spLocks noGrp="1"/>
          </p:cNvSpPr>
          <p:nvPr>
            <p:ph type="subTitle" idx="2"/>
          </p:nvPr>
        </p:nvSpPr>
        <p:spPr>
          <a:xfrm>
            <a:off x="0" y="914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solidFill>
              </a:rPr>
              <a:t>C++ programming</a:t>
            </a:r>
            <a:endParaRPr sz="1400" dirty="0">
              <a:solidFill>
                <a:schemeClr val="accent3"/>
              </a:solidFill>
            </a:endParaRPr>
          </a:p>
        </p:txBody>
      </p:sp>
      <p:sp>
        <p:nvSpPr>
          <p:cNvPr id="544" name="Google Shape;544;p31"/>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Concept of class &amp; Objects</a:t>
            </a:r>
            <a:endParaRPr sz="1400" dirty="0">
              <a:solidFill>
                <a:schemeClr val="accent3"/>
              </a:solidFill>
            </a:endParaRPr>
          </a:p>
        </p:txBody>
      </p:sp>
      <p:grpSp>
        <p:nvGrpSpPr>
          <p:cNvPr id="545" name="Google Shape;545;p31"/>
          <p:cNvGrpSpPr/>
          <p:nvPr/>
        </p:nvGrpSpPr>
        <p:grpSpPr>
          <a:xfrm>
            <a:off x="1614876" y="1364434"/>
            <a:ext cx="506092" cy="426611"/>
            <a:chOff x="1665363" y="1706700"/>
            <a:chExt cx="578325" cy="487500"/>
          </a:xfrm>
        </p:grpSpPr>
        <p:sp>
          <p:nvSpPr>
            <p:cNvPr id="546" name="Google Shape;546;p31"/>
            <p:cNvSpPr/>
            <p:nvPr/>
          </p:nvSpPr>
          <p:spPr>
            <a:xfrm flipH="1">
              <a:off x="2174988"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7" name="Google Shape;547;p31"/>
            <p:cNvSpPr/>
            <p:nvPr/>
          </p:nvSpPr>
          <p:spPr>
            <a:xfrm>
              <a:off x="1665363"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48" name="Google Shape;548;p31"/>
          <p:cNvGrpSpPr/>
          <p:nvPr/>
        </p:nvGrpSpPr>
        <p:grpSpPr>
          <a:xfrm>
            <a:off x="1614876" y="3361546"/>
            <a:ext cx="506092" cy="426611"/>
            <a:chOff x="1665363" y="1706700"/>
            <a:chExt cx="578325" cy="487500"/>
          </a:xfrm>
        </p:grpSpPr>
        <p:sp>
          <p:nvSpPr>
            <p:cNvPr id="549" name="Google Shape;549;p31"/>
            <p:cNvSpPr/>
            <p:nvPr/>
          </p:nvSpPr>
          <p:spPr>
            <a:xfrm flipH="1">
              <a:off x="2174988"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 name="Google Shape;550;p31"/>
            <p:cNvSpPr/>
            <p:nvPr/>
          </p:nvSpPr>
          <p:spPr>
            <a:xfrm>
              <a:off x="1665363"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51" name="Google Shape;551;p31"/>
          <p:cNvGrpSpPr/>
          <p:nvPr/>
        </p:nvGrpSpPr>
        <p:grpSpPr>
          <a:xfrm>
            <a:off x="1084825" y="3203163"/>
            <a:ext cx="506100" cy="1366863"/>
            <a:chOff x="1084825" y="3203163"/>
            <a:chExt cx="506100" cy="1366863"/>
          </a:xfrm>
        </p:grpSpPr>
        <p:cxnSp>
          <p:nvCxnSpPr>
            <p:cNvPr id="552" name="Google Shape;552;p31"/>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53" name="Google Shape;553;p3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grpSp>
      <p:grpSp>
        <p:nvGrpSpPr>
          <p:cNvPr id="554" name="Google Shape;554;p31"/>
          <p:cNvGrpSpPr/>
          <p:nvPr/>
        </p:nvGrpSpPr>
        <p:grpSpPr>
          <a:xfrm>
            <a:off x="1084825" y="1208049"/>
            <a:ext cx="506100" cy="1366863"/>
            <a:chOff x="1084825" y="3203163"/>
            <a:chExt cx="506100" cy="1366863"/>
          </a:xfrm>
        </p:grpSpPr>
        <p:cxnSp>
          <p:nvCxnSpPr>
            <p:cNvPr id="555" name="Google Shape;555;p31"/>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56" name="Google Shape;556;p3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grpSp>
      <p:sp>
        <p:nvSpPr>
          <p:cNvPr id="2" name="Rectangle 1">
            <a:extLst>
              <a:ext uri="{FF2B5EF4-FFF2-40B4-BE49-F238E27FC236}">
                <a16:creationId xmlns:a16="http://schemas.microsoft.com/office/drawing/2014/main" id="{6035077C-A0EA-4C23-BBE0-EF24F6204F4B}"/>
              </a:ext>
            </a:extLst>
          </p:cNvPr>
          <p:cNvSpPr>
            <a:spLocks noChangeArrowheads="1"/>
          </p:cNvSpPr>
          <p:nvPr/>
        </p:nvSpPr>
        <p:spPr bwMode="auto">
          <a:xfrm>
            <a:off x="5651290" y="4694725"/>
            <a:ext cx="273631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C5C3C1"/>
                </a:solidFill>
                <a:effectLst/>
                <a:latin typeface="Consolas" panose="020B0609020204030204" pitchFamily="49" charset="0"/>
              </a:rPr>
              <a:t>ClassName ObjectName;</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1"/>
          <p:cNvSpPr txBox="1">
            <a:spLocks noGrp="1"/>
          </p:cNvSpPr>
          <p:nvPr>
            <p:ph type="subTitle" idx="2"/>
          </p:nvPr>
        </p:nvSpPr>
        <p:spPr>
          <a:xfrm>
            <a:off x="2350716" y="1264806"/>
            <a:ext cx="6431912" cy="148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a:t>
            </a:r>
            <a:r>
              <a:rPr lang="en-US" sz="2000" b="0" i="0" dirty="0">
                <a:solidFill>
                  <a:srgbClr val="C5C3C1"/>
                </a:solidFill>
                <a:effectLst/>
                <a:latin typeface="urw-din"/>
              </a:rPr>
              <a:t>The data members and member functions of class can be accessed using the dot(‘.’) operator with the object. For example if the name of object is </a:t>
            </a:r>
            <a:r>
              <a:rPr lang="en-US" sz="2000" b="0" i="1" dirty="0">
                <a:solidFill>
                  <a:srgbClr val="C5C3C1"/>
                </a:solidFill>
                <a:effectLst/>
                <a:latin typeface="urw-din"/>
              </a:rPr>
              <a:t>obj</a:t>
            </a:r>
            <a:r>
              <a:rPr lang="en-US" sz="2000" b="0" i="0" dirty="0">
                <a:solidFill>
                  <a:srgbClr val="C5C3C1"/>
                </a:solidFill>
                <a:effectLst/>
                <a:latin typeface="urw-din"/>
              </a:rPr>
              <a:t> and you want to access the member function with the name </a:t>
            </a:r>
            <a:r>
              <a:rPr lang="en-US" sz="2000" b="0" i="1" dirty="0">
                <a:solidFill>
                  <a:srgbClr val="C5C3C1"/>
                </a:solidFill>
                <a:effectLst/>
                <a:latin typeface="urw-din"/>
              </a:rPr>
              <a:t>printName()</a:t>
            </a:r>
            <a:r>
              <a:rPr lang="en-US" sz="2000" b="0" i="0" dirty="0">
                <a:solidFill>
                  <a:srgbClr val="C5C3C1"/>
                </a:solidFill>
                <a:effectLst/>
                <a:latin typeface="urw-din"/>
              </a:rPr>
              <a:t> then you will have to write </a:t>
            </a:r>
            <a:r>
              <a:rPr lang="en-US" sz="2000" b="0" i="1" dirty="0">
                <a:solidFill>
                  <a:srgbClr val="C5C3C1"/>
                </a:solidFill>
                <a:effectLst/>
                <a:latin typeface="urw-din"/>
              </a:rPr>
              <a:t>obj.printName()</a:t>
            </a:r>
            <a:r>
              <a:rPr lang="en-US" sz="2000" b="0" i="0" dirty="0">
                <a:solidFill>
                  <a:srgbClr val="C5C3C1"/>
                </a:solidFill>
                <a:effectLst/>
                <a:latin typeface="urw-din"/>
              </a:rPr>
              <a:t> .</a:t>
            </a:r>
            <a:r>
              <a:rPr lang="en" dirty="0"/>
              <a:t>&gt;</a:t>
            </a:r>
            <a:endParaRPr dirty="0"/>
          </a:p>
        </p:txBody>
      </p:sp>
      <p:sp>
        <p:nvSpPr>
          <p:cNvPr id="515" name="Google Shape;515;p31"/>
          <p:cNvSpPr txBox="1">
            <a:spLocks noGrp="1"/>
          </p:cNvSpPr>
          <p:nvPr>
            <p:ph type="title"/>
          </p:nvPr>
        </p:nvSpPr>
        <p:spPr>
          <a:xfrm>
            <a:off x="1084825" y="691371"/>
            <a:ext cx="7582184" cy="45147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b="1" i="0" dirty="0">
                <a:solidFill>
                  <a:schemeClr val="bg2">
                    <a:lumMod val="40000"/>
                    <a:lumOff val="60000"/>
                  </a:schemeClr>
                </a:solidFill>
                <a:effectLst/>
                <a:latin typeface="urw-din"/>
              </a:rPr>
              <a:t>Accessing data members and member functions</a:t>
            </a:r>
            <a:r>
              <a:rPr lang="en-US" sz="2800" b="0" i="0" dirty="0">
                <a:solidFill>
                  <a:schemeClr val="bg2">
                    <a:lumMod val="40000"/>
                    <a:lumOff val="60000"/>
                  </a:schemeClr>
                </a:solidFill>
                <a:effectLst/>
                <a:latin typeface="urw-din"/>
              </a:rPr>
              <a:t>:</a:t>
            </a:r>
            <a:r>
              <a:rPr lang="en" dirty="0">
                <a:solidFill>
                  <a:schemeClr val="accent6"/>
                </a:solidFill>
              </a:rPr>
              <a:t>{</a:t>
            </a:r>
            <a:r>
              <a:rPr lang="en" dirty="0"/>
              <a:t> </a:t>
            </a:r>
            <a:endParaRPr dirty="0"/>
          </a:p>
        </p:txBody>
      </p:sp>
      <p:grpSp>
        <p:nvGrpSpPr>
          <p:cNvPr id="516" name="Google Shape;516;p31"/>
          <p:cNvGrpSpPr/>
          <p:nvPr/>
        </p:nvGrpSpPr>
        <p:grpSpPr>
          <a:xfrm>
            <a:off x="1707884" y="1417701"/>
            <a:ext cx="320076" cy="320076"/>
            <a:chOff x="1562938" y="4248450"/>
            <a:chExt cx="475950" cy="475950"/>
          </a:xfrm>
        </p:grpSpPr>
        <p:sp>
          <p:nvSpPr>
            <p:cNvPr id="517" name="Google Shape;517;p31"/>
            <p:cNvSpPr/>
            <p:nvPr/>
          </p:nvSpPr>
          <p:spPr>
            <a:xfrm>
              <a:off x="1571938" y="4257450"/>
              <a:ext cx="457475" cy="290150"/>
            </a:xfrm>
            <a:custGeom>
              <a:avLst/>
              <a:gdLst/>
              <a:ahLst/>
              <a:cxnLst/>
              <a:rect l="l" t="t" r="r" b="b"/>
              <a:pathLst>
                <a:path w="18299" h="11606" extrusionOk="0">
                  <a:moveTo>
                    <a:pt x="740" y="1"/>
                  </a:moveTo>
                  <a:cubicBezTo>
                    <a:pt x="342" y="1"/>
                    <a:pt x="1" y="342"/>
                    <a:pt x="1" y="740"/>
                  </a:cubicBezTo>
                  <a:lnTo>
                    <a:pt x="1" y="11605"/>
                  </a:lnTo>
                  <a:lnTo>
                    <a:pt x="18299" y="11605"/>
                  </a:lnTo>
                  <a:lnTo>
                    <a:pt x="18299" y="740"/>
                  </a:lnTo>
                  <a:cubicBezTo>
                    <a:pt x="18299" y="342"/>
                    <a:pt x="17976" y="1"/>
                    <a:pt x="175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8" name="Google Shape;518;p31"/>
            <p:cNvSpPr/>
            <p:nvPr/>
          </p:nvSpPr>
          <p:spPr>
            <a:xfrm>
              <a:off x="1611763" y="4294900"/>
              <a:ext cx="377825" cy="252700"/>
            </a:xfrm>
            <a:custGeom>
              <a:avLst/>
              <a:gdLst/>
              <a:ahLst/>
              <a:cxnLst/>
              <a:rect l="l" t="t" r="r" b="b"/>
              <a:pathLst>
                <a:path w="15113" h="10108" extrusionOk="0">
                  <a:moveTo>
                    <a:pt x="1" y="1"/>
                  </a:moveTo>
                  <a:lnTo>
                    <a:pt x="1" y="10107"/>
                  </a:lnTo>
                  <a:lnTo>
                    <a:pt x="15113" y="10107"/>
                  </a:lnTo>
                  <a:lnTo>
                    <a:pt x="151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 name="Google Shape;519;p31"/>
            <p:cNvSpPr/>
            <p:nvPr/>
          </p:nvSpPr>
          <p:spPr>
            <a:xfrm>
              <a:off x="1875338" y="4356050"/>
              <a:ext cx="73975" cy="92950"/>
            </a:xfrm>
            <a:custGeom>
              <a:avLst/>
              <a:gdLst/>
              <a:ahLst/>
              <a:cxnLst/>
              <a:rect l="l" t="t" r="r" b="b"/>
              <a:pathLst>
                <a:path w="2959" h="3718" extrusionOk="0">
                  <a:moveTo>
                    <a:pt x="0" y="1"/>
                  </a:moveTo>
                  <a:lnTo>
                    <a:pt x="0" y="3717"/>
                  </a:lnTo>
                  <a:lnTo>
                    <a:pt x="2958" y="3717"/>
                  </a:lnTo>
                  <a:lnTo>
                    <a:pt x="29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 name="Google Shape;520;p31"/>
            <p:cNvSpPr/>
            <p:nvPr/>
          </p:nvSpPr>
          <p:spPr>
            <a:xfrm>
              <a:off x="1571938" y="4547575"/>
              <a:ext cx="457475" cy="167350"/>
            </a:xfrm>
            <a:custGeom>
              <a:avLst/>
              <a:gdLst/>
              <a:ahLst/>
              <a:cxnLst/>
              <a:rect l="l" t="t" r="r" b="b"/>
              <a:pathLst>
                <a:path w="18299" h="6694" extrusionOk="0">
                  <a:moveTo>
                    <a:pt x="1" y="0"/>
                  </a:moveTo>
                  <a:lnTo>
                    <a:pt x="1" y="2238"/>
                  </a:lnTo>
                  <a:cubicBezTo>
                    <a:pt x="1" y="2636"/>
                    <a:pt x="342" y="2977"/>
                    <a:pt x="740" y="2977"/>
                  </a:cubicBezTo>
                  <a:lnTo>
                    <a:pt x="7661" y="2977"/>
                  </a:lnTo>
                  <a:lnTo>
                    <a:pt x="7661" y="3717"/>
                  </a:lnTo>
                  <a:cubicBezTo>
                    <a:pt x="7661" y="4551"/>
                    <a:pt x="6998" y="5215"/>
                    <a:pt x="6182" y="5215"/>
                  </a:cubicBezTo>
                  <a:cubicBezTo>
                    <a:pt x="5348" y="5215"/>
                    <a:pt x="4684" y="5878"/>
                    <a:pt x="4684" y="6694"/>
                  </a:cubicBezTo>
                  <a:lnTo>
                    <a:pt x="13615" y="6694"/>
                  </a:lnTo>
                  <a:cubicBezTo>
                    <a:pt x="13615" y="5878"/>
                    <a:pt x="12952" y="5215"/>
                    <a:pt x="12136" y="5215"/>
                  </a:cubicBezTo>
                  <a:cubicBezTo>
                    <a:pt x="11302" y="5215"/>
                    <a:pt x="10638" y="4551"/>
                    <a:pt x="10638" y="3717"/>
                  </a:cubicBezTo>
                  <a:lnTo>
                    <a:pt x="10638" y="2977"/>
                  </a:lnTo>
                  <a:lnTo>
                    <a:pt x="17559" y="2977"/>
                  </a:lnTo>
                  <a:cubicBezTo>
                    <a:pt x="17976" y="2977"/>
                    <a:pt x="18299" y="2636"/>
                    <a:pt x="18299" y="2238"/>
                  </a:cubicBezTo>
                  <a:lnTo>
                    <a:pt x="182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1" name="Google Shape;521;p31"/>
            <p:cNvSpPr/>
            <p:nvPr/>
          </p:nvSpPr>
          <p:spPr>
            <a:xfrm>
              <a:off x="1763463" y="4356050"/>
              <a:ext cx="74450" cy="92950"/>
            </a:xfrm>
            <a:custGeom>
              <a:avLst/>
              <a:gdLst/>
              <a:ahLst/>
              <a:cxnLst/>
              <a:rect l="l" t="t" r="r" b="b"/>
              <a:pathLst>
                <a:path w="2978" h="3718" extrusionOk="0">
                  <a:moveTo>
                    <a:pt x="0" y="1"/>
                  </a:moveTo>
                  <a:lnTo>
                    <a:pt x="0" y="3717"/>
                  </a:lnTo>
                  <a:lnTo>
                    <a:pt x="2977" y="3717"/>
                  </a:lnTo>
                  <a:lnTo>
                    <a:pt x="2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 name="Google Shape;522;p31"/>
            <p:cNvSpPr/>
            <p:nvPr/>
          </p:nvSpPr>
          <p:spPr>
            <a:xfrm>
              <a:off x="1652063" y="4356050"/>
              <a:ext cx="74450" cy="92950"/>
            </a:xfrm>
            <a:custGeom>
              <a:avLst/>
              <a:gdLst/>
              <a:ahLst/>
              <a:cxnLst/>
              <a:rect l="l" t="t" r="r" b="b"/>
              <a:pathLst>
                <a:path w="2978" h="3718" extrusionOk="0">
                  <a:moveTo>
                    <a:pt x="0" y="1"/>
                  </a:moveTo>
                  <a:lnTo>
                    <a:pt x="0" y="3717"/>
                  </a:lnTo>
                  <a:lnTo>
                    <a:pt x="2977" y="3717"/>
                  </a:lnTo>
                  <a:lnTo>
                    <a:pt x="2977" y="1"/>
                  </a:lnTo>
                  <a:close/>
                </a:path>
              </a:pathLst>
            </a:cu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 name="Google Shape;523;p31"/>
            <p:cNvSpPr/>
            <p:nvPr/>
          </p:nvSpPr>
          <p:spPr>
            <a:xfrm>
              <a:off x="1828413" y="4575450"/>
              <a:ext cx="21825" cy="18600"/>
            </a:xfrm>
            <a:custGeom>
              <a:avLst/>
              <a:gdLst/>
              <a:ahLst/>
              <a:cxnLst/>
              <a:rect l="l" t="t" r="r" b="b"/>
              <a:pathLst>
                <a:path w="873" h="744" extrusionOk="0">
                  <a:moveTo>
                    <a:pt x="384" y="0"/>
                  </a:moveTo>
                  <a:cubicBezTo>
                    <a:pt x="198" y="0"/>
                    <a:pt x="19" y="148"/>
                    <a:pt x="19" y="364"/>
                  </a:cubicBezTo>
                  <a:cubicBezTo>
                    <a:pt x="0" y="573"/>
                    <a:pt x="171" y="743"/>
                    <a:pt x="379" y="743"/>
                  </a:cubicBezTo>
                  <a:cubicBezTo>
                    <a:pt x="721" y="743"/>
                    <a:pt x="872" y="345"/>
                    <a:pt x="645" y="118"/>
                  </a:cubicBezTo>
                  <a:cubicBezTo>
                    <a:pt x="570" y="36"/>
                    <a:pt x="476" y="0"/>
                    <a:pt x="3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 name="Google Shape;524;p31"/>
            <p:cNvSpPr/>
            <p:nvPr/>
          </p:nvSpPr>
          <p:spPr>
            <a:xfrm>
              <a:off x="1562938" y="4248450"/>
              <a:ext cx="475950" cy="475950"/>
            </a:xfrm>
            <a:custGeom>
              <a:avLst/>
              <a:gdLst/>
              <a:ahLst/>
              <a:cxnLst/>
              <a:rect l="l" t="t" r="r" b="b"/>
              <a:pathLst>
                <a:path w="19038" h="19038" extrusionOk="0">
                  <a:moveTo>
                    <a:pt x="16687" y="2219"/>
                  </a:moveTo>
                  <a:lnTo>
                    <a:pt x="16687" y="11605"/>
                  </a:lnTo>
                  <a:lnTo>
                    <a:pt x="2333" y="11605"/>
                  </a:lnTo>
                  <a:lnTo>
                    <a:pt x="2333" y="2219"/>
                  </a:lnTo>
                  <a:close/>
                  <a:moveTo>
                    <a:pt x="17919" y="740"/>
                  </a:moveTo>
                  <a:cubicBezTo>
                    <a:pt x="18128" y="740"/>
                    <a:pt x="18279" y="911"/>
                    <a:pt x="18279" y="1100"/>
                  </a:cubicBezTo>
                  <a:lnTo>
                    <a:pt x="18279" y="11605"/>
                  </a:lnTo>
                  <a:lnTo>
                    <a:pt x="17426" y="11605"/>
                  </a:lnTo>
                  <a:lnTo>
                    <a:pt x="17426" y="1859"/>
                  </a:lnTo>
                  <a:cubicBezTo>
                    <a:pt x="17426" y="1650"/>
                    <a:pt x="17274" y="1480"/>
                    <a:pt x="17066" y="1480"/>
                  </a:cubicBezTo>
                  <a:lnTo>
                    <a:pt x="1954" y="1480"/>
                  </a:lnTo>
                  <a:cubicBezTo>
                    <a:pt x="1764" y="1480"/>
                    <a:pt x="1593" y="1650"/>
                    <a:pt x="1593" y="1859"/>
                  </a:cubicBezTo>
                  <a:lnTo>
                    <a:pt x="1593" y="11605"/>
                  </a:lnTo>
                  <a:lnTo>
                    <a:pt x="740" y="11605"/>
                  </a:lnTo>
                  <a:lnTo>
                    <a:pt x="740" y="1100"/>
                  </a:lnTo>
                  <a:cubicBezTo>
                    <a:pt x="740" y="911"/>
                    <a:pt x="911" y="740"/>
                    <a:pt x="1100" y="740"/>
                  </a:cubicBezTo>
                  <a:close/>
                  <a:moveTo>
                    <a:pt x="18279" y="12344"/>
                  </a:moveTo>
                  <a:lnTo>
                    <a:pt x="18279" y="14184"/>
                  </a:lnTo>
                  <a:cubicBezTo>
                    <a:pt x="18279" y="14392"/>
                    <a:pt x="18128" y="14563"/>
                    <a:pt x="17919" y="14563"/>
                  </a:cubicBezTo>
                  <a:lnTo>
                    <a:pt x="1100" y="14563"/>
                  </a:lnTo>
                  <a:cubicBezTo>
                    <a:pt x="911" y="14563"/>
                    <a:pt x="740" y="14392"/>
                    <a:pt x="740" y="14184"/>
                  </a:cubicBezTo>
                  <a:lnTo>
                    <a:pt x="740" y="12344"/>
                  </a:lnTo>
                  <a:close/>
                  <a:moveTo>
                    <a:pt x="10638" y="15321"/>
                  </a:moveTo>
                  <a:lnTo>
                    <a:pt x="10638" y="15682"/>
                  </a:lnTo>
                  <a:cubicBezTo>
                    <a:pt x="10619" y="16080"/>
                    <a:pt x="10752" y="16478"/>
                    <a:pt x="10998" y="16800"/>
                  </a:cubicBezTo>
                  <a:lnTo>
                    <a:pt x="8021" y="16800"/>
                  </a:lnTo>
                  <a:cubicBezTo>
                    <a:pt x="8268" y="16478"/>
                    <a:pt x="8401" y="16080"/>
                    <a:pt x="8401" y="15682"/>
                  </a:cubicBezTo>
                  <a:lnTo>
                    <a:pt x="8401" y="15321"/>
                  </a:lnTo>
                  <a:close/>
                  <a:moveTo>
                    <a:pt x="12496" y="17540"/>
                  </a:moveTo>
                  <a:cubicBezTo>
                    <a:pt x="12951" y="17540"/>
                    <a:pt x="13387" y="17843"/>
                    <a:pt x="13539" y="18279"/>
                  </a:cubicBezTo>
                  <a:lnTo>
                    <a:pt x="5480" y="18279"/>
                  </a:lnTo>
                  <a:cubicBezTo>
                    <a:pt x="5632" y="17843"/>
                    <a:pt x="6068" y="17540"/>
                    <a:pt x="6542" y="17540"/>
                  </a:cubicBezTo>
                  <a:close/>
                  <a:moveTo>
                    <a:pt x="1100" y="1"/>
                  </a:moveTo>
                  <a:cubicBezTo>
                    <a:pt x="494" y="1"/>
                    <a:pt x="1" y="494"/>
                    <a:pt x="1" y="1100"/>
                  </a:cubicBezTo>
                  <a:lnTo>
                    <a:pt x="1" y="14203"/>
                  </a:lnTo>
                  <a:cubicBezTo>
                    <a:pt x="1" y="14809"/>
                    <a:pt x="494" y="15321"/>
                    <a:pt x="1100" y="15321"/>
                  </a:cubicBezTo>
                  <a:lnTo>
                    <a:pt x="7661" y="15321"/>
                  </a:lnTo>
                  <a:lnTo>
                    <a:pt x="7661" y="15682"/>
                  </a:lnTo>
                  <a:cubicBezTo>
                    <a:pt x="7642" y="16307"/>
                    <a:pt x="7149" y="16800"/>
                    <a:pt x="6542" y="16800"/>
                  </a:cubicBezTo>
                  <a:cubicBezTo>
                    <a:pt x="5518" y="16800"/>
                    <a:pt x="4684" y="17635"/>
                    <a:pt x="4684" y="18659"/>
                  </a:cubicBezTo>
                  <a:cubicBezTo>
                    <a:pt x="4684" y="18867"/>
                    <a:pt x="4836" y="19038"/>
                    <a:pt x="5044" y="19038"/>
                  </a:cubicBezTo>
                  <a:lnTo>
                    <a:pt x="13975" y="19038"/>
                  </a:lnTo>
                  <a:cubicBezTo>
                    <a:pt x="14184" y="19038"/>
                    <a:pt x="14354" y="18867"/>
                    <a:pt x="14354" y="18659"/>
                  </a:cubicBezTo>
                  <a:cubicBezTo>
                    <a:pt x="14354" y="17635"/>
                    <a:pt x="13520" y="16800"/>
                    <a:pt x="12496" y="16800"/>
                  </a:cubicBezTo>
                  <a:cubicBezTo>
                    <a:pt x="11870" y="16800"/>
                    <a:pt x="11377" y="16307"/>
                    <a:pt x="11377" y="15682"/>
                  </a:cubicBezTo>
                  <a:lnTo>
                    <a:pt x="11377" y="15321"/>
                  </a:lnTo>
                  <a:lnTo>
                    <a:pt x="17919" y="15321"/>
                  </a:lnTo>
                  <a:cubicBezTo>
                    <a:pt x="18526" y="15321"/>
                    <a:pt x="19038" y="14809"/>
                    <a:pt x="19038" y="14203"/>
                  </a:cubicBezTo>
                  <a:lnTo>
                    <a:pt x="19038" y="1100"/>
                  </a:lnTo>
                  <a:cubicBezTo>
                    <a:pt x="19038" y="494"/>
                    <a:pt x="18526" y="1"/>
                    <a:pt x="179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 name="Google Shape;525;p31"/>
            <p:cNvSpPr/>
            <p:nvPr/>
          </p:nvSpPr>
          <p:spPr>
            <a:xfrm>
              <a:off x="1642588" y="4346575"/>
              <a:ext cx="92925" cy="111900"/>
            </a:xfrm>
            <a:custGeom>
              <a:avLst/>
              <a:gdLst/>
              <a:ahLst/>
              <a:cxnLst/>
              <a:rect l="l" t="t" r="r" b="b"/>
              <a:pathLst>
                <a:path w="3717" h="4476" extrusionOk="0">
                  <a:moveTo>
                    <a:pt x="2977" y="759"/>
                  </a:moveTo>
                  <a:lnTo>
                    <a:pt x="2977" y="3736"/>
                  </a:lnTo>
                  <a:lnTo>
                    <a:pt x="740" y="3736"/>
                  </a:lnTo>
                  <a:lnTo>
                    <a:pt x="740" y="759"/>
                  </a:lnTo>
                  <a:close/>
                  <a:moveTo>
                    <a:pt x="379" y="1"/>
                  </a:moveTo>
                  <a:cubicBezTo>
                    <a:pt x="171" y="1"/>
                    <a:pt x="0" y="171"/>
                    <a:pt x="0" y="380"/>
                  </a:cubicBezTo>
                  <a:lnTo>
                    <a:pt x="0" y="4096"/>
                  </a:lnTo>
                  <a:cubicBezTo>
                    <a:pt x="0" y="4305"/>
                    <a:pt x="171" y="4476"/>
                    <a:pt x="379" y="4476"/>
                  </a:cubicBezTo>
                  <a:lnTo>
                    <a:pt x="3356" y="4476"/>
                  </a:lnTo>
                  <a:cubicBezTo>
                    <a:pt x="3565" y="4476"/>
                    <a:pt x="3717" y="4305"/>
                    <a:pt x="3717" y="4096"/>
                  </a:cubicBezTo>
                  <a:lnTo>
                    <a:pt x="3717" y="380"/>
                  </a:lnTo>
                  <a:cubicBezTo>
                    <a:pt x="3717" y="171"/>
                    <a:pt x="3565" y="1"/>
                    <a:pt x="33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 name="Google Shape;526;p31"/>
            <p:cNvSpPr/>
            <p:nvPr/>
          </p:nvSpPr>
          <p:spPr>
            <a:xfrm>
              <a:off x="1753988" y="4346575"/>
              <a:ext cx="93400" cy="111900"/>
            </a:xfrm>
            <a:custGeom>
              <a:avLst/>
              <a:gdLst/>
              <a:ahLst/>
              <a:cxnLst/>
              <a:rect l="l" t="t" r="r" b="b"/>
              <a:pathLst>
                <a:path w="3736" h="4476" extrusionOk="0">
                  <a:moveTo>
                    <a:pt x="2996" y="759"/>
                  </a:moveTo>
                  <a:lnTo>
                    <a:pt x="2996" y="3736"/>
                  </a:lnTo>
                  <a:lnTo>
                    <a:pt x="759" y="3736"/>
                  </a:lnTo>
                  <a:lnTo>
                    <a:pt x="759" y="759"/>
                  </a:lnTo>
                  <a:close/>
                  <a:moveTo>
                    <a:pt x="379" y="1"/>
                  </a:moveTo>
                  <a:cubicBezTo>
                    <a:pt x="171" y="1"/>
                    <a:pt x="19" y="171"/>
                    <a:pt x="19" y="380"/>
                  </a:cubicBezTo>
                  <a:lnTo>
                    <a:pt x="19" y="4096"/>
                  </a:lnTo>
                  <a:cubicBezTo>
                    <a:pt x="0" y="4305"/>
                    <a:pt x="171" y="4476"/>
                    <a:pt x="379" y="4476"/>
                  </a:cubicBezTo>
                  <a:lnTo>
                    <a:pt x="3356" y="4476"/>
                  </a:lnTo>
                  <a:cubicBezTo>
                    <a:pt x="3565" y="4476"/>
                    <a:pt x="3735" y="4305"/>
                    <a:pt x="3735" y="4096"/>
                  </a:cubicBezTo>
                  <a:lnTo>
                    <a:pt x="3735" y="380"/>
                  </a:lnTo>
                  <a:cubicBezTo>
                    <a:pt x="3735" y="171"/>
                    <a:pt x="3565" y="1"/>
                    <a:pt x="33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 name="Google Shape;527;p31"/>
            <p:cNvSpPr/>
            <p:nvPr/>
          </p:nvSpPr>
          <p:spPr>
            <a:xfrm>
              <a:off x="1865838" y="4346575"/>
              <a:ext cx="92950" cy="111900"/>
            </a:xfrm>
            <a:custGeom>
              <a:avLst/>
              <a:gdLst/>
              <a:ahLst/>
              <a:cxnLst/>
              <a:rect l="l" t="t" r="r" b="b"/>
              <a:pathLst>
                <a:path w="3718" h="4476" extrusionOk="0">
                  <a:moveTo>
                    <a:pt x="2978" y="759"/>
                  </a:moveTo>
                  <a:lnTo>
                    <a:pt x="2978" y="3736"/>
                  </a:lnTo>
                  <a:lnTo>
                    <a:pt x="740" y="3736"/>
                  </a:lnTo>
                  <a:lnTo>
                    <a:pt x="740" y="759"/>
                  </a:lnTo>
                  <a:close/>
                  <a:moveTo>
                    <a:pt x="380" y="1"/>
                  </a:moveTo>
                  <a:cubicBezTo>
                    <a:pt x="172" y="1"/>
                    <a:pt x="1" y="171"/>
                    <a:pt x="1" y="380"/>
                  </a:cubicBezTo>
                  <a:lnTo>
                    <a:pt x="1" y="4096"/>
                  </a:lnTo>
                  <a:cubicBezTo>
                    <a:pt x="1" y="4305"/>
                    <a:pt x="172" y="4476"/>
                    <a:pt x="380" y="4476"/>
                  </a:cubicBezTo>
                  <a:lnTo>
                    <a:pt x="3357" y="4476"/>
                  </a:lnTo>
                  <a:cubicBezTo>
                    <a:pt x="3547" y="4476"/>
                    <a:pt x="3717" y="4305"/>
                    <a:pt x="3717" y="4096"/>
                  </a:cubicBezTo>
                  <a:lnTo>
                    <a:pt x="3717" y="380"/>
                  </a:lnTo>
                  <a:cubicBezTo>
                    <a:pt x="3717" y="171"/>
                    <a:pt x="3547" y="1"/>
                    <a:pt x="3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 name="Google Shape;528;p31"/>
            <p:cNvSpPr/>
            <p:nvPr/>
          </p:nvSpPr>
          <p:spPr>
            <a:xfrm>
              <a:off x="1639738" y="4476950"/>
              <a:ext cx="99100" cy="18500"/>
            </a:xfrm>
            <a:custGeom>
              <a:avLst/>
              <a:gdLst/>
              <a:ahLst/>
              <a:cxnLst/>
              <a:rect l="l" t="t" r="r" b="b"/>
              <a:pathLst>
                <a:path w="3964" h="740" extrusionOk="0">
                  <a:moveTo>
                    <a:pt x="493" y="0"/>
                  </a:moveTo>
                  <a:cubicBezTo>
                    <a:pt x="0" y="0"/>
                    <a:pt x="0" y="740"/>
                    <a:pt x="493" y="740"/>
                  </a:cubicBezTo>
                  <a:lnTo>
                    <a:pt x="3470" y="740"/>
                  </a:lnTo>
                  <a:cubicBezTo>
                    <a:pt x="3963" y="740"/>
                    <a:pt x="3963" y="0"/>
                    <a:pt x="34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 name="Google Shape;529;p31"/>
            <p:cNvSpPr/>
            <p:nvPr/>
          </p:nvSpPr>
          <p:spPr>
            <a:xfrm>
              <a:off x="1751138" y="4476950"/>
              <a:ext cx="99100" cy="18500"/>
            </a:xfrm>
            <a:custGeom>
              <a:avLst/>
              <a:gdLst/>
              <a:ahLst/>
              <a:cxnLst/>
              <a:rect l="l" t="t" r="r" b="b"/>
              <a:pathLst>
                <a:path w="3964" h="740" extrusionOk="0">
                  <a:moveTo>
                    <a:pt x="493" y="0"/>
                  </a:moveTo>
                  <a:cubicBezTo>
                    <a:pt x="0" y="0"/>
                    <a:pt x="0" y="740"/>
                    <a:pt x="493" y="740"/>
                  </a:cubicBezTo>
                  <a:lnTo>
                    <a:pt x="3470" y="740"/>
                  </a:lnTo>
                  <a:cubicBezTo>
                    <a:pt x="3963" y="740"/>
                    <a:pt x="3963" y="0"/>
                    <a:pt x="34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 name="Google Shape;530;p31"/>
            <p:cNvSpPr/>
            <p:nvPr/>
          </p:nvSpPr>
          <p:spPr>
            <a:xfrm>
              <a:off x="1862538" y="4476950"/>
              <a:ext cx="99575" cy="18500"/>
            </a:xfrm>
            <a:custGeom>
              <a:avLst/>
              <a:gdLst/>
              <a:ahLst/>
              <a:cxnLst/>
              <a:rect l="l" t="t" r="r" b="b"/>
              <a:pathLst>
                <a:path w="3983" h="740" extrusionOk="0">
                  <a:moveTo>
                    <a:pt x="512" y="0"/>
                  </a:moveTo>
                  <a:cubicBezTo>
                    <a:pt x="0" y="0"/>
                    <a:pt x="0" y="740"/>
                    <a:pt x="512" y="740"/>
                  </a:cubicBezTo>
                  <a:lnTo>
                    <a:pt x="3489" y="740"/>
                  </a:lnTo>
                  <a:cubicBezTo>
                    <a:pt x="3982" y="740"/>
                    <a:pt x="3982" y="0"/>
                    <a:pt x="34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 name="Google Shape;531;p31"/>
            <p:cNvSpPr/>
            <p:nvPr/>
          </p:nvSpPr>
          <p:spPr>
            <a:xfrm>
              <a:off x="1751138" y="4575525"/>
              <a:ext cx="62125" cy="18525"/>
            </a:xfrm>
            <a:custGeom>
              <a:avLst/>
              <a:gdLst/>
              <a:ahLst/>
              <a:cxnLst/>
              <a:rect l="l" t="t" r="r" b="b"/>
              <a:pathLst>
                <a:path w="2485" h="741" extrusionOk="0">
                  <a:moveTo>
                    <a:pt x="493" y="1"/>
                  </a:moveTo>
                  <a:cubicBezTo>
                    <a:pt x="0" y="1"/>
                    <a:pt x="0" y="740"/>
                    <a:pt x="493" y="740"/>
                  </a:cubicBezTo>
                  <a:lnTo>
                    <a:pt x="1991" y="740"/>
                  </a:lnTo>
                  <a:cubicBezTo>
                    <a:pt x="2484" y="740"/>
                    <a:pt x="2484" y="1"/>
                    <a:pt x="19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32" name="Google Shape;532;p31"/>
          <p:cNvGrpSpPr/>
          <p:nvPr/>
        </p:nvGrpSpPr>
        <p:grpSpPr>
          <a:xfrm>
            <a:off x="1707878" y="3444511"/>
            <a:ext cx="320088" cy="260682"/>
            <a:chOff x="5899913" y="4248925"/>
            <a:chExt cx="639025" cy="524300"/>
          </a:xfrm>
        </p:grpSpPr>
        <p:sp>
          <p:nvSpPr>
            <p:cNvPr id="533" name="Google Shape;533;p31"/>
            <p:cNvSpPr/>
            <p:nvPr/>
          </p:nvSpPr>
          <p:spPr>
            <a:xfrm>
              <a:off x="5937363" y="4261725"/>
              <a:ext cx="564600" cy="399175"/>
            </a:xfrm>
            <a:custGeom>
              <a:avLst/>
              <a:gdLst/>
              <a:ahLst/>
              <a:cxnLst/>
              <a:rect l="l" t="t" r="r" b="b"/>
              <a:pathLst>
                <a:path w="22584" h="15967" extrusionOk="0">
                  <a:moveTo>
                    <a:pt x="1005" y="1"/>
                  </a:moveTo>
                  <a:cubicBezTo>
                    <a:pt x="455" y="1"/>
                    <a:pt x="0" y="437"/>
                    <a:pt x="19" y="986"/>
                  </a:cubicBezTo>
                  <a:lnTo>
                    <a:pt x="19" y="15966"/>
                  </a:lnTo>
                  <a:lnTo>
                    <a:pt x="22584" y="15966"/>
                  </a:lnTo>
                  <a:lnTo>
                    <a:pt x="22584" y="986"/>
                  </a:lnTo>
                  <a:cubicBezTo>
                    <a:pt x="22584" y="437"/>
                    <a:pt x="22128" y="1"/>
                    <a:pt x="215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31"/>
            <p:cNvSpPr/>
            <p:nvPr/>
          </p:nvSpPr>
          <p:spPr>
            <a:xfrm>
              <a:off x="6070088" y="4498750"/>
              <a:ext cx="299150" cy="112375"/>
            </a:xfrm>
            <a:custGeom>
              <a:avLst/>
              <a:gdLst/>
              <a:ahLst/>
              <a:cxnLst/>
              <a:rect l="l" t="t" r="r" b="b"/>
              <a:pathLst>
                <a:path w="11966" h="4495" extrusionOk="0">
                  <a:moveTo>
                    <a:pt x="2997" y="0"/>
                  </a:moveTo>
                  <a:lnTo>
                    <a:pt x="1" y="1498"/>
                  </a:lnTo>
                  <a:lnTo>
                    <a:pt x="5992" y="4494"/>
                  </a:lnTo>
                  <a:lnTo>
                    <a:pt x="11965" y="1498"/>
                  </a:lnTo>
                  <a:lnTo>
                    <a:pt x="89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31"/>
            <p:cNvSpPr/>
            <p:nvPr/>
          </p:nvSpPr>
          <p:spPr>
            <a:xfrm>
              <a:off x="6070088" y="4423850"/>
              <a:ext cx="299150" cy="112375"/>
            </a:xfrm>
            <a:custGeom>
              <a:avLst/>
              <a:gdLst/>
              <a:ahLst/>
              <a:cxnLst/>
              <a:rect l="l" t="t" r="r" b="b"/>
              <a:pathLst>
                <a:path w="11966" h="4495" extrusionOk="0">
                  <a:moveTo>
                    <a:pt x="2997" y="0"/>
                  </a:moveTo>
                  <a:lnTo>
                    <a:pt x="1" y="1517"/>
                  </a:lnTo>
                  <a:lnTo>
                    <a:pt x="5992" y="4494"/>
                  </a:lnTo>
                  <a:lnTo>
                    <a:pt x="11965" y="1517"/>
                  </a:lnTo>
                  <a:lnTo>
                    <a:pt x="8988" y="0"/>
                  </a:lnTo>
                  <a:close/>
                </a:path>
              </a:pathLst>
            </a:custGeom>
            <a:solidFill>
              <a:srgbClr val="DBA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31"/>
            <p:cNvSpPr/>
            <p:nvPr/>
          </p:nvSpPr>
          <p:spPr>
            <a:xfrm>
              <a:off x="6070088" y="4311975"/>
              <a:ext cx="299150" cy="149825"/>
            </a:xfrm>
            <a:custGeom>
              <a:avLst/>
              <a:gdLst/>
              <a:ahLst/>
              <a:cxnLst/>
              <a:rect l="l" t="t" r="r" b="b"/>
              <a:pathLst>
                <a:path w="11966" h="5993" extrusionOk="0">
                  <a:moveTo>
                    <a:pt x="5992" y="0"/>
                  </a:moveTo>
                  <a:lnTo>
                    <a:pt x="1" y="2996"/>
                  </a:lnTo>
                  <a:lnTo>
                    <a:pt x="5992" y="5992"/>
                  </a:lnTo>
                  <a:lnTo>
                    <a:pt x="11965" y="2977"/>
                  </a:lnTo>
                  <a:lnTo>
                    <a:pt x="59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537;p31"/>
            <p:cNvSpPr/>
            <p:nvPr/>
          </p:nvSpPr>
          <p:spPr>
            <a:xfrm>
              <a:off x="5912713" y="4660875"/>
              <a:ext cx="613900" cy="100025"/>
            </a:xfrm>
            <a:custGeom>
              <a:avLst/>
              <a:gdLst/>
              <a:ahLst/>
              <a:cxnLst/>
              <a:rect l="l" t="t" r="r" b="b"/>
              <a:pathLst>
                <a:path w="24556" h="4001" extrusionOk="0">
                  <a:moveTo>
                    <a:pt x="0" y="0"/>
                  </a:moveTo>
                  <a:lnTo>
                    <a:pt x="0" y="1005"/>
                  </a:lnTo>
                  <a:cubicBezTo>
                    <a:pt x="0" y="2655"/>
                    <a:pt x="1347" y="4001"/>
                    <a:pt x="2996" y="4001"/>
                  </a:cubicBezTo>
                  <a:lnTo>
                    <a:pt x="21560" y="4001"/>
                  </a:lnTo>
                  <a:cubicBezTo>
                    <a:pt x="23209" y="4001"/>
                    <a:pt x="24556" y="2655"/>
                    <a:pt x="24556" y="1005"/>
                  </a:cubicBezTo>
                  <a:lnTo>
                    <a:pt x="245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8;p31"/>
            <p:cNvSpPr/>
            <p:nvPr/>
          </p:nvSpPr>
          <p:spPr>
            <a:xfrm>
              <a:off x="6157313" y="4698300"/>
              <a:ext cx="29425" cy="25150"/>
            </a:xfrm>
            <a:custGeom>
              <a:avLst/>
              <a:gdLst/>
              <a:ahLst/>
              <a:cxnLst/>
              <a:rect l="l" t="t" r="r" b="b"/>
              <a:pathLst>
                <a:path w="1177" h="1006" extrusionOk="0">
                  <a:moveTo>
                    <a:pt x="498" y="1"/>
                  </a:moveTo>
                  <a:cubicBezTo>
                    <a:pt x="242" y="1"/>
                    <a:pt x="1" y="200"/>
                    <a:pt x="1" y="494"/>
                  </a:cubicBezTo>
                  <a:cubicBezTo>
                    <a:pt x="1" y="778"/>
                    <a:pt x="228" y="1006"/>
                    <a:pt x="494" y="1006"/>
                  </a:cubicBezTo>
                  <a:cubicBezTo>
                    <a:pt x="949" y="1006"/>
                    <a:pt x="1176" y="456"/>
                    <a:pt x="854" y="153"/>
                  </a:cubicBezTo>
                  <a:cubicBezTo>
                    <a:pt x="749" y="48"/>
                    <a:pt x="621" y="1"/>
                    <a:pt x="4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31"/>
            <p:cNvSpPr/>
            <p:nvPr/>
          </p:nvSpPr>
          <p:spPr>
            <a:xfrm>
              <a:off x="5899913" y="4248925"/>
              <a:ext cx="639025" cy="524300"/>
            </a:xfrm>
            <a:custGeom>
              <a:avLst/>
              <a:gdLst/>
              <a:ahLst/>
              <a:cxnLst/>
              <a:rect l="l" t="t" r="r" b="b"/>
              <a:pathLst>
                <a:path w="25561" h="20972" extrusionOk="0">
                  <a:moveTo>
                    <a:pt x="23077" y="1006"/>
                  </a:moveTo>
                  <a:cubicBezTo>
                    <a:pt x="23342" y="1006"/>
                    <a:pt x="23570" y="1233"/>
                    <a:pt x="23570" y="1498"/>
                  </a:cubicBezTo>
                  <a:lnTo>
                    <a:pt x="23570" y="15985"/>
                  </a:lnTo>
                  <a:lnTo>
                    <a:pt x="2010" y="15985"/>
                  </a:lnTo>
                  <a:lnTo>
                    <a:pt x="2010" y="1498"/>
                  </a:lnTo>
                  <a:cubicBezTo>
                    <a:pt x="2010" y="1233"/>
                    <a:pt x="2238" y="1006"/>
                    <a:pt x="2503" y="1006"/>
                  </a:cubicBezTo>
                  <a:close/>
                  <a:moveTo>
                    <a:pt x="24575" y="16971"/>
                  </a:moveTo>
                  <a:lnTo>
                    <a:pt x="24575" y="17483"/>
                  </a:lnTo>
                  <a:cubicBezTo>
                    <a:pt x="24575" y="18848"/>
                    <a:pt x="23456" y="19967"/>
                    <a:pt x="22072" y="19967"/>
                  </a:cubicBezTo>
                  <a:lnTo>
                    <a:pt x="3508" y="19967"/>
                  </a:lnTo>
                  <a:cubicBezTo>
                    <a:pt x="2124" y="19967"/>
                    <a:pt x="1005" y="18848"/>
                    <a:pt x="1005" y="17483"/>
                  </a:cubicBezTo>
                  <a:lnTo>
                    <a:pt x="1005" y="16971"/>
                  </a:lnTo>
                  <a:close/>
                  <a:moveTo>
                    <a:pt x="2503" y="1"/>
                  </a:moveTo>
                  <a:cubicBezTo>
                    <a:pt x="1688" y="1"/>
                    <a:pt x="1005" y="683"/>
                    <a:pt x="1005" y="1498"/>
                  </a:cubicBezTo>
                  <a:lnTo>
                    <a:pt x="1005" y="15985"/>
                  </a:lnTo>
                  <a:lnTo>
                    <a:pt x="512" y="15985"/>
                  </a:lnTo>
                  <a:cubicBezTo>
                    <a:pt x="228" y="15985"/>
                    <a:pt x="0" y="16194"/>
                    <a:pt x="0" y="16478"/>
                  </a:cubicBezTo>
                  <a:lnTo>
                    <a:pt x="0" y="17483"/>
                  </a:lnTo>
                  <a:cubicBezTo>
                    <a:pt x="19" y="19398"/>
                    <a:pt x="1574" y="20972"/>
                    <a:pt x="3508" y="20972"/>
                  </a:cubicBezTo>
                  <a:lnTo>
                    <a:pt x="22072" y="20972"/>
                  </a:lnTo>
                  <a:cubicBezTo>
                    <a:pt x="24006" y="20972"/>
                    <a:pt x="25561" y="19417"/>
                    <a:pt x="25561" y="17483"/>
                  </a:cubicBezTo>
                  <a:lnTo>
                    <a:pt x="25561" y="16478"/>
                  </a:lnTo>
                  <a:cubicBezTo>
                    <a:pt x="25561" y="16194"/>
                    <a:pt x="25352" y="15985"/>
                    <a:pt x="25068" y="15985"/>
                  </a:cubicBezTo>
                  <a:lnTo>
                    <a:pt x="24575" y="15985"/>
                  </a:lnTo>
                  <a:lnTo>
                    <a:pt x="24575" y="1498"/>
                  </a:lnTo>
                  <a:cubicBezTo>
                    <a:pt x="24575" y="683"/>
                    <a:pt x="23892" y="1"/>
                    <a:pt x="230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0;p31"/>
            <p:cNvSpPr/>
            <p:nvPr/>
          </p:nvSpPr>
          <p:spPr>
            <a:xfrm>
              <a:off x="6202813" y="4698325"/>
              <a:ext cx="83475" cy="25125"/>
            </a:xfrm>
            <a:custGeom>
              <a:avLst/>
              <a:gdLst/>
              <a:ahLst/>
              <a:cxnLst/>
              <a:rect l="l" t="t" r="r" b="b"/>
              <a:pathLst>
                <a:path w="3339" h="1005" extrusionOk="0">
                  <a:moveTo>
                    <a:pt x="683" y="0"/>
                  </a:moveTo>
                  <a:cubicBezTo>
                    <a:pt x="1" y="0"/>
                    <a:pt x="1" y="1005"/>
                    <a:pt x="683" y="1005"/>
                  </a:cubicBezTo>
                  <a:lnTo>
                    <a:pt x="2674" y="1005"/>
                  </a:lnTo>
                  <a:cubicBezTo>
                    <a:pt x="3338" y="1005"/>
                    <a:pt x="3338" y="0"/>
                    <a:pt x="26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 name="Google Shape;541;p31"/>
            <p:cNvSpPr/>
            <p:nvPr/>
          </p:nvSpPr>
          <p:spPr>
            <a:xfrm>
              <a:off x="6054913" y="4299050"/>
              <a:ext cx="329500" cy="324400"/>
            </a:xfrm>
            <a:custGeom>
              <a:avLst/>
              <a:gdLst/>
              <a:ahLst/>
              <a:cxnLst/>
              <a:rect l="l" t="t" r="r" b="b"/>
              <a:pathLst>
                <a:path w="13180" h="12976" extrusionOk="0">
                  <a:moveTo>
                    <a:pt x="6599" y="1048"/>
                  </a:moveTo>
                  <a:lnTo>
                    <a:pt x="11454" y="3494"/>
                  </a:lnTo>
                  <a:lnTo>
                    <a:pt x="6599" y="5921"/>
                  </a:lnTo>
                  <a:lnTo>
                    <a:pt x="1707" y="3494"/>
                  </a:lnTo>
                  <a:lnTo>
                    <a:pt x="6599" y="1048"/>
                  </a:lnTo>
                  <a:close/>
                  <a:moveTo>
                    <a:pt x="9595" y="5561"/>
                  </a:moveTo>
                  <a:lnTo>
                    <a:pt x="11454" y="6490"/>
                  </a:lnTo>
                  <a:lnTo>
                    <a:pt x="6599" y="8917"/>
                  </a:lnTo>
                  <a:lnTo>
                    <a:pt x="1707" y="6509"/>
                  </a:lnTo>
                  <a:lnTo>
                    <a:pt x="3604" y="5561"/>
                  </a:lnTo>
                  <a:lnTo>
                    <a:pt x="6372" y="6945"/>
                  </a:lnTo>
                  <a:cubicBezTo>
                    <a:pt x="6429" y="6964"/>
                    <a:pt x="6505" y="6983"/>
                    <a:pt x="6599" y="6983"/>
                  </a:cubicBezTo>
                  <a:cubicBezTo>
                    <a:pt x="6675" y="6983"/>
                    <a:pt x="6751" y="6964"/>
                    <a:pt x="6808" y="6945"/>
                  </a:cubicBezTo>
                  <a:lnTo>
                    <a:pt x="9595" y="5561"/>
                  </a:lnTo>
                  <a:close/>
                  <a:moveTo>
                    <a:pt x="9595" y="8538"/>
                  </a:moveTo>
                  <a:lnTo>
                    <a:pt x="11454" y="9486"/>
                  </a:lnTo>
                  <a:lnTo>
                    <a:pt x="6599" y="11913"/>
                  </a:lnTo>
                  <a:lnTo>
                    <a:pt x="1707" y="9486"/>
                  </a:lnTo>
                  <a:lnTo>
                    <a:pt x="3585" y="8538"/>
                  </a:lnTo>
                  <a:lnTo>
                    <a:pt x="6372" y="9922"/>
                  </a:lnTo>
                  <a:cubicBezTo>
                    <a:pt x="6429" y="9960"/>
                    <a:pt x="6505" y="9979"/>
                    <a:pt x="6599" y="9979"/>
                  </a:cubicBezTo>
                  <a:cubicBezTo>
                    <a:pt x="6675" y="9979"/>
                    <a:pt x="6751" y="9960"/>
                    <a:pt x="6808" y="9922"/>
                  </a:cubicBezTo>
                  <a:lnTo>
                    <a:pt x="9595" y="8538"/>
                  </a:lnTo>
                  <a:close/>
                  <a:moveTo>
                    <a:pt x="6590" y="1"/>
                  </a:moveTo>
                  <a:cubicBezTo>
                    <a:pt x="6514" y="1"/>
                    <a:pt x="6438" y="15"/>
                    <a:pt x="6372" y="43"/>
                  </a:cubicBezTo>
                  <a:lnTo>
                    <a:pt x="380" y="3039"/>
                  </a:lnTo>
                  <a:cubicBezTo>
                    <a:pt x="209" y="3134"/>
                    <a:pt x="96" y="3305"/>
                    <a:pt x="96" y="3494"/>
                  </a:cubicBezTo>
                  <a:cubicBezTo>
                    <a:pt x="96" y="3684"/>
                    <a:pt x="209" y="3855"/>
                    <a:pt x="380" y="3930"/>
                  </a:cubicBezTo>
                  <a:lnTo>
                    <a:pt x="2485" y="4992"/>
                  </a:lnTo>
                  <a:lnTo>
                    <a:pt x="380" y="6035"/>
                  </a:lnTo>
                  <a:cubicBezTo>
                    <a:pt x="1" y="6225"/>
                    <a:pt x="1" y="6756"/>
                    <a:pt x="380" y="6926"/>
                  </a:cubicBezTo>
                  <a:lnTo>
                    <a:pt x="2485" y="7988"/>
                  </a:lnTo>
                  <a:lnTo>
                    <a:pt x="380" y="9031"/>
                  </a:lnTo>
                  <a:cubicBezTo>
                    <a:pt x="1" y="9221"/>
                    <a:pt x="1" y="9752"/>
                    <a:pt x="380" y="9922"/>
                  </a:cubicBezTo>
                  <a:lnTo>
                    <a:pt x="6372" y="12918"/>
                  </a:lnTo>
                  <a:cubicBezTo>
                    <a:pt x="6448" y="12956"/>
                    <a:pt x="6524" y="12975"/>
                    <a:pt x="6599" y="12975"/>
                  </a:cubicBezTo>
                  <a:cubicBezTo>
                    <a:pt x="6675" y="12975"/>
                    <a:pt x="6751" y="12956"/>
                    <a:pt x="6827" y="12918"/>
                  </a:cubicBezTo>
                  <a:lnTo>
                    <a:pt x="12800" y="9922"/>
                  </a:lnTo>
                  <a:cubicBezTo>
                    <a:pt x="13179" y="9752"/>
                    <a:pt x="13179" y="9221"/>
                    <a:pt x="12800" y="9031"/>
                  </a:cubicBezTo>
                  <a:lnTo>
                    <a:pt x="10714" y="7988"/>
                  </a:lnTo>
                  <a:lnTo>
                    <a:pt x="12800" y="6926"/>
                  </a:lnTo>
                  <a:cubicBezTo>
                    <a:pt x="13179" y="6756"/>
                    <a:pt x="13179" y="6225"/>
                    <a:pt x="12800" y="6035"/>
                  </a:cubicBezTo>
                  <a:lnTo>
                    <a:pt x="10714" y="4992"/>
                  </a:lnTo>
                  <a:lnTo>
                    <a:pt x="12800" y="3930"/>
                  </a:lnTo>
                  <a:cubicBezTo>
                    <a:pt x="12971" y="3855"/>
                    <a:pt x="13084" y="3684"/>
                    <a:pt x="13084" y="3494"/>
                  </a:cubicBezTo>
                  <a:cubicBezTo>
                    <a:pt x="13084" y="3305"/>
                    <a:pt x="12971" y="3134"/>
                    <a:pt x="12800" y="3039"/>
                  </a:cubicBezTo>
                  <a:lnTo>
                    <a:pt x="6808" y="43"/>
                  </a:lnTo>
                  <a:cubicBezTo>
                    <a:pt x="6742" y="15"/>
                    <a:pt x="6666" y="1"/>
                    <a:pt x="65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42" name="Google Shape;542;p31"/>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Programming Language</a:t>
            </a:r>
            <a:endParaRPr sz="1400" dirty="0">
              <a:solidFill>
                <a:schemeClr val="accent3"/>
              </a:solidFill>
            </a:endParaRPr>
          </a:p>
        </p:txBody>
      </p:sp>
      <p:sp>
        <p:nvSpPr>
          <p:cNvPr id="543" name="Google Shape;543;p31"/>
          <p:cNvSpPr txBox="1">
            <a:spLocks noGrp="1"/>
          </p:cNvSpPr>
          <p:nvPr>
            <p:ph type="subTitle" idx="2"/>
          </p:nvPr>
        </p:nvSpPr>
        <p:spPr>
          <a:xfrm>
            <a:off x="0" y="914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solidFill>
              </a:rPr>
              <a:t>C++ programming</a:t>
            </a:r>
            <a:endParaRPr sz="1400" dirty="0">
              <a:solidFill>
                <a:schemeClr val="accent3"/>
              </a:solidFill>
            </a:endParaRPr>
          </a:p>
        </p:txBody>
      </p:sp>
      <p:sp>
        <p:nvSpPr>
          <p:cNvPr id="544" name="Google Shape;544;p31"/>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Concept of class &amp; Objects</a:t>
            </a:r>
            <a:endParaRPr sz="1400" dirty="0">
              <a:solidFill>
                <a:schemeClr val="accent3"/>
              </a:solidFill>
            </a:endParaRPr>
          </a:p>
        </p:txBody>
      </p:sp>
      <p:grpSp>
        <p:nvGrpSpPr>
          <p:cNvPr id="545" name="Google Shape;545;p31"/>
          <p:cNvGrpSpPr/>
          <p:nvPr/>
        </p:nvGrpSpPr>
        <p:grpSpPr>
          <a:xfrm>
            <a:off x="1614876" y="1364434"/>
            <a:ext cx="506092" cy="426611"/>
            <a:chOff x="1665363" y="1706700"/>
            <a:chExt cx="578325" cy="487500"/>
          </a:xfrm>
        </p:grpSpPr>
        <p:sp>
          <p:nvSpPr>
            <p:cNvPr id="546" name="Google Shape;546;p31"/>
            <p:cNvSpPr/>
            <p:nvPr/>
          </p:nvSpPr>
          <p:spPr>
            <a:xfrm flipH="1">
              <a:off x="2174988"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7" name="Google Shape;547;p31"/>
            <p:cNvSpPr/>
            <p:nvPr/>
          </p:nvSpPr>
          <p:spPr>
            <a:xfrm>
              <a:off x="1665363"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48" name="Google Shape;548;p31"/>
          <p:cNvGrpSpPr/>
          <p:nvPr/>
        </p:nvGrpSpPr>
        <p:grpSpPr>
          <a:xfrm>
            <a:off x="1614876" y="3361546"/>
            <a:ext cx="506092" cy="426611"/>
            <a:chOff x="1665363" y="1706700"/>
            <a:chExt cx="578325" cy="487500"/>
          </a:xfrm>
        </p:grpSpPr>
        <p:sp>
          <p:nvSpPr>
            <p:cNvPr id="549" name="Google Shape;549;p31"/>
            <p:cNvSpPr/>
            <p:nvPr/>
          </p:nvSpPr>
          <p:spPr>
            <a:xfrm flipH="1">
              <a:off x="2174988"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 name="Google Shape;550;p31"/>
            <p:cNvSpPr/>
            <p:nvPr/>
          </p:nvSpPr>
          <p:spPr>
            <a:xfrm>
              <a:off x="1665363"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51" name="Google Shape;551;p31"/>
          <p:cNvGrpSpPr/>
          <p:nvPr/>
        </p:nvGrpSpPr>
        <p:grpSpPr>
          <a:xfrm>
            <a:off x="1084825" y="3203163"/>
            <a:ext cx="506100" cy="1366863"/>
            <a:chOff x="1084825" y="3203163"/>
            <a:chExt cx="506100" cy="1366863"/>
          </a:xfrm>
        </p:grpSpPr>
        <p:cxnSp>
          <p:nvCxnSpPr>
            <p:cNvPr id="552" name="Google Shape;552;p31"/>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53" name="Google Shape;553;p3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grpSp>
      <p:grpSp>
        <p:nvGrpSpPr>
          <p:cNvPr id="554" name="Google Shape;554;p31"/>
          <p:cNvGrpSpPr/>
          <p:nvPr/>
        </p:nvGrpSpPr>
        <p:grpSpPr>
          <a:xfrm>
            <a:off x="1084825" y="1208049"/>
            <a:ext cx="506100" cy="1366863"/>
            <a:chOff x="1084825" y="3203163"/>
            <a:chExt cx="506100" cy="1366863"/>
          </a:xfrm>
        </p:grpSpPr>
        <p:cxnSp>
          <p:nvCxnSpPr>
            <p:cNvPr id="555" name="Google Shape;555;p31"/>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56" name="Google Shape;556;p3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grpSp>
      <p:sp>
        <p:nvSpPr>
          <p:cNvPr id="2" name="Rectangle 1">
            <a:extLst>
              <a:ext uri="{FF2B5EF4-FFF2-40B4-BE49-F238E27FC236}">
                <a16:creationId xmlns:a16="http://schemas.microsoft.com/office/drawing/2014/main" id="{6035077C-A0EA-4C23-BBE0-EF24F6204F4B}"/>
              </a:ext>
            </a:extLst>
          </p:cNvPr>
          <p:cNvSpPr>
            <a:spLocks noChangeArrowheads="1"/>
          </p:cNvSpPr>
          <p:nvPr/>
        </p:nvSpPr>
        <p:spPr bwMode="auto">
          <a:xfrm>
            <a:off x="5651290" y="4694725"/>
            <a:ext cx="273631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C5C3C1"/>
                </a:solidFill>
                <a:effectLst/>
                <a:latin typeface="Consolas" panose="020B0609020204030204" pitchFamily="49" charset="0"/>
              </a:rPr>
              <a:t>ClassName ObjectName;</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4" name="TextBox 53">
            <a:extLst>
              <a:ext uri="{FF2B5EF4-FFF2-40B4-BE49-F238E27FC236}">
                <a16:creationId xmlns:a16="http://schemas.microsoft.com/office/drawing/2014/main" id="{28195F6A-2C60-40A5-BB3A-786200D776A1}"/>
              </a:ext>
            </a:extLst>
          </p:cNvPr>
          <p:cNvSpPr txBox="1"/>
          <p:nvPr/>
        </p:nvSpPr>
        <p:spPr>
          <a:xfrm>
            <a:off x="2350715" y="2887740"/>
            <a:ext cx="5260436" cy="307777"/>
          </a:xfrm>
          <a:prstGeom prst="rect">
            <a:avLst/>
          </a:prstGeom>
          <a:noFill/>
        </p:spPr>
        <p:txBody>
          <a:bodyPr wrap="square">
            <a:spAutoFit/>
          </a:bodyPr>
          <a:lstStyle/>
          <a:p>
            <a:r>
              <a:rPr lang="en-US" b="0" i="0" dirty="0">
                <a:solidFill>
                  <a:srgbClr val="C5C3C1"/>
                </a:solidFill>
                <a:effectLst/>
                <a:latin typeface="urw-din"/>
              </a:rPr>
              <a:t>There are three access modifiers : </a:t>
            </a:r>
            <a:r>
              <a:rPr lang="en-US" b="1" i="0" dirty="0">
                <a:solidFill>
                  <a:srgbClr val="C5C3C1"/>
                </a:solidFill>
                <a:effectLst/>
                <a:latin typeface="urw-din"/>
              </a:rPr>
              <a:t>public, private and protected</a:t>
            </a:r>
            <a:r>
              <a:rPr lang="en-US" b="0" i="0" dirty="0">
                <a:solidFill>
                  <a:srgbClr val="C5C3C1"/>
                </a:solidFill>
                <a:effectLst/>
                <a:latin typeface="urw-din"/>
              </a:rPr>
              <a:t>.</a:t>
            </a:r>
            <a:endParaRPr lang="en-IN" dirty="0"/>
          </a:p>
        </p:txBody>
      </p:sp>
      <p:sp>
        <p:nvSpPr>
          <p:cNvPr id="56" name="TextBox 55">
            <a:extLst>
              <a:ext uri="{FF2B5EF4-FFF2-40B4-BE49-F238E27FC236}">
                <a16:creationId xmlns:a16="http://schemas.microsoft.com/office/drawing/2014/main" id="{AE108F7B-4D32-4A3E-8448-24014FAE4627}"/>
              </a:ext>
            </a:extLst>
          </p:cNvPr>
          <p:cNvSpPr txBox="1"/>
          <p:nvPr/>
        </p:nvSpPr>
        <p:spPr>
          <a:xfrm>
            <a:off x="4330864" y="3391145"/>
            <a:ext cx="4572000" cy="954107"/>
          </a:xfrm>
          <a:prstGeom prst="rect">
            <a:avLst/>
          </a:prstGeom>
          <a:noFill/>
          <a:ln>
            <a:solidFill>
              <a:srgbClr val="FFC000"/>
            </a:solidFill>
          </a:ln>
        </p:spPr>
        <p:txBody>
          <a:bodyPr wrap="square">
            <a:spAutoFit/>
          </a:bodyPr>
          <a:lstStyle/>
          <a:p>
            <a:r>
              <a:rPr lang="en-US" b="0" i="0" dirty="0">
                <a:solidFill>
                  <a:srgbClr val="C5C3C1"/>
                </a:solidFill>
                <a:effectLst/>
                <a:latin typeface="urw-din"/>
              </a:rPr>
              <a:t>The public data members are also accessed in the same way given however the private data members are not allowed to be accessed directly by the object. Accessing a data member depends solely on the access control of that data member.</a:t>
            </a:r>
            <a:endParaRPr lang="en-IN" dirty="0"/>
          </a:p>
        </p:txBody>
      </p:sp>
    </p:spTree>
    <p:extLst>
      <p:ext uri="{BB962C8B-B14F-4D97-AF65-F5344CB8AC3E}">
        <p14:creationId xmlns:p14="http://schemas.microsoft.com/office/powerpoint/2010/main" val="1195633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71"/>
        <p:cNvGrpSpPr/>
        <p:nvPr/>
      </p:nvGrpSpPr>
      <p:grpSpPr>
        <a:xfrm>
          <a:off x="0" y="0"/>
          <a:ext cx="0" cy="0"/>
          <a:chOff x="0" y="0"/>
          <a:chExt cx="0" cy="0"/>
        </a:xfrm>
      </p:grpSpPr>
      <p:cxnSp>
        <p:nvCxnSpPr>
          <p:cNvPr id="3172" name="Google Shape;3172;p26"/>
          <p:cNvCxnSpPr>
            <a:stCxn id="3173" idx="3"/>
            <a:endCxn id="3174" idx="3"/>
          </p:cNvCxnSpPr>
          <p:nvPr/>
        </p:nvCxnSpPr>
        <p:spPr>
          <a:xfrm>
            <a:off x="4724279" y="3948208"/>
            <a:ext cx="408" cy="602754"/>
          </a:xfrm>
          <a:prstGeom prst="bentConnector3">
            <a:avLst>
              <a:gd name="adj1" fmla="val 39687500"/>
            </a:avLst>
          </a:prstGeom>
          <a:noFill/>
          <a:ln w="28575" cap="flat" cmpd="sng">
            <a:solidFill>
              <a:schemeClr val="dk1"/>
            </a:solidFill>
            <a:prstDash val="solid"/>
            <a:round/>
            <a:headEnd type="none" w="med" len="med"/>
            <a:tailEnd type="none" w="med" len="med"/>
          </a:ln>
        </p:spPr>
      </p:cxnSp>
      <p:cxnSp>
        <p:nvCxnSpPr>
          <p:cNvPr id="3175" name="Google Shape;3175;p26"/>
          <p:cNvCxnSpPr>
            <a:stCxn id="3174" idx="1"/>
            <a:endCxn id="3173" idx="1"/>
          </p:cNvCxnSpPr>
          <p:nvPr/>
        </p:nvCxnSpPr>
        <p:spPr>
          <a:xfrm rot="10800000" flipH="1">
            <a:off x="4419636" y="3948245"/>
            <a:ext cx="408" cy="602754"/>
          </a:xfrm>
          <a:prstGeom prst="bentConnector3">
            <a:avLst>
              <a:gd name="adj1" fmla="val -39687500"/>
            </a:avLst>
          </a:prstGeom>
          <a:noFill/>
          <a:ln w="28575" cap="flat" cmpd="sng">
            <a:solidFill>
              <a:schemeClr val="dk1"/>
            </a:solidFill>
            <a:prstDash val="solid"/>
            <a:round/>
            <a:headEnd type="none" w="med" len="med"/>
            <a:tailEnd type="none" w="med" len="med"/>
          </a:ln>
        </p:spPr>
      </p:cxnSp>
      <p:cxnSp>
        <p:nvCxnSpPr>
          <p:cNvPr id="3176" name="Google Shape;3176;p26"/>
          <p:cNvCxnSpPr>
            <a:stCxn id="3173" idx="1"/>
            <a:endCxn id="3177" idx="1"/>
          </p:cNvCxnSpPr>
          <p:nvPr/>
        </p:nvCxnSpPr>
        <p:spPr>
          <a:xfrm rot="10800000" flipH="1">
            <a:off x="4419738" y="2745353"/>
            <a:ext cx="408" cy="1202855"/>
          </a:xfrm>
          <a:prstGeom prst="bentConnector3">
            <a:avLst>
              <a:gd name="adj1" fmla="val -39687500"/>
            </a:avLst>
          </a:prstGeom>
          <a:noFill/>
          <a:ln w="28575" cap="flat" cmpd="sng">
            <a:solidFill>
              <a:schemeClr val="dk1"/>
            </a:solidFill>
            <a:prstDash val="solid"/>
            <a:round/>
            <a:headEnd type="none" w="med" len="med"/>
            <a:tailEnd type="none" w="med" len="med"/>
          </a:ln>
        </p:spPr>
      </p:cxnSp>
      <p:cxnSp>
        <p:nvCxnSpPr>
          <p:cNvPr id="3178" name="Google Shape;3178;p26"/>
          <p:cNvCxnSpPr>
            <a:stCxn id="3177" idx="1"/>
            <a:endCxn id="3179" idx="1"/>
          </p:cNvCxnSpPr>
          <p:nvPr/>
        </p:nvCxnSpPr>
        <p:spPr>
          <a:xfrm rot="10800000" flipH="1">
            <a:off x="4419738" y="1590040"/>
            <a:ext cx="408" cy="1155296"/>
          </a:xfrm>
          <a:prstGeom prst="bentConnector3">
            <a:avLst>
              <a:gd name="adj1" fmla="val -39687500"/>
            </a:avLst>
          </a:prstGeom>
          <a:noFill/>
          <a:ln w="28575" cap="flat" cmpd="sng">
            <a:solidFill>
              <a:schemeClr val="dk1"/>
            </a:solidFill>
            <a:prstDash val="solid"/>
            <a:round/>
            <a:headEnd type="none" w="med" len="med"/>
            <a:tailEnd type="none" w="med" len="med"/>
          </a:ln>
        </p:spPr>
      </p:cxnSp>
      <p:sp>
        <p:nvSpPr>
          <p:cNvPr id="3174" name="Google Shape;3174;p26"/>
          <p:cNvSpPr/>
          <p:nvPr/>
        </p:nvSpPr>
        <p:spPr>
          <a:xfrm>
            <a:off x="4419636" y="4398831"/>
            <a:ext cx="304541" cy="304337"/>
          </a:xfrm>
          <a:prstGeom prst="rect">
            <a:avLst/>
          </a:prstGeom>
          <a:noFill/>
          <a:ln>
            <a:noFill/>
          </a:ln>
        </p:spPr>
        <p:txBody>
          <a:bodyPr spcFirstLastPara="1" wrap="square" lIns="62204" tIns="62204" rIns="62204" bIns="62204" anchor="ctr" anchorCtr="0">
            <a:noAutofit/>
          </a:bodyPr>
          <a:lstStyle/>
          <a:p>
            <a:endParaRPr sz="953" dirty="0"/>
          </a:p>
        </p:txBody>
      </p:sp>
      <p:cxnSp>
        <p:nvCxnSpPr>
          <p:cNvPr id="3180" name="Google Shape;3180;p26"/>
          <p:cNvCxnSpPr>
            <a:stCxn id="3179" idx="3"/>
            <a:endCxn id="3177" idx="3"/>
          </p:cNvCxnSpPr>
          <p:nvPr/>
        </p:nvCxnSpPr>
        <p:spPr>
          <a:xfrm>
            <a:off x="4724279" y="1590063"/>
            <a:ext cx="408" cy="1155296"/>
          </a:xfrm>
          <a:prstGeom prst="bentConnector3">
            <a:avLst>
              <a:gd name="adj1" fmla="val 39687500"/>
            </a:avLst>
          </a:prstGeom>
          <a:noFill/>
          <a:ln w="28575" cap="flat" cmpd="sng">
            <a:solidFill>
              <a:schemeClr val="dk1"/>
            </a:solidFill>
            <a:prstDash val="solid"/>
            <a:round/>
            <a:headEnd type="none" w="med" len="med"/>
            <a:tailEnd type="none" w="med" len="med"/>
          </a:ln>
        </p:spPr>
      </p:cxnSp>
      <p:cxnSp>
        <p:nvCxnSpPr>
          <p:cNvPr id="3181" name="Google Shape;3181;p26"/>
          <p:cNvCxnSpPr>
            <a:stCxn id="3177" idx="3"/>
            <a:endCxn id="3173" idx="3"/>
          </p:cNvCxnSpPr>
          <p:nvPr/>
        </p:nvCxnSpPr>
        <p:spPr>
          <a:xfrm>
            <a:off x="4724279" y="2745336"/>
            <a:ext cx="408" cy="1202855"/>
          </a:xfrm>
          <a:prstGeom prst="bentConnector3">
            <a:avLst>
              <a:gd name="adj1" fmla="val 39687500"/>
            </a:avLst>
          </a:prstGeom>
          <a:noFill/>
          <a:ln w="28575" cap="flat" cmpd="sng">
            <a:solidFill>
              <a:schemeClr val="dk1"/>
            </a:solidFill>
            <a:prstDash val="solid"/>
            <a:round/>
            <a:headEnd type="none" w="med" len="med"/>
            <a:tailEnd type="none" w="med" len="med"/>
          </a:ln>
        </p:spPr>
      </p:cxnSp>
      <p:sp>
        <p:nvSpPr>
          <p:cNvPr id="3182" name="Google Shape;3182;p26"/>
          <p:cNvSpPr/>
          <p:nvPr/>
        </p:nvSpPr>
        <p:spPr>
          <a:xfrm>
            <a:off x="5694744" y="1326541"/>
            <a:ext cx="3127640" cy="895968"/>
          </a:xfrm>
          <a:prstGeom prst="rect">
            <a:avLst/>
          </a:prstGeom>
          <a:solidFill>
            <a:schemeClr val="dk1"/>
          </a:solidFill>
          <a:ln>
            <a:noFill/>
          </a:ln>
        </p:spPr>
        <p:txBody>
          <a:bodyPr spcFirstLastPara="1" wrap="square" lIns="62204" tIns="62204" rIns="62204" bIns="62204" anchor="ctr" anchorCtr="0">
            <a:noAutofit/>
          </a:bodyPr>
          <a:lstStyle/>
          <a:p>
            <a:endParaRPr sz="953" dirty="0"/>
          </a:p>
        </p:txBody>
      </p:sp>
      <p:sp>
        <p:nvSpPr>
          <p:cNvPr id="3183" name="Google Shape;3183;p26"/>
          <p:cNvSpPr txBox="1"/>
          <p:nvPr/>
        </p:nvSpPr>
        <p:spPr>
          <a:xfrm>
            <a:off x="5694744" y="1558417"/>
            <a:ext cx="3376414" cy="407415"/>
          </a:xfrm>
          <a:prstGeom prst="rect">
            <a:avLst/>
          </a:prstGeom>
          <a:noFill/>
          <a:ln>
            <a:noFill/>
          </a:ln>
        </p:spPr>
        <p:txBody>
          <a:bodyPr spcFirstLastPara="1" wrap="square" lIns="77836" tIns="77836" rIns="77836" bIns="77836" anchor="ctr" anchorCtr="0">
            <a:noAutofit/>
          </a:bodyPr>
          <a:lstStyle/>
          <a:p>
            <a:r>
              <a:rPr lang="en-US" sz="1800" b="0" i="0" dirty="0">
                <a:solidFill>
                  <a:srgbClr val="9F9A92"/>
                </a:solidFill>
                <a:effectLst/>
                <a:latin typeface="Inter var"/>
              </a:rPr>
              <a:t>Friend Class and Friend Function</a:t>
            </a:r>
            <a:endParaRPr sz="1800" dirty="0">
              <a:solidFill>
                <a:schemeClr val="lt1"/>
              </a:solidFill>
              <a:latin typeface="Asap"/>
              <a:ea typeface="Asap"/>
              <a:cs typeface="Asap"/>
              <a:sym typeface="Asap"/>
            </a:endParaRPr>
          </a:p>
        </p:txBody>
      </p:sp>
      <p:sp>
        <p:nvSpPr>
          <p:cNvPr id="3184" name="Google Shape;3184;p26"/>
          <p:cNvSpPr/>
          <p:nvPr/>
        </p:nvSpPr>
        <p:spPr>
          <a:xfrm>
            <a:off x="6027356" y="2302008"/>
            <a:ext cx="2790262" cy="822651"/>
          </a:xfrm>
          <a:prstGeom prst="rect">
            <a:avLst/>
          </a:prstGeom>
          <a:solidFill>
            <a:schemeClr val="dk1"/>
          </a:solidFill>
          <a:ln>
            <a:noFill/>
          </a:ln>
        </p:spPr>
        <p:txBody>
          <a:bodyPr spcFirstLastPara="1" wrap="square" lIns="62204" tIns="62204" rIns="62204" bIns="62204" anchor="ctr" anchorCtr="0">
            <a:noAutofit/>
          </a:bodyPr>
          <a:lstStyle/>
          <a:p>
            <a:endParaRPr sz="953" dirty="0"/>
          </a:p>
        </p:txBody>
      </p:sp>
      <p:sp>
        <p:nvSpPr>
          <p:cNvPr id="3185" name="Google Shape;3185;p26"/>
          <p:cNvSpPr txBox="1"/>
          <p:nvPr/>
        </p:nvSpPr>
        <p:spPr>
          <a:xfrm>
            <a:off x="6353258" y="2490034"/>
            <a:ext cx="1980777" cy="407415"/>
          </a:xfrm>
          <a:prstGeom prst="rect">
            <a:avLst/>
          </a:prstGeom>
          <a:noFill/>
          <a:ln>
            <a:noFill/>
          </a:ln>
        </p:spPr>
        <p:txBody>
          <a:bodyPr spcFirstLastPara="1" wrap="square" lIns="77836" tIns="77836" rIns="77836" bIns="77836" anchor="ctr" anchorCtr="0">
            <a:noAutofit/>
          </a:bodyPr>
          <a:lstStyle/>
          <a:p>
            <a:r>
              <a:rPr lang="en-IN" sz="2000" b="0" i="0" dirty="0">
                <a:solidFill>
                  <a:srgbClr val="9F9A92"/>
                </a:solidFill>
                <a:effectLst/>
                <a:latin typeface="Inter var"/>
              </a:rPr>
              <a:t>Access Specifiers</a:t>
            </a:r>
            <a:endParaRPr sz="2000" dirty="0">
              <a:solidFill>
                <a:schemeClr val="lt1"/>
              </a:solidFill>
              <a:latin typeface="Asap"/>
              <a:ea typeface="Asap"/>
              <a:cs typeface="Asap"/>
              <a:sym typeface="Asap"/>
            </a:endParaRPr>
          </a:p>
        </p:txBody>
      </p:sp>
      <p:sp>
        <p:nvSpPr>
          <p:cNvPr id="3186" name="Google Shape;3186;p26"/>
          <p:cNvSpPr/>
          <p:nvPr/>
        </p:nvSpPr>
        <p:spPr>
          <a:xfrm>
            <a:off x="6027356" y="3185704"/>
            <a:ext cx="2789446" cy="807199"/>
          </a:xfrm>
          <a:prstGeom prst="rect">
            <a:avLst/>
          </a:prstGeom>
          <a:solidFill>
            <a:schemeClr val="dk1"/>
          </a:solidFill>
          <a:ln>
            <a:noFill/>
          </a:ln>
        </p:spPr>
        <p:txBody>
          <a:bodyPr spcFirstLastPara="1" wrap="square" lIns="62204" tIns="62204" rIns="62204" bIns="62204" anchor="ctr" anchorCtr="0">
            <a:noAutofit/>
          </a:bodyPr>
          <a:lstStyle/>
          <a:p>
            <a:endParaRPr sz="953" dirty="0"/>
          </a:p>
        </p:txBody>
      </p:sp>
      <p:sp>
        <p:nvSpPr>
          <p:cNvPr id="3187" name="Google Shape;3187;p26"/>
          <p:cNvSpPr txBox="1"/>
          <p:nvPr/>
        </p:nvSpPr>
        <p:spPr>
          <a:xfrm>
            <a:off x="6408299" y="3355074"/>
            <a:ext cx="1925735" cy="407415"/>
          </a:xfrm>
          <a:prstGeom prst="rect">
            <a:avLst/>
          </a:prstGeom>
          <a:noFill/>
          <a:ln>
            <a:noFill/>
          </a:ln>
        </p:spPr>
        <p:txBody>
          <a:bodyPr spcFirstLastPara="1" wrap="square" lIns="77836" tIns="77836" rIns="77836" bIns="77836" anchor="ctr" anchorCtr="0">
            <a:noAutofit/>
          </a:bodyPr>
          <a:lstStyle/>
          <a:p>
            <a:r>
              <a:rPr lang="en-IN" sz="2000" b="0" i="0" dirty="0">
                <a:solidFill>
                  <a:srgbClr val="9F9A92"/>
                </a:solidFill>
                <a:effectLst/>
                <a:latin typeface="Inter var"/>
              </a:rPr>
              <a:t>Polymorphism</a:t>
            </a:r>
            <a:endParaRPr sz="2000" dirty="0">
              <a:solidFill>
                <a:schemeClr val="lt1"/>
              </a:solidFill>
              <a:latin typeface="Asap"/>
              <a:ea typeface="Asap"/>
              <a:cs typeface="Asap"/>
              <a:sym typeface="Asap"/>
            </a:endParaRPr>
          </a:p>
        </p:txBody>
      </p:sp>
      <p:sp>
        <p:nvSpPr>
          <p:cNvPr id="3188" name="Google Shape;3188;p26"/>
          <p:cNvSpPr/>
          <p:nvPr/>
        </p:nvSpPr>
        <p:spPr>
          <a:xfrm>
            <a:off x="6027356" y="4069401"/>
            <a:ext cx="2795027" cy="912960"/>
          </a:xfrm>
          <a:prstGeom prst="rect">
            <a:avLst/>
          </a:prstGeom>
          <a:solidFill>
            <a:schemeClr val="dk1"/>
          </a:solidFill>
          <a:ln>
            <a:noFill/>
          </a:ln>
        </p:spPr>
        <p:txBody>
          <a:bodyPr spcFirstLastPara="1" wrap="square" lIns="62204" tIns="62204" rIns="62204" bIns="62204" anchor="ctr" anchorCtr="0">
            <a:noAutofit/>
          </a:bodyPr>
          <a:lstStyle/>
          <a:p>
            <a:endParaRPr sz="953" dirty="0"/>
          </a:p>
        </p:txBody>
      </p:sp>
      <p:sp>
        <p:nvSpPr>
          <p:cNvPr id="3189" name="Google Shape;3189;p26"/>
          <p:cNvSpPr txBox="1"/>
          <p:nvPr/>
        </p:nvSpPr>
        <p:spPr>
          <a:xfrm>
            <a:off x="6138741" y="4238770"/>
            <a:ext cx="2789446" cy="407415"/>
          </a:xfrm>
          <a:prstGeom prst="rect">
            <a:avLst/>
          </a:prstGeom>
          <a:noFill/>
          <a:ln>
            <a:noFill/>
          </a:ln>
        </p:spPr>
        <p:txBody>
          <a:bodyPr spcFirstLastPara="1" wrap="square" lIns="77836" tIns="77836" rIns="77836" bIns="77836" anchor="ctr" anchorCtr="0">
            <a:noAutofit/>
          </a:bodyPr>
          <a:lstStyle/>
          <a:p>
            <a:r>
              <a:rPr lang="en-IN" sz="2000" b="0" i="0" dirty="0">
                <a:solidFill>
                  <a:srgbClr val="9F9A92"/>
                </a:solidFill>
                <a:effectLst/>
                <a:latin typeface="Inter var"/>
              </a:rPr>
              <a:t>User Defined Data Types</a:t>
            </a:r>
            <a:endParaRPr sz="2000" dirty="0">
              <a:solidFill>
                <a:schemeClr val="lt1"/>
              </a:solidFill>
              <a:latin typeface="Asap"/>
              <a:ea typeface="Asap"/>
              <a:cs typeface="Asap"/>
              <a:sym typeface="Asap"/>
            </a:endParaRPr>
          </a:p>
        </p:txBody>
      </p:sp>
      <p:grpSp>
        <p:nvGrpSpPr>
          <p:cNvPr id="3190" name="Google Shape;3190;p26"/>
          <p:cNvGrpSpPr/>
          <p:nvPr/>
        </p:nvGrpSpPr>
        <p:grpSpPr>
          <a:xfrm>
            <a:off x="5505978" y="1321286"/>
            <a:ext cx="213661" cy="181144"/>
            <a:chOff x="3505640" y="3488599"/>
            <a:chExt cx="447462" cy="379471"/>
          </a:xfrm>
        </p:grpSpPr>
        <p:sp>
          <p:nvSpPr>
            <p:cNvPr id="3191" name="Google Shape;3191;p26"/>
            <p:cNvSpPr/>
            <p:nvPr/>
          </p:nvSpPr>
          <p:spPr>
            <a:xfrm>
              <a:off x="3505640" y="3488599"/>
              <a:ext cx="447462" cy="29257"/>
            </a:xfrm>
            <a:custGeom>
              <a:avLst/>
              <a:gdLst/>
              <a:ahLst/>
              <a:cxnLst/>
              <a:rect l="l" t="t" r="r" b="b"/>
              <a:pathLst>
                <a:path w="10293" h="673" extrusionOk="0">
                  <a:moveTo>
                    <a:pt x="0" y="1"/>
                  </a:moveTo>
                  <a:lnTo>
                    <a:pt x="0" y="673"/>
                  </a:lnTo>
                  <a:lnTo>
                    <a:pt x="10292" y="673"/>
                  </a:lnTo>
                  <a:lnTo>
                    <a:pt x="10292" y="1"/>
                  </a:lnTo>
                  <a:close/>
                </a:path>
              </a:pathLst>
            </a:custGeom>
            <a:solidFill>
              <a:schemeClr val="accent5"/>
            </a:solidFill>
            <a:ln>
              <a:noFill/>
            </a:ln>
          </p:spPr>
          <p:txBody>
            <a:bodyPr spcFirstLastPara="1" wrap="square" lIns="62204" tIns="62204" rIns="62204" bIns="62204" anchor="ctr" anchorCtr="0">
              <a:noAutofit/>
            </a:bodyPr>
            <a:lstStyle/>
            <a:p>
              <a:endParaRPr sz="953" dirty="0"/>
            </a:p>
          </p:txBody>
        </p:sp>
        <p:sp>
          <p:nvSpPr>
            <p:cNvPr id="3192" name="Google Shape;3192;p26"/>
            <p:cNvSpPr/>
            <p:nvPr/>
          </p:nvSpPr>
          <p:spPr>
            <a:xfrm>
              <a:off x="3602888" y="3576196"/>
              <a:ext cx="350214" cy="29257"/>
            </a:xfrm>
            <a:custGeom>
              <a:avLst/>
              <a:gdLst/>
              <a:ahLst/>
              <a:cxnLst/>
              <a:rect l="l" t="t" r="r" b="b"/>
              <a:pathLst>
                <a:path w="8056" h="673" extrusionOk="0">
                  <a:moveTo>
                    <a:pt x="0" y="1"/>
                  </a:moveTo>
                  <a:lnTo>
                    <a:pt x="0" y="673"/>
                  </a:lnTo>
                  <a:lnTo>
                    <a:pt x="8055" y="673"/>
                  </a:lnTo>
                  <a:lnTo>
                    <a:pt x="8055" y="1"/>
                  </a:lnTo>
                  <a:close/>
                </a:path>
              </a:pathLst>
            </a:custGeom>
            <a:solidFill>
              <a:schemeClr val="accent5"/>
            </a:solidFill>
            <a:ln>
              <a:noFill/>
            </a:ln>
          </p:spPr>
          <p:txBody>
            <a:bodyPr spcFirstLastPara="1" wrap="square" lIns="62204" tIns="62204" rIns="62204" bIns="62204" anchor="ctr" anchorCtr="0">
              <a:noAutofit/>
            </a:bodyPr>
            <a:lstStyle/>
            <a:p>
              <a:endParaRPr sz="953" dirty="0"/>
            </a:p>
          </p:txBody>
        </p:sp>
        <p:sp>
          <p:nvSpPr>
            <p:cNvPr id="3193" name="Google Shape;3193;p26"/>
            <p:cNvSpPr/>
            <p:nvPr/>
          </p:nvSpPr>
          <p:spPr>
            <a:xfrm>
              <a:off x="3505640" y="3663749"/>
              <a:ext cx="447462" cy="29257"/>
            </a:xfrm>
            <a:custGeom>
              <a:avLst/>
              <a:gdLst/>
              <a:ahLst/>
              <a:cxnLst/>
              <a:rect l="l" t="t" r="r" b="b"/>
              <a:pathLst>
                <a:path w="10293" h="673" extrusionOk="0">
                  <a:moveTo>
                    <a:pt x="0" y="0"/>
                  </a:moveTo>
                  <a:lnTo>
                    <a:pt x="0" y="672"/>
                  </a:lnTo>
                  <a:lnTo>
                    <a:pt x="10292" y="672"/>
                  </a:lnTo>
                  <a:lnTo>
                    <a:pt x="10292" y="0"/>
                  </a:lnTo>
                  <a:close/>
                </a:path>
              </a:pathLst>
            </a:custGeom>
            <a:solidFill>
              <a:schemeClr val="accent5"/>
            </a:solidFill>
            <a:ln>
              <a:noFill/>
            </a:ln>
          </p:spPr>
          <p:txBody>
            <a:bodyPr spcFirstLastPara="1" wrap="square" lIns="62204" tIns="62204" rIns="62204" bIns="62204" anchor="ctr" anchorCtr="0">
              <a:noAutofit/>
            </a:bodyPr>
            <a:lstStyle/>
            <a:p>
              <a:endParaRPr sz="953" dirty="0"/>
            </a:p>
          </p:txBody>
        </p:sp>
        <p:sp>
          <p:nvSpPr>
            <p:cNvPr id="3194" name="Google Shape;3194;p26"/>
            <p:cNvSpPr/>
            <p:nvPr/>
          </p:nvSpPr>
          <p:spPr>
            <a:xfrm>
              <a:off x="3505640" y="3838770"/>
              <a:ext cx="447462" cy="29300"/>
            </a:xfrm>
            <a:custGeom>
              <a:avLst/>
              <a:gdLst/>
              <a:ahLst/>
              <a:cxnLst/>
              <a:rect l="l" t="t" r="r" b="b"/>
              <a:pathLst>
                <a:path w="10293" h="674" extrusionOk="0">
                  <a:moveTo>
                    <a:pt x="0" y="1"/>
                  </a:moveTo>
                  <a:lnTo>
                    <a:pt x="0" y="673"/>
                  </a:lnTo>
                  <a:lnTo>
                    <a:pt x="10292" y="673"/>
                  </a:lnTo>
                  <a:lnTo>
                    <a:pt x="10292" y="1"/>
                  </a:lnTo>
                  <a:close/>
                </a:path>
              </a:pathLst>
            </a:custGeom>
            <a:solidFill>
              <a:schemeClr val="accent5"/>
            </a:solidFill>
            <a:ln>
              <a:noFill/>
            </a:ln>
          </p:spPr>
          <p:txBody>
            <a:bodyPr spcFirstLastPara="1" wrap="square" lIns="62204" tIns="62204" rIns="62204" bIns="62204" anchor="ctr" anchorCtr="0">
              <a:noAutofit/>
            </a:bodyPr>
            <a:lstStyle/>
            <a:p>
              <a:endParaRPr sz="953" dirty="0"/>
            </a:p>
          </p:txBody>
        </p:sp>
        <p:sp>
          <p:nvSpPr>
            <p:cNvPr id="3195" name="Google Shape;3195;p26"/>
            <p:cNvSpPr/>
            <p:nvPr/>
          </p:nvSpPr>
          <p:spPr>
            <a:xfrm>
              <a:off x="3602888" y="3751347"/>
              <a:ext cx="350214" cy="29257"/>
            </a:xfrm>
            <a:custGeom>
              <a:avLst/>
              <a:gdLst/>
              <a:ahLst/>
              <a:cxnLst/>
              <a:rect l="l" t="t" r="r" b="b"/>
              <a:pathLst>
                <a:path w="8056" h="673" extrusionOk="0">
                  <a:moveTo>
                    <a:pt x="0" y="0"/>
                  </a:moveTo>
                  <a:lnTo>
                    <a:pt x="0" y="672"/>
                  </a:lnTo>
                  <a:lnTo>
                    <a:pt x="8055" y="672"/>
                  </a:lnTo>
                  <a:lnTo>
                    <a:pt x="8055" y="0"/>
                  </a:lnTo>
                  <a:close/>
                </a:path>
              </a:pathLst>
            </a:custGeom>
            <a:solidFill>
              <a:schemeClr val="accent5"/>
            </a:solidFill>
            <a:ln>
              <a:noFill/>
            </a:ln>
          </p:spPr>
          <p:txBody>
            <a:bodyPr spcFirstLastPara="1" wrap="square" lIns="62204" tIns="62204" rIns="62204" bIns="62204" anchor="ctr" anchorCtr="0">
              <a:noAutofit/>
            </a:bodyPr>
            <a:lstStyle/>
            <a:p>
              <a:endParaRPr sz="953" dirty="0"/>
            </a:p>
          </p:txBody>
        </p:sp>
      </p:grpSp>
      <p:grpSp>
        <p:nvGrpSpPr>
          <p:cNvPr id="3196" name="Google Shape;3196;p26"/>
          <p:cNvGrpSpPr/>
          <p:nvPr/>
        </p:nvGrpSpPr>
        <p:grpSpPr>
          <a:xfrm>
            <a:off x="6152622" y="3452017"/>
            <a:ext cx="213661" cy="213601"/>
            <a:chOff x="2510859" y="4741954"/>
            <a:chExt cx="447462" cy="447462"/>
          </a:xfrm>
        </p:grpSpPr>
        <p:sp>
          <p:nvSpPr>
            <p:cNvPr id="3197" name="Google Shape;3197;p26"/>
            <p:cNvSpPr/>
            <p:nvPr/>
          </p:nvSpPr>
          <p:spPr>
            <a:xfrm>
              <a:off x="2637320" y="4741954"/>
              <a:ext cx="321001" cy="29257"/>
            </a:xfrm>
            <a:custGeom>
              <a:avLst/>
              <a:gdLst/>
              <a:ahLst/>
              <a:cxnLst/>
              <a:rect l="l" t="t" r="r" b="b"/>
              <a:pathLst>
                <a:path w="7384" h="673" extrusionOk="0">
                  <a:moveTo>
                    <a:pt x="1" y="1"/>
                  </a:moveTo>
                  <a:lnTo>
                    <a:pt x="1" y="673"/>
                  </a:lnTo>
                  <a:lnTo>
                    <a:pt x="7384" y="673"/>
                  </a:lnTo>
                  <a:lnTo>
                    <a:pt x="7384" y="1"/>
                  </a:lnTo>
                  <a:close/>
                </a:path>
              </a:pathLst>
            </a:custGeom>
            <a:solidFill>
              <a:schemeClr val="accent5"/>
            </a:solidFill>
            <a:ln>
              <a:noFill/>
            </a:ln>
          </p:spPr>
          <p:txBody>
            <a:bodyPr spcFirstLastPara="1" wrap="square" lIns="62204" tIns="62204" rIns="62204" bIns="62204" anchor="ctr" anchorCtr="0">
              <a:noAutofit/>
            </a:bodyPr>
            <a:lstStyle/>
            <a:p>
              <a:endParaRPr sz="953" dirty="0"/>
            </a:p>
          </p:txBody>
        </p:sp>
        <p:sp>
          <p:nvSpPr>
            <p:cNvPr id="3198" name="Google Shape;3198;p26"/>
            <p:cNvSpPr/>
            <p:nvPr/>
          </p:nvSpPr>
          <p:spPr>
            <a:xfrm>
              <a:off x="2637320" y="4819857"/>
              <a:ext cx="321001" cy="29170"/>
            </a:xfrm>
            <a:custGeom>
              <a:avLst/>
              <a:gdLst/>
              <a:ahLst/>
              <a:cxnLst/>
              <a:rect l="l" t="t" r="r" b="b"/>
              <a:pathLst>
                <a:path w="7384" h="671" extrusionOk="0">
                  <a:moveTo>
                    <a:pt x="1" y="0"/>
                  </a:moveTo>
                  <a:lnTo>
                    <a:pt x="1" y="671"/>
                  </a:lnTo>
                  <a:lnTo>
                    <a:pt x="7384" y="671"/>
                  </a:lnTo>
                  <a:lnTo>
                    <a:pt x="7384" y="0"/>
                  </a:lnTo>
                  <a:close/>
                </a:path>
              </a:pathLst>
            </a:custGeom>
            <a:solidFill>
              <a:schemeClr val="accent5"/>
            </a:solidFill>
            <a:ln>
              <a:noFill/>
            </a:ln>
          </p:spPr>
          <p:txBody>
            <a:bodyPr spcFirstLastPara="1" wrap="square" lIns="62204" tIns="62204" rIns="62204" bIns="62204" anchor="ctr" anchorCtr="0">
              <a:noAutofit/>
            </a:bodyPr>
            <a:lstStyle/>
            <a:p>
              <a:endParaRPr sz="953" dirty="0"/>
            </a:p>
          </p:txBody>
        </p:sp>
        <p:sp>
          <p:nvSpPr>
            <p:cNvPr id="3199" name="Google Shape;3199;p26"/>
            <p:cNvSpPr/>
            <p:nvPr/>
          </p:nvSpPr>
          <p:spPr>
            <a:xfrm>
              <a:off x="2637320" y="4975445"/>
              <a:ext cx="321001" cy="29214"/>
            </a:xfrm>
            <a:custGeom>
              <a:avLst/>
              <a:gdLst/>
              <a:ahLst/>
              <a:cxnLst/>
              <a:rect l="l" t="t" r="r" b="b"/>
              <a:pathLst>
                <a:path w="7384" h="672" extrusionOk="0">
                  <a:moveTo>
                    <a:pt x="1" y="1"/>
                  </a:moveTo>
                  <a:lnTo>
                    <a:pt x="1" y="671"/>
                  </a:lnTo>
                  <a:lnTo>
                    <a:pt x="7384" y="671"/>
                  </a:lnTo>
                  <a:lnTo>
                    <a:pt x="7384" y="1"/>
                  </a:lnTo>
                  <a:close/>
                </a:path>
              </a:pathLst>
            </a:custGeom>
            <a:solidFill>
              <a:schemeClr val="accent5"/>
            </a:solidFill>
            <a:ln>
              <a:noFill/>
            </a:ln>
          </p:spPr>
          <p:txBody>
            <a:bodyPr spcFirstLastPara="1" wrap="square" lIns="62204" tIns="62204" rIns="62204" bIns="62204" anchor="ctr" anchorCtr="0">
              <a:noAutofit/>
            </a:bodyPr>
            <a:lstStyle/>
            <a:p>
              <a:endParaRPr sz="953" dirty="0"/>
            </a:p>
          </p:txBody>
        </p:sp>
        <p:sp>
          <p:nvSpPr>
            <p:cNvPr id="3200" name="Google Shape;3200;p26"/>
            <p:cNvSpPr/>
            <p:nvPr/>
          </p:nvSpPr>
          <p:spPr>
            <a:xfrm>
              <a:off x="2637320" y="4897586"/>
              <a:ext cx="321001" cy="29257"/>
            </a:xfrm>
            <a:custGeom>
              <a:avLst/>
              <a:gdLst/>
              <a:ahLst/>
              <a:cxnLst/>
              <a:rect l="l" t="t" r="r" b="b"/>
              <a:pathLst>
                <a:path w="7384" h="673" extrusionOk="0">
                  <a:moveTo>
                    <a:pt x="1" y="0"/>
                  </a:moveTo>
                  <a:lnTo>
                    <a:pt x="1" y="673"/>
                  </a:lnTo>
                  <a:lnTo>
                    <a:pt x="7384" y="673"/>
                  </a:lnTo>
                  <a:lnTo>
                    <a:pt x="7384" y="0"/>
                  </a:lnTo>
                  <a:close/>
                </a:path>
              </a:pathLst>
            </a:custGeom>
            <a:solidFill>
              <a:schemeClr val="accent5"/>
            </a:solidFill>
            <a:ln>
              <a:noFill/>
            </a:ln>
          </p:spPr>
          <p:txBody>
            <a:bodyPr spcFirstLastPara="1" wrap="square" lIns="62204" tIns="62204" rIns="62204" bIns="62204" anchor="ctr" anchorCtr="0">
              <a:noAutofit/>
            </a:bodyPr>
            <a:lstStyle/>
            <a:p>
              <a:endParaRPr sz="953" dirty="0"/>
            </a:p>
          </p:txBody>
        </p:sp>
        <p:sp>
          <p:nvSpPr>
            <p:cNvPr id="3201" name="Google Shape;3201;p26"/>
            <p:cNvSpPr/>
            <p:nvPr/>
          </p:nvSpPr>
          <p:spPr>
            <a:xfrm>
              <a:off x="2637320" y="5053218"/>
              <a:ext cx="321001" cy="29257"/>
            </a:xfrm>
            <a:custGeom>
              <a:avLst/>
              <a:gdLst/>
              <a:ahLst/>
              <a:cxnLst/>
              <a:rect l="l" t="t" r="r" b="b"/>
              <a:pathLst>
                <a:path w="7384" h="673" extrusionOk="0">
                  <a:moveTo>
                    <a:pt x="1" y="0"/>
                  </a:moveTo>
                  <a:lnTo>
                    <a:pt x="1" y="672"/>
                  </a:lnTo>
                  <a:lnTo>
                    <a:pt x="7384" y="672"/>
                  </a:lnTo>
                  <a:lnTo>
                    <a:pt x="7384" y="0"/>
                  </a:lnTo>
                  <a:close/>
                </a:path>
              </a:pathLst>
            </a:custGeom>
            <a:solidFill>
              <a:schemeClr val="accent5"/>
            </a:solidFill>
            <a:ln>
              <a:noFill/>
            </a:ln>
          </p:spPr>
          <p:txBody>
            <a:bodyPr spcFirstLastPara="1" wrap="square" lIns="62204" tIns="62204" rIns="62204" bIns="62204" anchor="ctr" anchorCtr="0">
              <a:noAutofit/>
            </a:bodyPr>
            <a:lstStyle/>
            <a:p>
              <a:endParaRPr sz="953" dirty="0"/>
            </a:p>
          </p:txBody>
        </p:sp>
        <p:sp>
          <p:nvSpPr>
            <p:cNvPr id="3202" name="Google Shape;3202;p26"/>
            <p:cNvSpPr/>
            <p:nvPr/>
          </p:nvSpPr>
          <p:spPr>
            <a:xfrm>
              <a:off x="2637320" y="5131077"/>
              <a:ext cx="321001" cy="29257"/>
            </a:xfrm>
            <a:custGeom>
              <a:avLst/>
              <a:gdLst/>
              <a:ahLst/>
              <a:cxnLst/>
              <a:rect l="l" t="t" r="r" b="b"/>
              <a:pathLst>
                <a:path w="7384" h="673" extrusionOk="0">
                  <a:moveTo>
                    <a:pt x="1" y="1"/>
                  </a:moveTo>
                  <a:lnTo>
                    <a:pt x="1" y="673"/>
                  </a:lnTo>
                  <a:lnTo>
                    <a:pt x="7384" y="673"/>
                  </a:lnTo>
                  <a:lnTo>
                    <a:pt x="7384" y="1"/>
                  </a:lnTo>
                  <a:close/>
                </a:path>
              </a:pathLst>
            </a:custGeom>
            <a:solidFill>
              <a:schemeClr val="accent5"/>
            </a:solidFill>
            <a:ln>
              <a:noFill/>
            </a:ln>
          </p:spPr>
          <p:txBody>
            <a:bodyPr spcFirstLastPara="1" wrap="square" lIns="62204" tIns="62204" rIns="62204" bIns="62204" anchor="ctr" anchorCtr="0">
              <a:noAutofit/>
            </a:bodyPr>
            <a:lstStyle/>
            <a:p>
              <a:endParaRPr sz="953" dirty="0"/>
            </a:p>
          </p:txBody>
        </p:sp>
        <p:sp>
          <p:nvSpPr>
            <p:cNvPr id="3203" name="Google Shape;3203;p26"/>
            <p:cNvSpPr/>
            <p:nvPr/>
          </p:nvSpPr>
          <p:spPr>
            <a:xfrm>
              <a:off x="2510859" y="4741954"/>
              <a:ext cx="97378" cy="107073"/>
            </a:xfrm>
            <a:custGeom>
              <a:avLst/>
              <a:gdLst/>
              <a:ahLst/>
              <a:cxnLst/>
              <a:rect l="l" t="t" r="r" b="b"/>
              <a:pathLst>
                <a:path w="2240" h="2463" extrusionOk="0">
                  <a:moveTo>
                    <a:pt x="226" y="1"/>
                  </a:moveTo>
                  <a:lnTo>
                    <a:pt x="226" y="673"/>
                  </a:lnTo>
                  <a:lnTo>
                    <a:pt x="898" y="673"/>
                  </a:lnTo>
                  <a:lnTo>
                    <a:pt x="898" y="1792"/>
                  </a:lnTo>
                  <a:lnTo>
                    <a:pt x="1" y="1792"/>
                  </a:lnTo>
                  <a:lnTo>
                    <a:pt x="1" y="2463"/>
                  </a:lnTo>
                  <a:lnTo>
                    <a:pt x="2239" y="2463"/>
                  </a:lnTo>
                  <a:lnTo>
                    <a:pt x="2239" y="1792"/>
                  </a:lnTo>
                  <a:lnTo>
                    <a:pt x="1569" y="1792"/>
                  </a:lnTo>
                  <a:lnTo>
                    <a:pt x="1569" y="1"/>
                  </a:lnTo>
                  <a:close/>
                </a:path>
              </a:pathLst>
            </a:custGeom>
            <a:solidFill>
              <a:schemeClr val="accent5"/>
            </a:solidFill>
            <a:ln>
              <a:noFill/>
            </a:ln>
          </p:spPr>
          <p:txBody>
            <a:bodyPr spcFirstLastPara="1" wrap="square" lIns="62204" tIns="62204" rIns="62204" bIns="62204" anchor="ctr" anchorCtr="0">
              <a:noAutofit/>
            </a:bodyPr>
            <a:lstStyle/>
            <a:p>
              <a:endParaRPr sz="953" dirty="0"/>
            </a:p>
          </p:txBody>
        </p:sp>
        <p:sp>
          <p:nvSpPr>
            <p:cNvPr id="3204" name="Google Shape;3204;p26"/>
            <p:cNvSpPr/>
            <p:nvPr/>
          </p:nvSpPr>
          <p:spPr>
            <a:xfrm>
              <a:off x="2510859" y="4887935"/>
              <a:ext cx="87641" cy="58427"/>
            </a:xfrm>
            <a:custGeom>
              <a:avLst/>
              <a:gdLst/>
              <a:ahLst/>
              <a:cxnLst/>
              <a:rect l="l" t="t" r="r" b="b"/>
              <a:pathLst>
                <a:path w="2016" h="1344" extrusionOk="0">
                  <a:moveTo>
                    <a:pt x="1" y="0"/>
                  </a:moveTo>
                  <a:lnTo>
                    <a:pt x="1" y="671"/>
                  </a:lnTo>
                  <a:lnTo>
                    <a:pt x="1344" y="671"/>
                  </a:lnTo>
                  <a:lnTo>
                    <a:pt x="1344" y="1343"/>
                  </a:lnTo>
                  <a:lnTo>
                    <a:pt x="2016" y="1343"/>
                  </a:lnTo>
                  <a:lnTo>
                    <a:pt x="2016" y="0"/>
                  </a:lnTo>
                  <a:close/>
                </a:path>
              </a:pathLst>
            </a:custGeom>
            <a:solidFill>
              <a:schemeClr val="accent5"/>
            </a:solidFill>
            <a:ln>
              <a:noFill/>
            </a:ln>
          </p:spPr>
          <p:txBody>
            <a:bodyPr spcFirstLastPara="1" wrap="square" lIns="62204" tIns="62204" rIns="62204" bIns="62204" anchor="ctr" anchorCtr="0">
              <a:noAutofit/>
            </a:bodyPr>
            <a:lstStyle/>
            <a:p>
              <a:endParaRPr sz="953" dirty="0"/>
            </a:p>
          </p:txBody>
        </p:sp>
        <p:sp>
          <p:nvSpPr>
            <p:cNvPr id="3205" name="Google Shape;3205;p26"/>
            <p:cNvSpPr/>
            <p:nvPr/>
          </p:nvSpPr>
          <p:spPr>
            <a:xfrm>
              <a:off x="2510859" y="4946319"/>
              <a:ext cx="97378" cy="58427"/>
            </a:xfrm>
            <a:custGeom>
              <a:avLst/>
              <a:gdLst/>
              <a:ahLst/>
              <a:cxnLst/>
              <a:rect l="l" t="t" r="r" b="b"/>
              <a:pathLst>
                <a:path w="2240" h="1344" extrusionOk="0">
                  <a:moveTo>
                    <a:pt x="673" y="0"/>
                  </a:moveTo>
                  <a:lnTo>
                    <a:pt x="673" y="671"/>
                  </a:lnTo>
                  <a:lnTo>
                    <a:pt x="1" y="671"/>
                  </a:lnTo>
                  <a:lnTo>
                    <a:pt x="1" y="1343"/>
                  </a:lnTo>
                  <a:lnTo>
                    <a:pt x="2239" y="1343"/>
                  </a:lnTo>
                  <a:lnTo>
                    <a:pt x="2239" y="671"/>
                  </a:lnTo>
                  <a:lnTo>
                    <a:pt x="1344" y="671"/>
                  </a:lnTo>
                  <a:lnTo>
                    <a:pt x="1344" y="0"/>
                  </a:lnTo>
                  <a:close/>
                </a:path>
              </a:pathLst>
            </a:custGeom>
            <a:solidFill>
              <a:schemeClr val="accent5"/>
            </a:solidFill>
            <a:ln>
              <a:noFill/>
            </a:ln>
          </p:spPr>
          <p:txBody>
            <a:bodyPr spcFirstLastPara="1" wrap="square" lIns="62204" tIns="62204" rIns="62204" bIns="62204" anchor="ctr" anchorCtr="0">
              <a:noAutofit/>
            </a:bodyPr>
            <a:lstStyle/>
            <a:p>
              <a:endParaRPr sz="953" dirty="0"/>
            </a:p>
          </p:txBody>
        </p:sp>
        <p:sp>
          <p:nvSpPr>
            <p:cNvPr id="3206" name="Google Shape;3206;p26"/>
            <p:cNvSpPr/>
            <p:nvPr/>
          </p:nvSpPr>
          <p:spPr>
            <a:xfrm>
              <a:off x="2510859" y="5043567"/>
              <a:ext cx="97378" cy="145850"/>
            </a:xfrm>
            <a:custGeom>
              <a:avLst/>
              <a:gdLst/>
              <a:ahLst/>
              <a:cxnLst/>
              <a:rect l="l" t="t" r="r" b="b"/>
              <a:pathLst>
                <a:path w="2240" h="3355" extrusionOk="0">
                  <a:moveTo>
                    <a:pt x="1" y="0"/>
                  </a:moveTo>
                  <a:lnTo>
                    <a:pt x="1" y="671"/>
                  </a:lnTo>
                  <a:lnTo>
                    <a:pt x="1569" y="671"/>
                  </a:lnTo>
                  <a:lnTo>
                    <a:pt x="1569" y="1343"/>
                  </a:lnTo>
                  <a:lnTo>
                    <a:pt x="673" y="1343"/>
                  </a:lnTo>
                  <a:lnTo>
                    <a:pt x="673" y="2014"/>
                  </a:lnTo>
                  <a:lnTo>
                    <a:pt x="1569" y="2014"/>
                  </a:lnTo>
                  <a:lnTo>
                    <a:pt x="1569" y="2684"/>
                  </a:lnTo>
                  <a:lnTo>
                    <a:pt x="1" y="2684"/>
                  </a:lnTo>
                  <a:lnTo>
                    <a:pt x="1" y="3355"/>
                  </a:lnTo>
                  <a:lnTo>
                    <a:pt x="2239" y="3355"/>
                  </a:lnTo>
                  <a:lnTo>
                    <a:pt x="2239" y="0"/>
                  </a:lnTo>
                  <a:close/>
                </a:path>
              </a:pathLst>
            </a:custGeom>
            <a:solidFill>
              <a:schemeClr val="accent5"/>
            </a:solidFill>
            <a:ln>
              <a:noFill/>
            </a:ln>
          </p:spPr>
          <p:txBody>
            <a:bodyPr spcFirstLastPara="1" wrap="square" lIns="62204" tIns="62204" rIns="62204" bIns="62204" anchor="ctr" anchorCtr="0">
              <a:noAutofit/>
            </a:bodyPr>
            <a:lstStyle/>
            <a:p>
              <a:endParaRPr sz="953" dirty="0"/>
            </a:p>
          </p:txBody>
        </p:sp>
      </p:grpSp>
      <p:grpSp>
        <p:nvGrpSpPr>
          <p:cNvPr id="3207" name="Google Shape;3207;p26"/>
          <p:cNvGrpSpPr/>
          <p:nvPr/>
        </p:nvGrpSpPr>
        <p:grpSpPr>
          <a:xfrm>
            <a:off x="5976218" y="4374576"/>
            <a:ext cx="213661" cy="199655"/>
            <a:chOff x="1516251" y="4758257"/>
            <a:chExt cx="447462" cy="418249"/>
          </a:xfrm>
        </p:grpSpPr>
        <p:sp>
          <p:nvSpPr>
            <p:cNvPr id="3208" name="Google Shape;3208;p26"/>
            <p:cNvSpPr/>
            <p:nvPr/>
          </p:nvSpPr>
          <p:spPr>
            <a:xfrm>
              <a:off x="1652364" y="4797121"/>
              <a:ext cx="311350" cy="29214"/>
            </a:xfrm>
            <a:custGeom>
              <a:avLst/>
              <a:gdLst/>
              <a:ahLst/>
              <a:cxnLst/>
              <a:rect l="l" t="t" r="r" b="b"/>
              <a:pathLst>
                <a:path w="7162" h="672" extrusionOk="0">
                  <a:moveTo>
                    <a:pt x="1" y="0"/>
                  </a:moveTo>
                  <a:lnTo>
                    <a:pt x="1" y="671"/>
                  </a:lnTo>
                  <a:lnTo>
                    <a:pt x="7162" y="671"/>
                  </a:lnTo>
                  <a:lnTo>
                    <a:pt x="7162" y="0"/>
                  </a:lnTo>
                  <a:close/>
                </a:path>
              </a:pathLst>
            </a:custGeom>
            <a:solidFill>
              <a:schemeClr val="accent4"/>
            </a:solidFill>
            <a:ln>
              <a:noFill/>
            </a:ln>
          </p:spPr>
          <p:txBody>
            <a:bodyPr spcFirstLastPara="1" wrap="square" lIns="62204" tIns="62204" rIns="62204" bIns="62204" anchor="ctr" anchorCtr="0">
              <a:noAutofit/>
            </a:bodyPr>
            <a:lstStyle/>
            <a:p>
              <a:endParaRPr sz="953" dirty="0"/>
            </a:p>
          </p:txBody>
        </p:sp>
        <p:sp>
          <p:nvSpPr>
            <p:cNvPr id="3209" name="Google Shape;3209;p26"/>
            <p:cNvSpPr/>
            <p:nvPr/>
          </p:nvSpPr>
          <p:spPr>
            <a:xfrm>
              <a:off x="1652364" y="4952753"/>
              <a:ext cx="311350" cy="29170"/>
            </a:xfrm>
            <a:custGeom>
              <a:avLst/>
              <a:gdLst/>
              <a:ahLst/>
              <a:cxnLst/>
              <a:rect l="l" t="t" r="r" b="b"/>
              <a:pathLst>
                <a:path w="7162" h="671" extrusionOk="0">
                  <a:moveTo>
                    <a:pt x="1" y="0"/>
                  </a:moveTo>
                  <a:lnTo>
                    <a:pt x="1" y="671"/>
                  </a:lnTo>
                  <a:lnTo>
                    <a:pt x="7162" y="671"/>
                  </a:lnTo>
                  <a:lnTo>
                    <a:pt x="7162" y="0"/>
                  </a:lnTo>
                  <a:close/>
                </a:path>
              </a:pathLst>
            </a:custGeom>
            <a:solidFill>
              <a:schemeClr val="accent4"/>
            </a:solidFill>
            <a:ln>
              <a:noFill/>
            </a:ln>
          </p:spPr>
          <p:txBody>
            <a:bodyPr spcFirstLastPara="1" wrap="square" lIns="62204" tIns="62204" rIns="62204" bIns="62204" anchor="ctr" anchorCtr="0">
              <a:noAutofit/>
            </a:bodyPr>
            <a:lstStyle/>
            <a:p>
              <a:endParaRPr sz="953" dirty="0"/>
            </a:p>
          </p:txBody>
        </p:sp>
        <p:sp>
          <p:nvSpPr>
            <p:cNvPr id="3210" name="Google Shape;3210;p26"/>
            <p:cNvSpPr/>
            <p:nvPr/>
          </p:nvSpPr>
          <p:spPr>
            <a:xfrm>
              <a:off x="1652364" y="5108341"/>
              <a:ext cx="311350" cy="29300"/>
            </a:xfrm>
            <a:custGeom>
              <a:avLst/>
              <a:gdLst/>
              <a:ahLst/>
              <a:cxnLst/>
              <a:rect l="l" t="t" r="r" b="b"/>
              <a:pathLst>
                <a:path w="7162" h="674" extrusionOk="0">
                  <a:moveTo>
                    <a:pt x="1" y="1"/>
                  </a:moveTo>
                  <a:lnTo>
                    <a:pt x="1" y="673"/>
                  </a:lnTo>
                  <a:lnTo>
                    <a:pt x="7162" y="673"/>
                  </a:lnTo>
                  <a:lnTo>
                    <a:pt x="7162" y="1"/>
                  </a:lnTo>
                  <a:close/>
                </a:path>
              </a:pathLst>
            </a:custGeom>
            <a:solidFill>
              <a:schemeClr val="accent4"/>
            </a:solidFill>
            <a:ln>
              <a:noFill/>
            </a:ln>
          </p:spPr>
          <p:txBody>
            <a:bodyPr spcFirstLastPara="1" wrap="square" lIns="62204" tIns="62204" rIns="62204" bIns="62204" anchor="ctr" anchorCtr="0">
              <a:noAutofit/>
            </a:bodyPr>
            <a:lstStyle/>
            <a:p>
              <a:endParaRPr sz="953" dirty="0"/>
            </a:p>
          </p:txBody>
        </p:sp>
        <p:sp>
          <p:nvSpPr>
            <p:cNvPr id="3211" name="Google Shape;3211;p26"/>
            <p:cNvSpPr/>
            <p:nvPr/>
          </p:nvSpPr>
          <p:spPr>
            <a:xfrm>
              <a:off x="1516251" y="4758257"/>
              <a:ext cx="107029" cy="106986"/>
            </a:xfrm>
            <a:custGeom>
              <a:avLst/>
              <a:gdLst/>
              <a:ahLst/>
              <a:cxnLst/>
              <a:rect l="l" t="t" r="r" b="b"/>
              <a:pathLst>
                <a:path w="2462" h="2461" extrusionOk="0">
                  <a:moveTo>
                    <a:pt x="671" y="0"/>
                  </a:moveTo>
                  <a:lnTo>
                    <a:pt x="671" y="671"/>
                  </a:lnTo>
                  <a:lnTo>
                    <a:pt x="1" y="671"/>
                  </a:lnTo>
                  <a:lnTo>
                    <a:pt x="1" y="1789"/>
                  </a:lnTo>
                  <a:lnTo>
                    <a:pt x="671" y="1789"/>
                  </a:lnTo>
                  <a:lnTo>
                    <a:pt x="671" y="2461"/>
                  </a:lnTo>
                  <a:lnTo>
                    <a:pt x="1789" y="2461"/>
                  </a:lnTo>
                  <a:lnTo>
                    <a:pt x="1789" y="1789"/>
                  </a:lnTo>
                  <a:lnTo>
                    <a:pt x="2461" y="1789"/>
                  </a:lnTo>
                  <a:lnTo>
                    <a:pt x="2461" y="671"/>
                  </a:lnTo>
                  <a:lnTo>
                    <a:pt x="1789" y="671"/>
                  </a:lnTo>
                  <a:lnTo>
                    <a:pt x="1789" y="0"/>
                  </a:lnTo>
                  <a:close/>
                </a:path>
              </a:pathLst>
            </a:custGeom>
            <a:solidFill>
              <a:schemeClr val="accent4"/>
            </a:solidFill>
            <a:ln>
              <a:noFill/>
            </a:ln>
          </p:spPr>
          <p:txBody>
            <a:bodyPr spcFirstLastPara="1" wrap="square" lIns="62204" tIns="62204" rIns="62204" bIns="62204" anchor="ctr" anchorCtr="0">
              <a:noAutofit/>
            </a:bodyPr>
            <a:lstStyle/>
            <a:p>
              <a:endParaRPr sz="953" dirty="0"/>
            </a:p>
          </p:txBody>
        </p:sp>
        <p:sp>
          <p:nvSpPr>
            <p:cNvPr id="3212" name="Google Shape;3212;p26"/>
            <p:cNvSpPr/>
            <p:nvPr/>
          </p:nvSpPr>
          <p:spPr>
            <a:xfrm>
              <a:off x="1516251" y="4913888"/>
              <a:ext cx="107029" cy="106986"/>
            </a:xfrm>
            <a:custGeom>
              <a:avLst/>
              <a:gdLst/>
              <a:ahLst/>
              <a:cxnLst/>
              <a:rect l="l" t="t" r="r" b="b"/>
              <a:pathLst>
                <a:path w="2462" h="2461" extrusionOk="0">
                  <a:moveTo>
                    <a:pt x="671" y="0"/>
                  </a:moveTo>
                  <a:lnTo>
                    <a:pt x="671" y="671"/>
                  </a:lnTo>
                  <a:lnTo>
                    <a:pt x="1" y="671"/>
                  </a:lnTo>
                  <a:lnTo>
                    <a:pt x="1" y="1788"/>
                  </a:lnTo>
                  <a:lnTo>
                    <a:pt x="671" y="1788"/>
                  </a:lnTo>
                  <a:lnTo>
                    <a:pt x="671" y="2461"/>
                  </a:lnTo>
                  <a:lnTo>
                    <a:pt x="1789" y="2461"/>
                  </a:lnTo>
                  <a:lnTo>
                    <a:pt x="1789" y="1788"/>
                  </a:lnTo>
                  <a:lnTo>
                    <a:pt x="2461" y="1788"/>
                  </a:lnTo>
                  <a:lnTo>
                    <a:pt x="2461" y="671"/>
                  </a:lnTo>
                  <a:lnTo>
                    <a:pt x="1789" y="671"/>
                  </a:lnTo>
                  <a:lnTo>
                    <a:pt x="1789" y="0"/>
                  </a:lnTo>
                  <a:close/>
                </a:path>
              </a:pathLst>
            </a:custGeom>
            <a:solidFill>
              <a:schemeClr val="accent4"/>
            </a:solidFill>
            <a:ln>
              <a:noFill/>
            </a:ln>
          </p:spPr>
          <p:txBody>
            <a:bodyPr spcFirstLastPara="1" wrap="square" lIns="62204" tIns="62204" rIns="62204" bIns="62204" anchor="ctr" anchorCtr="0">
              <a:noAutofit/>
            </a:bodyPr>
            <a:lstStyle/>
            <a:p>
              <a:endParaRPr sz="953" dirty="0"/>
            </a:p>
          </p:txBody>
        </p:sp>
        <p:sp>
          <p:nvSpPr>
            <p:cNvPr id="3213" name="Google Shape;3213;p26"/>
            <p:cNvSpPr/>
            <p:nvPr/>
          </p:nvSpPr>
          <p:spPr>
            <a:xfrm>
              <a:off x="1516251" y="5069476"/>
              <a:ext cx="107029" cy="107029"/>
            </a:xfrm>
            <a:custGeom>
              <a:avLst/>
              <a:gdLst/>
              <a:ahLst/>
              <a:cxnLst/>
              <a:rect l="l" t="t" r="r" b="b"/>
              <a:pathLst>
                <a:path w="2462" h="2462" extrusionOk="0">
                  <a:moveTo>
                    <a:pt x="671" y="1"/>
                  </a:moveTo>
                  <a:lnTo>
                    <a:pt x="671" y="673"/>
                  </a:lnTo>
                  <a:lnTo>
                    <a:pt x="1" y="673"/>
                  </a:lnTo>
                  <a:lnTo>
                    <a:pt x="1" y="1791"/>
                  </a:lnTo>
                  <a:lnTo>
                    <a:pt x="671" y="1791"/>
                  </a:lnTo>
                  <a:lnTo>
                    <a:pt x="671" y="2461"/>
                  </a:lnTo>
                  <a:lnTo>
                    <a:pt x="1789" y="2461"/>
                  </a:lnTo>
                  <a:lnTo>
                    <a:pt x="1789" y="1791"/>
                  </a:lnTo>
                  <a:lnTo>
                    <a:pt x="2461" y="1791"/>
                  </a:lnTo>
                  <a:lnTo>
                    <a:pt x="2461" y="673"/>
                  </a:lnTo>
                  <a:lnTo>
                    <a:pt x="1789" y="673"/>
                  </a:lnTo>
                  <a:lnTo>
                    <a:pt x="1789" y="1"/>
                  </a:lnTo>
                  <a:close/>
                </a:path>
              </a:pathLst>
            </a:custGeom>
            <a:solidFill>
              <a:schemeClr val="accent4"/>
            </a:solidFill>
            <a:ln>
              <a:noFill/>
            </a:ln>
          </p:spPr>
          <p:txBody>
            <a:bodyPr spcFirstLastPara="1" wrap="square" lIns="62204" tIns="62204" rIns="62204" bIns="62204" anchor="ctr" anchorCtr="0">
              <a:noAutofit/>
            </a:bodyPr>
            <a:lstStyle/>
            <a:p>
              <a:endParaRPr sz="953" dirty="0"/>
            </a:p>
          </p:txBody>
        </p:sp>
      </p:grpSp>
      <p:grpSp>
        <p:nvGrpSpPr>
          <p:cNvPr id="3214" name="Google Shape;3214;p26"/>
          <p:cNvGrpSpPr/>
          <p:nvPr/>
        </p:nvGrpSpPr>
        <p:grpSpPr>
          <a:xfrm>
            <a:off x="5999304" y="2571750"/>
            <a:ext cx="213703" cy="181103"/>
            <a:chOff x="521514" y="4810032"/>
            <a:chExt cx="447549" cy="379385"/>
          </a:xfrm>
        </p:grpSpPr>
        <p:sp>
          <p:nvSpPr>
            <p:cNvPr id="3215" name="Google Shape;3215;p26"/>
            <p:cNvSpPr/>
            <p:nvPr/>
          </p:nvSpPr>
          <p:spPr>
            <a:xfrm>
              <a:off x="521514" y="4810032"/>
              <a:ext cx="447462" cy="29214"/>
            </a:xfrm>
            <a:custGeom>
              <a:avLst/>
              <a:gdLst/>
              <a:ahLst/>
              <a:cxnLst/>
              <a:rect l="l" t="t" r="r" b="b"/>
              <a:pathLst>
                <a:path w="10293" h="672" extrusionOk="0">
                  <a:moveTo>
                    <a:pt x="0" y="1"/>
                  </a:moveTo>
                  <a:lnTo>
                    <a:pt x="0" y="672"/>
                  </a:lnTo>
                  <a:lnTo>
                    <a:pt x="10293" y="672"/>
                  </a:lnTo>
                  <a:lnTo>
                    <a:pt x="10293" y="1"/>
                  </a:lnTo>
                  <a:close/>
                </a:path>
              </a:pathLst>
            </a:custGeom>
            <a:solidFill>
              <a:schemeClr val="accent4"/>
            </a:solidFill>
            <a:ln>
              <a:noFill/>
            </a:ln>
          </p:spPr>
          <p:txBody>
            <a:bodyPr spcFirstLastPara="1" wrap="square" lIns="62204" tIns="62204" rIns="62204" bIns="62204" anchor="ctr" anchorCtr="0">
              <a:noAutofit/>
            </a:bodyPr>
            <a:lstStyle/>
            <a:p>
              <a:endParaRPr sz="953" dirty="0"/>
            </a:p>
          </p:txBody>
        </p:sp>
        <p:sp>
          <p:nvSpPr>
            <p:cNvPr id="3216" name="Google Shape;3216;p26"/>
            <p:cNvSpPr/>
            <p:nvPr/>
          </p:nvSpPr>
          <p:spPr>
            <a:xfrm>
              <a:off x="696621" y="4897586"/>
              <a:ext cx="272442" cy="29257"/>
            </a:xfrm>
            <a:custGeom>
              <a:avLst/>
              <a:gdLst/>
              <a:ahLst/>
              <a:cxnLst/>
              <a:rect l="l" t="t" r="r" b="b"/>
              <a:pathLst>
                <a:path w="6267" h="673" extrusionOk="0">
                  <a:moveTo>
                    <a:pt x="1" y="0"/>
                  </a:moveTo>
                  <a:lnTo>
                    <a:pt x="1" y="673"/>
                  </a:lnTo>
                  <a:lnTo>
                    <a:pt x="6266" y="673"/>
                  </a:lnTo>
                  <a:lnTo>
                    <a:pt x="6266" y="0"/>
                  </a:lnTo>
                  <a:close/>
                </a:path>
              </a:pathLst>
            </a:custGeom>
            <a:solidFill>
              <a:schemeClr val="accent4"/>
            </a:solidFill>
            <a:ln>
              <a:noFill/>
            </a:ln>
          </p:spPr>
          <p:txBody>
            <a:bodyPr spcFirstLastPara="1" wrap="square" lIns="62204" tIns="62204" rIns="62204" bIns="62204" anchor="ctr" anchorCtr="0">
              <a:noAutofit/>
            </a:bodyPr>
            <a:lstStyle/>
            <a:p>
              <a:endParaRPr sz="953" dirty="0"/>
            </a:p>
          </p:txBody>
        </p:sp>
        <p:sp>
          <p:nvSpPr>
            <p:cNvPr id="3217" name="Google Shape;3217;p26"/>
            <p:cNvSpPr/>
            <p:nvPr/>
          </p:nvSpPr>
          <p:spPr>
            <a:xfrm>
              <a:off x="696621" y="4985183"/>
              <a:ext cx="272442" cy="29170"/>
            </a:xfrm>
            <a:custGeom>
              <a:avLst/>
              <a:gdLst/>
              <a:ahLst/>
              <a:cxnLst/>
              <a:rect l="l" t="t" r="r" b="b"/>
              <a:pathLst>
                <a:path w="6267" h="671" extrusionOk="0">
                  <a:moveTo>
                    <a:pt x="1" y="0"/>
                  </a:moveTo>
                  <a:lnTo>
                    <a:pt x="1" y="671"/>
                  </a:lnTo>
                  <a:lnTo>
                    <a:pt x="6266" y="671"/>
                  </a:lnTo>
                  <a:lnTo>
                    <a:pt x="6266" y="0"/>
                  </a:lnTo>
                  <a:close/>
                </a:path>
              </a:pathLst>
            </a:custGeom>
            <a:solidFill>
              <a:schemeClr val="accent4"/>
            </a:solidFill>
            <a:ln>
              <a:noFill/>
            </a:ln>
          </p:spPr>
          <p:txBody>
            <a:bodyPr spcFirstLastPara="1" wrap="square" lIns="62204" tIns="62204" rIns="62204" bIns="62204" anchor="ctr" anchorCtr="0">
              <a:noAutofit/>
            </a:bodyPr>
            <a:lstStyle/>
            <a:p>
              <a:endParaRPr sz="953" dirty="0"/>
            </a:p>
          </p:txBody>
        </p:sp>
        <p:sp>
          <p:nvSpPr>
            <p:cNvPr id="3218" name="Google Shape;3218;p26"/>
            <p:cNvSpPr/>
            <p:nvPr/>
          </p:nvSpPr>
          <p:spPr>
            <a:xfrm>
              <a:off x="521514" y="5160247"/>
              <a:ext cx="447462" cy="29170"/>
            </a:xfrm>
            <a:custGeom>
              <a:avLst/>
              <a:gdLst/>
              <a:ahLst/>
              <a:cxnLst/>
              <a:rect l="l" t="t" r="r" b="b"/>
              <a:pathLst>
                <a:path w="10293" h="671" extrusionOk="0">
                  <a:moveTo>
                    <a:pt x="0" y="0"/>
                  </a:moveTo>
                  <a:lnTo>
                    <a:pt x="0" y="671"/>
                  </a:lnTo>
                  <a:lnTo>
                    <a:pt x="10293" y="671"/>
                  </a:lnTo>
                  <a:lnTo>
                    <a:pt x="10293" y="0"/>
                  </a:lnTo>
                  <a:close/>
                </a:path>
              </a:pathLst>
            </a:custGeom>
            <a:solidFill>
              <a:schemeClr val="accent4"/>
            </a:solidFill>
            <a:ln>
              <a:noFill/>
            </a:ln>
          </p:spPr>
          <p:txBody>
            <a:bodyPr spcFirstLastPara="1" wrap="square" lIns="62204" tIns="62204" rIns="62204" bIns="62204" anchor="ctr" anchorCtr="0">
              <a:noAutofit/>
            </a:bodyPr>
            <a:lstStyle/>
            <a:p>
              <a:endParaRPr sz="953" dirty="0"/>
            </a:p>
          </p:txBody>
        </p:sp>
        <p:sp>
          <p:nvSpPr>
            <p:cNvPr id="3219" name="Google Shape;3219;p26"/>
            <p:cNvSpPr/>
            <p:nvPr/>
          </p:nvSpPr>
          <p:spPr>
            <a:xfrm>
              <a:off x="696621" y="5072693"/>
              <a:ext cx="272442" cy="29257"/>
            </a:xfrm>
            <a:custGeom>
              <a:avLst/>
              <a:gdLst/>
              <a:ahLst/>
              <a:cxnLst/>
              <a:rect l="l" t="t" r="r" b="b"/>
              <a:pathLst>
                <a:path w="6267" h="673" extrusionOk="0">
                  <a:moveTo>
                    <a:pt x="1" y="1"/>
                  </a:moveTo>
                  <a:lnTo>
                    <a:pt x="1" y="673"/>
                  </a:lnTo>
                  <a:lnTo>
                    <a:pt x="6266" y="673"/>
                  </a:lnTo>
                  <a:lnTo>
                    <a:pt x="6266" y="1"/>
                  </a:lnTo>
                  <a:close/>
                </a:path>
              </a:pathLst>
            </a:custGeom>
            <a:solidFill>
              <a:schemeClr val="accent4"/>
            </a:solidFill>
            <a:ln>
              <a:noFill/>
            </a:ln>
          </p:spPr>
          <p:txBody>
            <a:bodyPr spcFirstLastPara="1" wrap="square" lIns="62204" tIns="62204" rIns="62204" bIns="62204" anchor="ctr" anchorCtr="0">
              <a:noAutofit/>
            </a:bodyPr>
            <a:lstStyle/>
            <a:p>
              <a:endParaRPr sz="953" dirty="0"/>
            </a:p>
          </p:txBody>
        </p:sp>
        <p:sp>
          <p:nvSpPr>
            <p:cNvPr id="3220" name="Google Shape;3220;p26"/>
            <p:cNvSpPr/>
            <p:nvPr/>
          </p:nvSpPr>
          <p:spPr>
            <a:xfrm>
              <a:off x="521514" y="4897586"/>
              <a:ext cx="146024" cy="204364"/>
            </a:xfrm>
            <a:custGeom>
              <a:avLst/>
              <a:gdLst/>
              <a:ahLst/>
              <a:cxnLst/>
              <a:rect l="l" t="t" r="r" b="b"/>
              <a:pathLst>
                <a:path w="3359" h="4701" extrusionOk="0">
                  <a:moveTo>
                    <a:pt x="2015" y="0"/>
                  </a:moveTo>
                  <a:lnTo>
                    <a:pt x="2015" y="673"/>
                  </a:lnTo>
                  <a:lnTo>
                    <a:pt x="1343" y="673"/>
                  </a:lnTo>
                  <a:lnTo>
                    <a:pt x="1343" y="1343"/>
                  </a:lnTo>
                  <a:lnTo>
                    <a:pt x="673" y="1343"/>
                  </a:lnTo>
                  <a:lnTo>
                    <a:pt x="673" y="2015"/>
                  </a:lnTo>
                  <a:lnTo>
                    <a:pt x="0" y="2015"/>
                  </a:lnTo>
                  <a:lnTo>
                    <a:pt x="0" y="2686"/>
                  </a:lnTo>
                  <a:lnTo>
                    <a:pt x="673" y="2686"/>
                  </a:lnTo>
                  <a:lnTo>
                    <a:pt x="673" y="3358"/>
                  </a:lnTo>
                  <a:lnTo>
                    <a:pt x="1343" y="3358"/>
                  </a:lnTo>
                  <a:lnTo>
                    <a:pt x="1343" y="4029"/>
                  </a:lnTo>
                  <a:lnTo>
                    <a:pt x="2015" y="4029"/>
                  </a:lnTo>
                  <a:lnTo>
                    <a:pt x="2015" y="4701"/>
                  </a:lnTo>
                  <a:lnTo>
                    <a:pt x="3358" y="4701"/>
                  </a:lnTo>
                  <a:lnTo>
                    <a:pt x="3358" y="0"/>
                  </a:lnTo>
                  <a:close/>
                </a:path>
              </a:pathLst>
            </a:custGeom>
            <a:solidFill>
              <a:schemeClr val="accent4"/>
            </a:solidFill>
            <a:ln>
              <a:noFill/>
            </a:ln>
          </p:spPr>
          <p:txBody>
            <a:bodyPr spcFirstLastPara="1" wrap="square" lIns="62204" tIns="62204" rIns="62204" bIns="62204" anchor="ctr" anchorCtr="0">
              <a:noAutofit/>
            </a:bodyPr>
            <a:lstStyle/>
            <a:p>
              <a:endParaRPr sz="953" dirty="0"/>
            </a:p>
          </p:txBody>
        </p:sp>
      </p:grpSp>
      <p:sp>
        <p:nvSpPr>
          <p:cNvPr id="3221" name="Google Shape;3221;p26"/>
          <p:cNvSpPr/>
          <p:nvPr/>
        </p:nvSpPr>
        <p:spPr>
          <a:xfrm>
            <a:off x="5426759" y="1574417"/>
            <a:ext cx="90219" cy="90219"/>
          </a:xfrm>
          <a:prstGeom prst="rect">
            <a:avLst/>
          </a:prstGeom>
          <a:solidFill>
            <a:schemeClr val="dk1"/>
          </a:solidFill>
          <a:ln>
            <a:noFill/>
          </a:ln>
        </p:spPr>
        <p:txBody>
          <a:bodyPr spcFirstLastPara="1" wrap="square" lIns="62204" tIns="62204" rIns="62204" bIns="62204" anchor="ctr" anchorCtr="0">
            <a:noAutofit/>
          </a:bodyPr>
          <a:lstStyle/>
          <a:p>
            <a:endParaRPr sz="953" dirty="0"/>
          </a:p>
        </p:txBody>
      </p:sp>
      <p:sp>
        <p:nvSpPr>
          <p:cNvPr id="3222" name="Google Shape;3222;p26"/>
          <p:cNvSpPr/>
          <p:nvPr/>
        </p:nvSpPr>
        <p:spPr>
          <a:xfrm>
            <a:off x="5933468" y="3095511"/>
            <a:ext cx="90219" cy="90219"/>
          </a:xfrm>
          <a:prstGeom prst="rect">
            <a:avLst/>
          </a:prstGeom>
          <a:solidFill>
            <a:schemeClr val="dk1"/>
          </a:solidFill>
          <a:ln>
            <a:noFill/>
          </a:ln>
        </p:spPr>
        <p:txBody>
          <a:bodyPr spcFirstLastPara="1" wrap="square" lIns="62204" tIns="62204" rIns="62204" bIns="62204" anchor="ctr" anchorCtr="0">
            <a:noAutofit/>
          </a:bodyPr>
          <a:lstStyle/>
          <a:p>
            <a:endParaRPr sz="953" dirty="0"/>
          </a:p>
        </p:txBody>
      </p:sp>
      <p:sp>
        <p:nvSpPr>
          <p:cNvPr id="3223" name="Google Shape;3223;p26"/>
          <p:cNvSpPr/>
          <p:nvPr/>
        </p:nvSpPr>
        <p:spPr>
          <a:xfrm>
            <a:off x="7769593" y="2211816"/>
            <a:ext cx="90219" cy="90219"/>
          </a:xfrm>
          <a:prstGeom prst="rect">
            <a:avLst/>
          </a:prstGeom>
          <a:solidFill>
            <a:schemeClr val="dk1"/>
          </a:solidFill>
          <a:ln>
            <a:noFill/>
          </a:ln>
        </p:spPr>
        <p:txBody>
          <a:bodyPr spcFirstLastPara="1" wrap="square" lIns="62204" tIns="62204" rIns="62204" bIns="62204" anchor="ctr" anchorCtr="0">
            <a:noAutofit/>
          </a:bodyPr>
          <a:lstStyle/>
          <a:p>
            <a:endParaRPr sz="953" dirty="0"/>
          </a:p>
        </p:txBody>
      </p:sp>
      <p:sp>
        <p:nvSpPr>
          <p:cNvPr id="3224" name="Google Shape;3224;p26"/>
          <p:cNvSpPr/>
          <p:nvPr/>
        </p:nvSpPr>
        <p:spPr>
          <a:xfrm>
            <a:off x="8015535" y="3505776"/>
            <a:ext cx="90219" cy="90219"/>
          </a:xfrm>
          <a:prstGeom prst="rect">
            <a:avLst/>
          </a:prstGeom>
          <a:solidFill>
            <a:schemeClr val="dk1"/>
          </a:solidFill>
          <a:ln>
            <a:noFill/>
          </a:ln>
        </p:spPr>
        <p:txBody>
          <a:bodyPr spcFirstLastPara="1" wrap="square" lIns="62204" tIns="62204" rIns="62204" bIns="62204" anchor="ctr" anchorCtr="0">
            <a:noAutofit/>
          </a:bodyPr>
          <a:lstStyle/>
          <a:p>
            <a:endParaRPr sz="953" dirty="0"/>
          </a:p>
        </p:txBody>
      </p:sp>
      <p:sp>
        <p:nvSpPr>
          <p:cNvPr id="3225" name="Google Shape;3225;p26"/>
          <p:cNvSpPr/>
          <p:nvPr/>
        </p:nvSpPr>
        <p:spPr>
          <a:xfrm>
            <a:off x="7769593" y="4815645"/>
            <a:ext cx="90219" cy="90219"/>
          </a:xfrm>
          <a:prstGeom prst="rect">
            <a:avLst/>
          </a:prstGeom>
          <a:solidFill>
            <a:schemeClr val="dk1"/>
          </a:solidFill>
          <a:ln>
            <a:noFill/>
          </a:ln>
        </p:spPr>
        <p:txBody>
          <a:bodyPr spcFirstLastPara="1" wrap="square" lIns="62204" tIns="62204" rIns="62204" bIns="62204" anchor="ctr" anchorCtr="0">
            <a:noAutofit/>
          </a:bodyPr>
          <a:lstStyle/>
          <a:p>
            <a:endParaRPr sz="953" dirty="0"/>
          </a:p>
        </p:txBody>
      </p:sp>
      <p:sp>
        <p:nvSpPr>
          <p:cNvPr id="3226" name="Google Shape;3226;p26"/>
          <p:cNvSpPr/>
          <p:nvPr/>
        </p:nvSpPr>
        <p:spPr>
          <a:xfrm>
            <a:off x="5933468" y="4397426"/>
            <a:ext cx="90219" cy="90219"/>
          </a:xfrm>
          <a:prstGeom prst="rect">
            <a:avLst/>
          </a:prstGeom>
          <a:solidFill>
            <a:schemeClr val="dk1"/>
          </a:solidFill>
          <a:ln>
            <a:noFill/>
          </a:ln>
        </p:spPr>
        <p:txBody>
          <a:bodyPr spcFirstLastPara="1" wrap="square" lIns="62204" tIns="62204" rIns="62204" bIns="62204" anchor="ctr" anchorCtr="0">
            <a:noAutofit/>
          </a:bodyPr>
          <a:lstStyle/>
          <a:p>
            <a:endParaRPr sz="953" dirty="0"/>
          </a:p>
        </p:txBody>
      </p:sp>
      <p:grpSp>
        <p:nvGrpSpPr>
          <p:cNvPr id="3227" name="Google Shape;3227;p26"/>
          <p:cNvGrpSpPr/>
          <p:nvPr/>
        </p:nvGrpSpPr>
        <p:grpSpPr>
          <a:xfrm>
            <a:off x="1877322" y="2753830"/>
            <a:ext cx="736111" cy="619723"/>
            <a:chOff x="1260775" y="4048664"/>
            <a:chExt cx="1081902" cy="911113"/>
          </a:xfrm>
        </p:grpSpPr>
        <p:sp>
          <p:nvSpPr>
            <p:cNvPr id="3228" name="Google Shape;3228;p26"/>
            <p:cNvSpPr/>
            <p:nvPr/>
          </p:nvSpPr>
          <p:spPr>
            <a:xfrm>
              <a:off x="1260775" y="4048675"/>
              <a:ext cx="1081800" cy="911100"/>
            </a:xfrm>
            <a:prstGeom prst="rect">
              <a:avLst/>
            </a:prstGeom>
            <a:noFill/>
            <a:ln>
              <a:noFill/>
            </a:ln>
          </p:spPr>
          <p:txBody>
            <a:bodyPr spcFirstLastPara="1" wrap="square" lIns="62204" tIns="62204" rIns="62204" bIns="62204" anchor="ctr" anchorCtr="0">
              <a:noAutofit/>
            </a:bodyPr>
            <a:lstStyle/>
            <a:p>
              <a:endParaRPr sz="953" dirty="0"/>
            </a:p>
          </p:txBody>
        </p:sp>
        <p:grpSp>
          <p:nvGrpSpPr>
            <p:cNvPr id="3229" name="Google Shape;3229;p26"/>
            <p:cNvGrpSpPr/>
            <p:nvPr/>
          </p:nvGrpSpPr>
          <p:grpSpPr>
            <a:xfrm>
              <a:off x="1260818" y="4048664"/>
              <a:ext cx="1081859" cy="911113"/>
              <a:chOff x="6452850" y="2880975"/>
              <a:chExt cx="731975" cy="616450"/>
            </a:xfrm>
          </p:grpSpPr>
          <p:sp>
            <p:nvSpPr>
              <p:cNvPr id="3230" name="Google Shape;3230;p26"/>
              <p:cNvSpPr/>
              <p:nvPr/>
            </p:nvSpPr>
            <p:spPr>
              <a:xfrm>
                <a:off x="7107775" y="3150575"/>
                <a:ext cx="77050" cy="77225"/>
              </a:xfrm>
              <a:custGeom>
                <a:avLst/>
                <a:gdLst/>
                <a:ahLst/>
                <a:cxnLst/>
                <a:rect l="l" t="t" r="r" b="b"/>
                <a:pathLst>
                  <a:path w="3082" h="3089" extrusionOk="0">
                    <a:moveTo>
                      <a:pt x="1" y="1"/>
                    </a:moveTo>
                    <a:lnTo>
                      <a:pt x="1" y="1540"/>
                    </a:lnTo>
                    <a:lnTo>
                      <a:pt x="1" y="3089"/>
                    </a:lnTo>
                    <a:lnTo>
                      <a:pt x="3081" y="3089"/>
                    </a:lnTo>
                    <a:lnTo>
                      <a:pt x="3081" y="1540"/>
                    </a:lnTo>
                    <a:lnTo>
                      <a:pt x="3081" y="1"/>
                    </a:lnTo>
                    <a:close/>
                  </a:path>
                </a:pathLst>
              </a:custGeom>
              <a:solidFill>
                <a:schemeClr val="lt1"/>
              </a:solidFill>
              <a:ln>
                <a:noFill/>
              </a:ln>
            </p:spPr>
            <p:txBody>
              <a:bodyPr spcFirstLastPara="1" wrap="square" lIns="62204" tIns="62204" rIns="62204" bIns="62204" anchor="ctr" anchorCtr="0">
                <a:noAutofit/>
              </a:bodyPr>
              <a:lstStyle/>
              <a:p>
                <a:endParaRPr sz="953" dirty="0"/>
              </a:p>
            </p:txBody>
          </p:sp>
          <p:sp>
            <p:nvSpPr>
              <p:cNvPr id="3231" name="Google Shape;3231;p26"/>
              <p:cNvSpPr/>
              <p:nvPr/>
            </p:nvSpPr>
            <p:spPr>
              <a:xfrm>
                <a:off x="7107775" y="3304825"/>
                <a:ext cx="38525" cy="38550"/>
              </a:xfrm>
              <a:custGeom>
                <a:avLst/>
                <a:gdLst/>
                <a:ahLst/>
                <a:cxnLst/>
                <a:rect l="l" t="t" r="r" b="b"/>
                <a:pathLst>
                  <a:path w="1541" h="1542" extrusionOk="0">
                    <a:moveTo>
                      <a:pt x="1" y="1"/>
                    </a:moveTo>
                    <a:lnTo>
                      <a:pt x="1" y="1541"/>
                    </a:lnTo>
                    <a:lnTo>
                      <a:pt x="1540" y="1541"/>
                    </a:lnTo>
                    <a:lnTo>
                      <a:pt x="1540" y="1"/>
                    </a:lnTo>
                    <a:close/>
                  </a:path>
                </a:pathLst>
              </a:custGeom>
              <a:solidFill>
                <a:schemeClr val="lt1"/>
              </a:solidFill>
              <a:ln>
                <a:noFill/>
              </a:ln>
            </p:spPr>
            <p:txBody>
              <a:bodyPr spcFirstLastPara="1" wrap="square" lIns="62204" tIns="62204" rIns="62204" bIns="62204" anchor="ctr" anchorCtr="0">
                <a:noAutofit/>
              </a:bodyPr>
              <a:lstStyle/>
              <a:p>
                <a:endParaRPr sz="953" dirty="0"/>
              </a:p>
            </p:txBody>
          </p:sp>
          <p:sp>
            <p:nvSpPr>
              <p:cNvPr id="3232" name="Google Shape;3232;p26"/>
              <p:cNvSpPr/>
              <p:nvPr/>
            </p:nvSpPr>
            <p:spPr>
              <a:xfrm>
                <a:off x="7107775" y="3035025"/>
                <a:ext cx="38525" cy="38550"/>
              </a:xfrm>
              <a:custGeom>
                <a:avLst/>
                <a:gdLst/>
                <a:ahLst/>
                <a:cxnLst/>
                <a:rect l="l" t="t" r="r" b="b"/>
                <a:pathLst>
                  <a:path w="1541" h="1542" extrusionOk="0">
                    <a:moveTo>
                      <a:pt x="1" y="0"/>
                    </a:moveTo>
                    <a:lnTo>
                      <a:pt x="1" y="1541"/>
                    </a:lnTo>
                    <a:lnTo>
                      <a:pt x="1540" y="1541"/>
                    </a:lnTo>
                    <a:lnTo>
                      <a:pt x="1540" y="0"/>
                    </a:lnTo>
                    <a:close/>
                  </a:path>
                </a:pathLst>
              </a:custGeom>
              <a:solidFill>
                <a:schemeClr val="lt1"/>
              </a:solidFill>
              <a:ln>
                <a:noFill/>
              </a:ln>
            </p:spPr>
            <p:txBody>
              <a:bodyPr spcFirstLastPara="1" wrap="square" lIns="62204" tIns="62204" rIns="62204" bIns="62204" anchor="ctr" anchorCtr="0">
                <a:noAutofit/>
              </a:bodyPr>
              <a:lstStyle/>
              <a:p>
                <a:endParaRPr sz="953" dirty="0"/>
              </a:p>
            </p:txBody>
          </p:sp>
          <p:sp>
            <p:nvSpPr>
              <p:cNvPr id="3233" name="Google Shape;3233;p26"/>
              <p:cNvSpPr/>
              <p:nvPr/>
            </p:nvSpPr>
            <p:spPr>
              <a:xfrm>
                <a:off x="7069300" y="3266300"/>
                <a:ext cx="38500" cy="38525"/>
              </a:xfrm>
              <a:custGeom>
                <a:avLst/>
                <a:gdLst/>
                <a:ahLst/>
                <a:cxnLst/>
                <a:rect l="l" t="t" r="r" b="b"/>
                <a:pathLst>
                  <a:path w="1540" h="1541" extrusionOk="0">
                    <a:moveTo>
                      <a:pt x="0" y="1"/>
                    </a:moveTo>
                    <a:lnTo>
                      <a:pt x="0" y="1540"/>
                    </a:lnTo>
                    <a:lnTo>
                      <a:pt x="1540" y="1540"/>
                    </a:lnTo>
                    <a:lnTo>
                      <a:pt x="1540" y="1"/>
                    </a:lnTo>
                    <a:close/>
                  </a:path>
                </a:pathLst>
              </a:custGeom>
              <a:solidFill>
                <a:schemeClr val="lt1"/>
              </a:solidFill>
              <a:ln>
                <a:noFill/>
              </a:ln>
            </p:spPr>
            <p:txBody>
              <a:bodyPr spcFirstLastPara="1" wrap="square" lIns="62204" tIns="62204" rIns="62204" bIns="62204" anchor="ctr" anchorCtr="0">
                <a:noAutofit/>
              </a:bodyPr>
              <a:lstStyle/>
              <a:p>
                <a:endParaRPr sz="953" dirty="0"/>
              </a:p>
            </p:txBody>
          </p:sp>
          <p:sp>
            <p:nvSpPr>
              <p:cNvPr id="3234" name="Google Shape;3234;p26"/>
              <p:cNvSpPr/>
              <p:nvPr/>
            </p:nvSpPr>
            <p:spPr>
              <a:xfrm>
                <a:off x="7069300" y="3073550"/>
                <a:ext cx="38500" cy="38550"/>
              </a:xfrm>
              <a:custGeom>
                <a:avLst/>
                <a:gdLst/>
                <a:ahLst/>
                <a:cxnLst/>
                <a:rect l="l" t="t" r="r" b="b"/>
                <a:pathLst>
                  <a:path w="1540" h="1542" extrusionOk="0">
                    <a:moveTo>
                      <a:pt x="0" y="0"/>
                    </a:moveTo>
                    <a:lnTo>
                      <a:pt x="0" y="1541"/>
                    </a:lnTo>
                    <a:lnTo>
                      <a:pt x="1540" y="1541"/>
                    </a:lnTo>
                    <a:lnTo>
                      <a:pt x="1540" y="0"/>
                    </a:lnTo>
                    <a:close/>
                  </a:path>
                </a:pathLst>
              </a:custGeom>
              <a:solidFill>
                <a:schemeClr val="lt1"/>
              </a:solidFill>
              <a:ln>
                <a:noFill/>
              </a:ln>
            </p:spPr>
            <p:txBody>
              <a:bodyPr spcFirstLastPara="1" wrap="square" lIns="62204" tIns="62204" rIns="62204" bIns="62204" anchor="ctr" anchorCtr="0">
                <a:noAutofit/>
              </a:bodyPr>
              <a:lstStyle/>
              <a:p>
                <a:endParaRPr sz="953" dirty="0"/>
              </a:p>
            </p:txBody>
          </p:sp>
          <p:sp>
            <p:nvSpPr>
              <p:cNvPr id="3235" name="Google Shape;3235;p26"/>
              <p:cNvSpPr/>
              <p:nvPr/>
            </p:nvSpPr>
            <p:spPr>
              <a:xfrm>
                <a:off x="7030775" y="3227775"/>
                <a:ext cx="38550" cy="38550"/>
              </a:xfrm>
              <a:custGeom>
                <a:avLst/>
                <a:gdLst/>
                <a:ahLst/>
                <a:cxnLst/>
                <a:rect l="l" t="t" r="r" b="b"/>
                <a:pathLst>
                  <a:path w="1542" h="1542" extrusionOk="0">
                    <a:moveTo>
                      <a:pt x="0" y="1"/>
                    </a:moveTo>
                    <a:lnTo>
                      <a:pt x="0" y="1542"/>
                    </a:lnTo>
                    <a:lnTo>
                      <a:pt x="1541" y="1542"/>
                    </a:lnTo>
                    <a:lnTo>
                      <a:pt x="1541" y="1"/>
                    </a:lnTo>
                    <a:close/>
                  </a:path>
                </a:pathLst>
              </a:custGeom>
              <a:solidFill>
                <a:schemeClr val="lt1"/>
              </a:solidFill>
              <a:ln>
                <a:noFill/>
              </a:ln>
            </p:spPr>
            <p:txBody>
              <a:bodyPr spcFirstLastPara="1" wrap="square" lIns="62204" tIns="62204" rIns="62204" bIns="62204" anchor="ctr" anchorCtr="0">
                <a:noAutofit/>
              </a:bodyPr>
              <a:lstStyle/>
              <a:p>
                <a:endParaRPr sz="953" dirty="0"/>
              </a:p>
            </p:txBody>
          </p:sp>
          <p:sp>
            <p:nvSpPr>
              <p:cNvPr id="3236" name="Google Shape;3236;p26"/>
              <p:cNvSpPr/>
              <p:nvPr/>
            </p:nvSpPr>
            <p:spPr>
              <a:xfrm>
                <a:off x="7030775" y="3112025"/>
                <a:ext cx="38550" cy="38550"/>
              </a:xfrm>
              <a:custGeom>
                <a:avLst/>
                <a:gdLst/>
                <a:ahLst/>
                <a:cxnLst/>
                <a:rect l="l" t="t" r="r" b="b"/>
                <a:pathLst>
                  <a:path w="1542" h="1542" extrusionOk="0">
                    <a:moveTo>
                      <a:pt x="0" y="1"/>
                    </a:moveTo>
                    <a:lnTo>
                      <a:pt x="0" y="1541"/>
                    </a:lnTo>
                    <a:lnTo>
                      <a:pt x="1541" y="1541"/>
                    </a:lnTo>
                    <a:lnTo>
                      <a:pt x="1541" y="1"/>
                    </a:lnTo>
                    <a:close/>
                  </a:path>
                </a:pathLst>
              </a:custGeom>
              <a:solidFill>
                <a:schemeClr val="lt1"/>
              </a:solidFill>
              <a:ln>
                <a:noFill/>
              </a:ln>
            </p:spPr>
            <p:txBody>
              <a:bodyPr spcFirstLastPara="1" wrap="square" lIns="62204" tIns="62204" rIns="62204" bIns="62204" anchor="ctr" anchorCtr="0">
                <a:noAutofit/>
              </a:bodyPr>
              <a:lstStyle/>
              <a:p>
                <a:endParaRPr sz="953" dirty="0"/>
              </a:p>
            </p:txBody>
          </p:sp>
          <p:sp>
            <p:nvSpPr>
              <p:cNvPr id="3237" name="Google Shape;3237;p26"/>
              <p:cNvSpPr/>
              <p:nvPr/>
            </p:nvSpPr>
            <p:spPr>
              <a:xfrm>
                <a:off x="6992200" y="3304825"/>
                <a:ext cx="38600" cy="192600"/>
              </a:xfrm>
              <a:custGeom>
                <a:avLst/>
                <a:gdLst/>
                <a:ahLst/>
                <a:cxnLst/>
                <a:rect l="l" t="t" r="r" b="b"/>
                <a:pathLst>
                  <a:path w="1544" h="7704" extrusionOk="0">
                    <a:moveTo>
                      <a:pt x="1" y="1"/>
                    </a:moveTo>
                    <a:lnTo>
                      <a:pt x="1" y="1541"/>
                    </a:lnTo>
                    <a:lnTo>
                      <a:pt x="1" y="3082"/>
                    </a:lnTo>
                    <a:lnTo>
                      <a:pt x="1" y="4622"/>
                    </a:lnTo>
                    <a:lnTo>
                      <a:pt x="1" y="6163"/>
                    </a:lnTo>
                    <a:lnTo>
                      <a:pt x="1" y="7704"/>
                    </a:lnTo>
                    <a:lnTo>
                      <a:pt x="1543" y="7704"/>
                    </a:lnTo>
                    <a:lnTo>
                      <a:pt x="1543" y="6163"/>
                    </a:lnTo>
                    <a:lnTo>
                      <a:pt x="1543" y="4622"/>
                    </a:lnTo>
                    <a:lnTo>
                      <a:pt x="1543" y="3082"/>
                    </a:lnTo>
                    <a:lnTo>
                      <a:pt x="1543" y="1541"/>
                    </a:lnTo>
                    <a:lnTo>
                      <a:pt x="1543" y="1"/>
                    </a:lnTo>
                    <a:close/>
                  </a:path>
                </a:pathLst>
              </a:custGeom>
              <a:solidFill>
                <a:schemeClr val="lt1"/>
              </a:solidFill>
              <a:ln>
                <a:noFill/>
              </a:ln>
            </p:spPr>
            <p:txBody>
              <a:bodyPr spcFirstLastPara="1" wrap="square" lIns="62204" tIns="62204" rIns="62204" bIns="62204" anchor="ctr" anchorCtr="0">
                <a:noAutofit/>
              </a:bodyPr>
              <a:lstStyle/>
              <a:p>
                <a:endParaRPr sz="953" dirty="0"/>
              </a:p>
            </p:txBody>
          </p:sp>
          <p:sp>
            <p:nvSpPr>
              <p:cNvPr id="3238" name="Google Shape;3238;p26"/>
              <p:cNvSpPr/>
              <p:nvPr/>
            </p:nvSpPr>
            <p:spPr>
              <a:xfrm>
                <a:off x="6953725" y="3150575"/>
                <a:ext cx="77075" cy="77225"/>
              </a:xfrm>
              <a:custGeom>
                <a:avLst/>
                <a:gdLst/>
                <a:ahLst/>
                <a:cxnLst/>
                <a:rect l="l" t="t" r="r" b="b"/>
                <a:pathLst>
                  <a:path w="3083" h="3089" extrusionOk="0">
                    <a:moveTo>
                      <a:pt x="1" y="1"/>
                    </a:moveTo>
                    <a:lnTo>
                      <a:pt x="1" y="1540"/>
                    </a:lnTo>
                    <a:lnTo>
                      <a:pt x="1" y="3089"/>
                    </a:lnTo>
                    <a:lnTo>
                      <a:pt x="3082" y="3089"/>
                    </a:lnTo>
                    <a:lnTo>
                      <a:pt x="3082" y="1540"/>
                    </a:lnTo>
                    <a:lnTo>
                      <a:pt x="3082" y="1"/>
                    </a:lnTo>
                    <a:close/>
                  </a:path>
                </a:pathLst>
              </a:custGeom>
              <a:solidFill>
                <a:schemeClr val="lt1"/>
              </a:solidFill>
              <a:ln>
                <a:noFill/>
              </a:ln>
            </p:spPr>
            <p:txBody>
              <a:bodyPr spcFirstLastPara="1" wrap="square" lIns="62204" tIns="62204" rIns="62204" bIns="62204" anchor="ctr" anchorCtr="0">
                <a:noAutofit/>
              </a:bodyPr>
              <a:lstStyle/>
              <a:p>
                <a:endParaRPr sz="953" dirty="0"/>
              </a:p>
            </p:txBody>
          </p:sp>
          <p:sp>
            <p:nvSpPr>
              <p:cNvPr id="3239" name="Google Shape;3239;p26"/>
              <p:cNvSpPr/>
              <p:nvPr/>
            </p:nvSpPr>
            <p:spPr>
              <a:xfrm>
                <a:off x="6992200" y="2880975"/>
                <a:ext cx="38600" cy="192600"/>
              </a:xfrm>
              <a:custGeom>
                <a:avLst/>
                <a:gdLst/>
                <a:ahLst/>
                <a:cxnLst/>
                <a:rect l="l" t="t" r="r" b="b"/>
                <a:pathLst>
                  <a:path w="1544" h="7704" extrusionOk="0">
                    <a:moveTo>
                      <a:pt x="1" y="0"/>
                    </a:moveTo>
                    <a:lnTo>
                      <a:pt x="1" y="1541"/>
                    </a:lnTo>
                    <a:lnTo>
                      <a:pt x="1" y="3083"/>
                    </a:lnTo>
                    <a:lnTo>
                      <a:pt x="1" y="4623"/>
                    </a:lnTo>
                    <a:lnTo>
                      <a:pt x="1" y="6164"/>
                    </a:lnTo>
                    <a:lnTo>
                      <a:pt x="1" y="7703"/>
                    </a:lnTo>
                    <a:lnTo>
                      <a:pt x="1543" y="7703"/>
                    </a:lnTo>
                    <a:lnTo>
                      <a:pt x="1543" y="6164"/>
                    </a:lnTo>
                    <a:lnTo>
                      <a:pt x="1543" y="4623"/>
                    </a:lnTo>
                    <a:lnTo>
                      <a:pt x="1543" y="3083"/>
                    </a:lnTo>
                    <a:lnTo>
                      <a:pt x="1543" y="1541"/>
                    </a:lnTo>
                    <a:lnTo>
                      <a:pt x="1543" y="0"/>
                    </a:lnTo>
                    <a:close/>
                  </a:path>
                </a:pathLst>
              </a:custGeom>
              <a:solidFill>
                <a:schemeClr val="lt1"/>
              </a:solidFill>
              <a:ln>
                <a:noFill/>
              </a:ln>
            </p:spPr>
            <p:txBody>
              <a:bodyPr spcFirstLastPara="1" wrap="square" lIns="62204" tIns="62204" rIns="62204" bIns="62204" anchor="ctr" anchorCtr="0">
                <a:noAutofit/>
              </a:bodyPr>
              <a:lstStyle/>
              <a:p>
                <a:endParaRPr sz="953" dirty="0"/>
              </a:p>
            </p:txBody>
          </p:sp>
          <p:sp>
            <p:nvSpPr>
              <p:cNvPr id="3240" name="Google Shape;3240;p26"/>
              <p:cNvSpPr/>
              <p:nvPr/>
            </p:nvSpPr>
            <p:spPr>
              <a:xfrm>
                <a:off x="6722400" y="3381875"/>
                <a:ext cx="192825" cy="115550"/>
              </a:xfrm>
              <a:custGeom>
                <a:avLst/>
                <a:gdLst/>
                <a:ahLst/>
                <a:cxnLst/>
                <a:rect l="l" t="t" r="r" b="b"/>
                <a:pathLst>
                  <a:path w="7713" h="4622" extrusionOk="0">
                    <a:moveTo>
                      <a:pt x="1" y="0"/>
                    </a:moveTo>
                    <a:lnTo>
                      <a:pt x="1" y="1540"/>
                    </a:lnTo>
                    <a:lnTo>
                      <a:pt x="1" y="3081"/>
                    </a:lnTo>
                    <a:lnTo>
                      <a:pt x="1" y="4622"/>
                    </a:lnTo>
                    <a:lnTo>
                      <a:pt x="7713" y="4622"/>
                    </a:lnTo>
                    <a:lnTo>
                      <a:pt x="7713" y="3081"/>
                    </a:lnTo>
                    <a:lnTo>
                      <a:pt x="7713" y="1540"/>
                    </a:lnTo>
                    <a:lnTo>
                      <a:pt x="7713" y="0"/>
                    </a:lnTo>
                    <a:lnTo>
                      <a:pt x="6173" y="0"/>
                    </a:lnTo>
                    <a:lnTo>
                      <a:pt x="6173" y="1540"/>
                    </a:lnTo>
                    <a:lnTo>
                      <a:pt x="6173" y="3081"/>
                    </a:lnTo>
                    <a:lnTo>
                      <a:pt x="1543" y="3081"/>
                    </a:lnTo>
                    <a:lnTo>
                      <a:pt x="1543" y="1540"/>
                    </a:lnTo>
                    <a:lnTo>
                      <a:pt x="1543" y="0"/>
                    </a:lnTo>
                    <a:close/>
                  </a:path>
                </a:pathLst>
              </a:custGeom>
              <a:solidFill>
                <a:schemeClr val="lt1"/>
              </a:solidFill>
              <a:ln>
                <a:noFill/>
              </a:ln>
            </p:spPr>
            <p:txBody>
              <a:bodyPr spcFirstLastPara="1" wrap="square" lIns="62204" tIns="62204" rIns="62204" bIns="62204" anchor="ctr" anchorCtr="0">
                <a:noAutofit/>
              </a:bodyPr>
              <a:lstStyle/>
              <a:p>
                <a:endParaRPr sz="953" dirty="0"/>
              </a:p>
            </p:txBody>
          </p:sp>
          <p:sp>
            <p:nvSpPr>
              <p:cNvPr id="3241" name="Google Shape;3241;p26"/>
              <p:cNvSpPr/>
              <p:nvPr/>
            </p:nvSpPr>
            <p:spPr>
              <a:xfrm>
                <a:off x="6683950" y="3266300"/>
                <a:ext cx="269800" cy="154075"/>
              </a:xfrm>
              <a:custGeom>
                <a:avLst/>
                <a:gdLst/>
                <a:ahLst/>
                <a:cxnLst/>
                <a:rect l="l" t="t" r="r" b="b"/>
                <a:pathLst>
                  <a:path w="10792" h="6163" extrusionOk="0">
                    <a:moveTo>
                      <a:pt x="1" y="1"/>
                    </a:moveTo>
                    <a:lnTo>
                      <a:pt x="1" y="1542"/>
                    </a:lnTo>
                    <a:lnTo>
                      <a:pt x="1539" y="1542"/>
                    </a:lnTo>
                    <a:lnTo>
                      <a:pt x="1539" y="3082"/>
                    </a:lnTo>
                    <a:lnTo>
                      <a:pt x="3081" y="3082"/>
                    </a:lnTo>
                    <a:lnTo>
                      <a:pt x="3081" y="4623"/>
                    </a:lnTo>
                    <a:lnTo>
                      <a:pt x="4622" y="4623"/>
                    </a:lnTo>
                    <a:lnTo>
                      <a:pt x="4622" y="6163"/>
                    </a:lnTo>
                    <a:lnTo>
                      <a:pt x="6161" y="6163"/>
                    </a:lnTo>
                    <a:lnTo>
                      <a:pt x="6161" y="4623"/>
                    </a:lnTo>
                    <a:lnTo>
                      <a:pt x="7711" y="4623"/>
                    </a:lnTo>
                    <a:lnTo>
                      <a:pt x="7711" y="3082"/>
                    </a:lnTo>
                    <a:lnTo>
                      <a:pt x="9251" y="3082"/>
                    </a:lnTo>
                    <a:lnTo>
                      <a:pt x="9251" y="1542"/>
                    </a:lnTo>
                    <a:lnTo>
                      <a:pt x="10792" y="1542"/>
                    </a:lnTo>
                    <a:lnTo>
                      <a:pt x="10792" y="1"/>
                    </a:lnTo>
                    <a:close/>
                  </a:path>
                </a:pathLst>
              </a:custGeom>
              <a:solidFill>
                <a:schemeClr val="lt1"/>
              </a:solidFill>
              <a:ln>
                <a:noFill/>
              </a:ln>
            </p:spPr>
            <p:txBody>
              <a:bodyPr spcFirstLastPara="1" wrap="square" lIns="62204" tIns="62204" rIns="62204" bIns="62204" anchor="ctr" anchorCtr="0">
                <a:noAutofit/>
              </a:bodyPr>
              <a:lstStyle/>
              <a:p>
                <a:endParaRPr sz="953" dirty="0"/>
              </a:p>
            </p:txBody>
          </p:sp>
          <p:sp>
            <p:nvSpPr>
              <p:cNvPr id="3242" name="Google Shape;3242;p26"/>
              <p:cNvSpPr/>
              <p:nvPr/>
            </p:nvSpPr>
            <p:spPr>
              <a:xfrm>
                <a:off x="6722400" y="3150575"/>
                <a:ext cx="192825" cy="77225"/>
              </a:xfrm>
              <a:custGeom>
                <a:avLst/>
                <a:gdLst/>
                <a:ahLst/>
                <a:cxnLst/>
                <a:rect l="l" t="t" r="r" b="b"/>
                <a:pathLst>
                  <a:path w="7713" h="3089" extrusionOk="0">
                    <a:moveTo>
                      <a:pt x="1" y="1"/>
                    </a:moveTo>
                    <a:lnTo>
                      <a:pt x="1" y="1540"/>
                    </a:lnTo>
                    <a:lnTo>
                      <a:pt x="1" y="3089"/>
                    </a:lnTo>
                    <a:lnTo>
                      <a:pt x="7713" y="3089"/>
                    </a:lnTo>
                    <a:lnTo>
                      <a:pt x="7713" y="1540"/>
                    </a:lnTo>
                    <a:lnTo>
                      <a:pt x="7713" y="1"/>
                    </a:lnTo>
                    <a:close/>
                  </a:path>
                </a:pathLst>
              </a:custGeom>
              <a:solidFill>
                <a:schemeClr val="lt1"/>
              </a:solidFill>
              <a:ln>
                <a:noFill/>
              </a:ln>
            </p:spPr>
            <p:txBody>
              <a:bodyPr spcFirstLastPara="1" wrap="square" lIns="62204" tIns="62204" rIns="62204" bIns="62204" anchor="ctr" anchorCtr="0">
                <a:noAutofit/>
              </a:bodyPr>
              <a:lstStyle/>
              <a:p>
                <a:endParaRPr sz="953" dirty="0"/>
              </a:p>
            </p:txBody>
          </p:sp>
          <p:sp>
            <p:nvSpPr>
              <p:cNvPr id="3243" name="Google Shape;3243;p26"/>
              <p:cNvSpPr/>
              <p:nvPr/>
            </p:nvSpPr>
            <p:spPr>
              <a:xfrm>
                <a:off x="6683950" y="2958050"/>
                <a:ext cx="269800" cy="154050"/>
              </a:xfrm>
              <a:custGeom>
                <a:avLst/>
                <a:gdLst/>
                <a:ahLst/>
                <a:cxnLst/>
                <a:rect l="l" t="t" r="r" b="b"/>
                <a:pathLst>
                  <a:path w="10792" h="6162" extrusionOk="0">
                    <a:moveTo>
                      <a:pt x="4622" y="0"/>
                    </a:moveTo>
                    <a:lnTo>
                      <a:pt x="4622" y="1540"/>
                    </a:lnTo>
                    <a:lnTo>
                      <a:pt x="3081" y="1540"/>
                    </a:lnTo>
                    <a:lnTo>
                      <a:pt x="3081" y="3081"/>
                    </a:lnTo>
                    <a:lnTo>
                      <a:pt x="1539" y="3081"/>
                    </a:lnTo>
                    <a:lnTo>
                      <a:pt x="1539" y="4620"/>
                    </a:lnTo>
                    <a:lnTo>
                      <a:pt x="1" y="4620"/>
                    </a:lnTo>
                    <a:lnTo>
                      <a:pt x="1" y="6161"/>
                    </a:lnTo>
                    <a:lnTo>
                      <a:pt x="10792" y="6161"/>
                    </a:lnTo>
                    <a:lnTo>
                      <a:pt x="10792" y="4620"/>
                    </a:lnTo>
                    <a:lnTo>
                      <a:pt x="9251" y="4620"/>
                    </a:lnTo>
                    <a:lnTo>
                      <a:pt x="9251" y="3081"/>
                    </a:lnTo>
                    <a:lnTo>
                      <a:pt x="7711" y="3081"/>
                    </a:lnTo>
                    <a:lnTo>
                      <a:pt x="7711" y="1540"/>
                    </a:lnTo>
                    <a:lnTo>
                      <a:pt x="6161" y="1540"/>
                    </a:lnTo>
                    <a:lnTo>
                      <a:pt x="6161" y="0"/>
                    </a:lnTo>
                    <a:close/>
                  </a:path>
                </a:pathLst>
              </a:custGeom>
              <a:solidFill>
                <a:schemeClr val="lt1"/>
              </a:solidFill>
              <a:ln>
                <a:noFill/>
              </a:ln>
            </p:spPr>
            <p:txBody>
              <a:bodyPr spcFirstLastPara="1" wrap="square" lIns="62204" tIns="62204" rIns="62204" bIns="62204" anchor="ctr" anchorCtr="0">
                <a:noAutofit/>
              </a:bodyPr>
              <a:lstStyle/>
              <a:p>
                <a:endParaRPr sz="953" dirty="0"/>
              </a:p>
            </p:txBody>
          </p:sp>
          <p:sp>
            <p:nvSpPr>
              <p:cNvPr id="3244" name="Google Shape;3244;p26"/>
              <p:cNvSpPr/>
              <p:nvPr/>
            </p:nvSpPr>
            <p:spPr>
              <a:xfrm>
                <a:off x="6722400" y="2880975"/>
                <a:ext cx="192825" cy="115575"/>
              </a:xfrm>
              <a:custGeom>
                <a:avLst/>
                <a:gdLst/>
                <a:ahLst/>
                <a:cxnLst/>
                <a:rect l="l" t="t" r="r" b="b"/>
                <a:pathLst>
                  <a:path w="7713" h="4623" extrusionOk="0">
                    <a:moveTo>
                      <a:pt x="1" y="0"/>
                    </a:moveTo>
                    <a:lnTo>
                      <a:pt x="1" y="1541"/>
                    </a:lnTo>
                    <a:lnTo>
                      <a:pt x="1" y="3083"/>
                    </a:lnTo>
                    <a:lnTo>
                      <a:pt x="1" y="4623"/>
                    </a:lnTo>
                    <a:lnTo>
                      <a:pt x="1543" y="4623"/>
                    </a:lnTo>
                    <a:lnTo>
                      <a:pt x="1543" y="3083"/>
                    </a:lnTo>
                    <a:lnTo>
                      <a:pt x="1543" y="1541"/>
                    </a:lnTo>
                    <a:lnTo>
                      <a:pt x="6173" y="1541"/>
                    </a:lnTo>
                    <a:lnTo>
                      <a:pt x="6173" y="3083"/>
                    </a:lnTo>
                    <a:lnTo>
                      <a:pt x="6173" y="4623"/>
                    </a:lnTo>
                    <a:lnTo>
                      <a:pt x="7713" y="4623"/>
                    </a:lnTo>
                    <a:lnTo>
                      <a:pt x="7713" y="3083"/>
                    </a:lnTo>
                    <a:lnTo>
                      <a:pt x="7713" y="1541"/>
                    </a:lnTo>
                    <a:lnTo>
                      <a:pt x="7713" y="0"/>
                    </a:lnTo>
                    <a:close/>
                  </a:path>
                </a:pathLst>
              </a:custGeom>
              <a:solidFill>
                <a:schemeClr val="lt1"/>
              </a:solidFill>
              <a:ln>
                <a:noFill/>
              </a:ln>
            </p:spPr>
            <p:txBody>
              <a:bodyPr spcFirstLastPara="1" wrap="square" lIns="62204" tIns="62204" rIns="62204" bIns="62204" anchor="ctr" anchorCtr="0">
                <a:noAutofit/>
              </a:bodyPr>
              <a:lstStyle/>
              <a:p>
                <a:endParaRPr sz="953" dirty="0"/>
              </a:p>
            </p:txBody>
          </p:sp>
          <p:sp>
            <p:nvSpPr>
              <p:cNvPr id="3245" name="Google Shape;3245;p26"/>
              <p:cNvSpPr/>
              <p:nvPr/>
            </p:nvSpPr>
            <p:spPr>
              <a:xfrm>
                <a:off x="6606900" y="3150575"/>
                <a:ext cx="77075" cy="77225"/>
              </a:xfrm>
              <a:custGeom>
                <a:avLst/>
                <a:gdLst/>
                <a:ahLst/>
                <a:cxnLst/>
                <a:rect l="l" t="t" r="r" b="b"/>
                <a:pathLst>
                  <a:path w="3083" h="3089" extrusionOk="0">
                    <a:moveTo>
                      <a:pt x="1" y="1"/>
                    </a:moveTo>
                    <a:lnTo>
                      <a:pt x="1" y="1540"/>
                    </a:lnTo>
                    <a:lnTo>
                      <a:pt x="1" y="3089"/>
                    </a:lnTo>
                    <a:lnTo>
                      <a:pt x="3083" y="3089"/>
                    </a:lnTo>
                    <a:lnTo>
                      <a:pt x="3083" y="1540"/>
                    </a:lnTo>
                    <a:lnTo>
                      <a:pt x="3083" y="1"/>
                    </a:lnTo>
                    <a:close/>
                  </a:path>
                </a:pathLst>
              </a:custGeom>
              <a:solidFill>
                <a:schemeClr val="lt1"/>
              </a:solidFill>
              <a:ln>
                <a:noFill/>
              </a:ln>
            </p:spPr>
            <p:txBody>
              <a:bodyPr spcFirstLastPara="1" wrap="square" lIns="62204" tIns="62204" rIns="62204" bIns="62204" anchor="ctr" anchorCtr="0">
                <a:noAutofit/>
              </a:bodyPr>
              <a:lstStyle/>
              <a:p>
                <a:endParaRPr sz="953" dirty="0"/>
              </a:p>
            </p:txBody>
          </p:sp>
          <p:sp>
            <p:nvSpPr>
              <p:cNvPr id="3246" name="Google Shape;3246;p26"/>
              <p:cNvSpPr/>
              <p:nvPr/>
            </p:nvSpPr>
            <p:spPr>
              <a:xfrm>
                <a:off x="6606900" y="3304825"/>
                <a:ext cx="38525" cy="192600"/>
              </a:xfrm>
              <a:custGeom>
                <a:avLst/>
                <a:gdLst/>
                <a:ahLst/>
                <a:cxnLst/>
                <a:rect l="l" t="t" r="r" b="b"/>
                <a:pathLst>
                  <a:path w="1541" h="7704" extrusionOk="0">
                    <a:moveTo>
                      <a:pt x="1" y="1"/>
                    </a:moveTo>
                    <a:lnTo>
                      <a:pt x="1" y="1541"/>
                    </a:lnTo>
                    <a:lnTo>
                      <a:pt x="1" y="3082"/>
                    </a:lnTo>
                    <a:lnTo>
                      <a:pt x="1" y="4622"/>
                    </a:lnTo>
                    <a:lnTo>
                      <a:pt x="1" y="6163"/>
                    </a:lnTo>
                    <a:lnTo>
                      <a:pt x="1" y="7704"/>
                    </a:lnTo>
                    <a:lnTo>
                      <a:pt x="1540" y="7704"/>
                    </a:lnTo>
                    <a:lnTo>
                      <a:pt x="1540" y="6163"/>
                    </a:lnTo>
                    <a:lnTo>
                      <a:pt x="1540" y="4622"/>
                    </a:lnTo>
                    <a:lnTo>
                      <a:pt x="1540" y="3082"/>
                    </a:lnTo>
                    <a:lnTo>
                      <a:pt x="1540" y="1541"/>
                    </a:lnTo>
                    <a:lnTo>
                      <a:pt x="1540" y="1"/>
                    </a:lnTo>
                    <a:close/>
                  </a:path>
                </a:pathLst>
              </a:custGeom>
              <a:solidFill>
                <a:schemeClr val="lt1"/>
              </a:solidFill>
              <a:ln>
                <a:noFill/>
              </a:ln>
            </p:spPr>
            <p:txBody>
              <a:bodyPr spcFirstLastPara="1" wrap="square" lIns="62204" tIns="62204" rIns="62204" bIns="62204" anchor="ctr" anchorCtr="0">
                <a:noAutofit/>
              </a:bodyPr>
              <a:lstStyle/>
              <a:p>
                <a:endParaRPr sz="953" dirty="0"/>
              </a:p>
            </p:txBody>
          </p:sp>
          <p:sp>
            <p:nvSpPr>
              <p:cNvPr id="3247" name="Google Shape;3247;p26"/>
              <p:cNvSpPr/>
              <p:nvPr/>
            </p:nvSpPr>
            <p:spPr>
              <a:xfrm>
                <a:off x="6606900" y="2880975"/>
                <a:ext cx="38525" cy="192600"/>
              </a:xfrm>
              <a:custGeom>
                <a:avLst/>
                <a:gdLst/>
                <a:ahLst/>
                <a:cxnLst/>
                <a:rect l="l" t="t" r="r" b="b"/>
                <a:pathLst>
                  <a:path w="1541" h="7704" extrusionOk="0">
                    <a:moveTo>
                      <a:pt x="1" y="0"/>
                    </a:moveTo>
                    <a:lnTo>
                      <a:pt x="1" y="1541"/>
                    </a:lnTo>
                    <a:lnTo>
                      <a:pt x="1" y="3083"/>
                    </a:lnTo>
                    <a:lnTo>
                      <a:pt x="1" y="4623"/>
                    </a:lnTo>
                    <a:lnTo>
                      <a:pt x="1" y="6164"/>
                    </a:lnTo>
                    <a:lnTo>
                      <a:pt x="1" y="7703"/>
                    </a:lnTo>
                    <a:lnTo>
                      <a:pt x="1540" y="7703"/>
                    </a:lnTo>
                    <a:lnTo>
                      <a:pt x="1540" y="6164"/>
                    </a:lnTo>
                    <a:lnTo>
                      <a:pt x="1540" y="4623"/>
                    </a:lnTo>
                    <a:lnTo>
                      <a:pt x="1540" y="3083"/>
                    </a:lnTo>
                    <a:lnTo>
                      <a:pt x="1540" y="1541"/>
                    </a:lnTo>
                    <a:lnTo>
                      <a:pt x="1540" y="0"/>
                    </a:lnTo>
                    <a:close/>
                  </a:path>
                </a:pathLst>
              </a:custGeom>
              <a:solidFill>
                <a:schemeClr val="lt1"/>
              </a:solidFill>
              <a:ln>
                <a:noFill/>
              </a:ln>
            </p:spPr>
            <p:txBody>
              <a:bodyPr spcFirstLastPara="1" wrap="square" lIns="62204" tIns="62204" rIns="62204" bIns="62204" anchor="ctr" anchorCtr="0">
                <a:noAutofit/>
              </a:bodyPr>
              <a:lstStyle/>
              <a:p>
                <a:endParaRPr sz="953" dirty="0"/>
              </a:p>
            </p:txBody>
          </p:sp>
          <p:sp>
            <p:nvSpPr>
              <p:cNvPr id="3248" name="Google Shape;3248;p26"/>
              <p:cNvSpPr/>
              <p:nvPr/>
            </p:nvSpPr>
            <p:spPr>
              <a:xfrm>
                <a:off x="6568375" y="3227775"/>
                <a:ext cx="38550" cy="38550"/>
              </a:xfrm>
              <a:custGeom>
                <a:avLst/>
                <a:gdLst/>
                <a:ahLst/>
                <a:cxnLst/>
                <a:rect l="l" t="t" r="r" b="b"/>
                <a:pathLst>
                  <a:path w="1542" h="1542" extrusionOk="0">
                    <a:moveTo>
                      <a:pt x="1" y="1"/>
                    </a:moveTo>
                    <a:lnTo>
                      <a:pt x="1" y="1542"/>
                    </a:lnTo>
                    <a:lnTo>
                      <a:pt x="1542" y="1542"/>
                    </a:lnTo>
                    <a:lnTo>
                      <a:pt x="1542" y="1"/>
                    </a:lnTo>
                    <a:close/>
                  </a:path>
                </a:pathLst>
              </a:custGeom>
              <a:solidFill>
                <a:schemeClr val="lt1"/>
              </a:solidFill>
              <a:ln>
                <a:noFill/>
              </a:ln>
            </p:spPr>
            <p:txBody>
              <a:bodyPr spcFirstLastPara="1" wrap="square" lIns="62204" tIns="62204" rIns="62204" bIns="62204" anchor="ctr" anchorCtr="0">
                <a:noAutofit/>
              </a:bodyPr>
              <a:lstStyle/>
              <a:p>
                <a:endParaRPr sz="953" dirty="0"/>
              </a:p>
            </p:txBody>
          </p:sp>
          <p:sp>
            <p:nvSpPr>
              <p:cNvPr id="3249" name="Google Shape;3249;p26"/>
              <p:cNvSpPr/>
              <p:nvPr/>
            </p:nvSpPr>
            <p:spPr>
              <a:xfrm>
                <a:off x="6568375" y="3112025"/>
                <a:ext cx="38550" cy="38550"/>
              </a:xfrm>
              <a:custGeom>
                <a:avLst/>
                <a:gdLst/>
                <a:ahLst/>
                <a:cxnLst/>
                <a:rect l="l" t="t" r="r" b="b"/>
                <a:pathLst>
                  <a:path w="1542" h="1542" extrusionOk="0">
                    <a:moveTo>
                      <a:pt x="1" y="1"/>
                    </a:moveTo>
                    <a:lnTo>
                      <a:pt x="1" y="1541"/>
                    </a:lnTo>
                    <a:lnTo>
                      <a:pt x="1542" y="1541"/>
                    </a:lnTo>
                    <a:lnTo>
                      <a:pt x="1542" y="1"/>
                    </a:lnTo>
                    <a:close/>
                  </a:path>
                </a:pathLst>
              </a:custGeom>
              <a:solidFill>
                <a:schemeClr val="lt1"/>
              </a:solidFill>
              <a:ln>
                <a:noFill/>
              </a:ln>
            </p:spPr>
            <p:txBody>
              <a:bodyPr spcFirstLastPara="1" wrap="square" lIns="62204" tIns="62204" rIns="62204" bIns="62204" anchor="ctr" anchorCtr="0">
                <a:noAutofit/>
              </a:bodyPr>
              <a:lstStyle/>
              <a:p>
                <a:endParaRPr sz="953" dirty="0"/>
              </a:p>
            </p:txBody>
          </p:sp>
          <p:sp>
            <p:nvSpPr>
              <p:cNvPr id="3250" name="Google Shape;3250;p26"/>
              <p:cNvSpPr/>
              <p:nvPr/>
            </p:nvSpPr>
            <p:spPr>
              <a:xfrm>
                <a:off x="6529900" y="3266300"/>
                <a:ext cx="38500" cy="38525"/>
              </a:xfrm>
              <a:custGeom>
                <a:avLst/>
                <a:gdLst/>
                <a:ahLst/>
                <a:cxnLst/>
                <a:rect l="l" t="t" r="r" b="b"/>
                <a:pathLst>
                  <a:path w="1540" h="1541" extrusionOk="0">
                    <a:moveTo>
                      <a:pt x="0" y="1"/>
                    </a:moveTo>
                    <a:lnTo>
                      <a:pt x="0" y="1540"/>
                    </a:lnTo>
                    <a:lnTo>
                      <a:pt x="1540" y="1540"/>
                    </a:lnTo>
                    <a:lnTo>
                      <a:pt x="1540" y="1"/>
                    </a:lnTo>
                    <a:close/>
                  </a:path>
                </a:pathLst>
              </a:custGeom>
              <a:solidFill>
                <a:schemeClr val="lt1"/>
              </a:solidFill>
              <a:ln>
                <a:noFill/>
              </a:ln>
            </p:spPr>
            <p:txBody>
              <a:bodyPr spcFirstLastPara="1" wrap="square" lIns="62204" tIns="62204" rIns="62204" bIns="62204" anchor="ctr" anchorCtr="0">
                <a:noAutofit/>
              </a:bodyPr>
              <a:lstStyle/>
              <a:p>
                <a:endParaRPr sz="953" dirty="0"/>
              </a:p>
            </p:txBody>
          </p:sp>
          <p:sp>
            <p:nvSpPr>
              <p:cNvPr id="3251" name="Google Shape;3251;p26"/>
              <p:cNvSpPr/>
              <p:nvPr/>
            </p:nvSpPr>
            <p:spPr>
              <a:xfrm>
                <a:off x="6529900" y="3073550"/>
                <a:ext cx="38500" cy="38550"/>
              </a:xfrm>
              <a:custGeom>
                <a:avLst/>
                <a:gdLst/>
                <a:ahLst/>
                <a:cxnLst/>
                <a:rect l="l" t="t" r="r" b="b"/>
                <a:pathLst>
                  <a:path w="1540" h="1542" extrusionOk="0">
                    <a:moveTo>
                      <a:pt x="0" y="0"/>
                    </a:moveTo>
                    <a:lnTo>
                      <a:pt x="0" y="1541"/>
                    </a:lnTo>
                    <a:lnTo>
                      <a:pt x="1540" y="1541"/>
                    </a:lnTo>
                    <a:lnTo>
                      <a:pt x="1540" y="0"/>
                    </a:lnTo>
                    <a:close/>
                  </a:path>
                </a:pathLst>
              </a:custGeom>
              <a:solidFill>
                <a:schemeClr val="lt1"/>
              </a:solidFill>
              <a:ln>
                <a:noFill/>
              </a:ln>
            </p:spPr>
            <p:txBody>
              <a:bodyPr spcFirstLastPara="1" wrap="square" lIns="62204" tIns="62204" rIns="62204" bIns="62204" anchor="ctr" anchorCtr="0">
                <a:noAutofit/>
              </a:bodyPr>
              <a:lstStyle/>
              <a:p>
                <a:endParaRPr sz="953" dirty="0"/>
              </a:p>
            </p:txBody>
          </p:sp>
          <p:sp>
            <p:nvSpPr>
              <p:cNvPr id="3252" name="Google Shape;3252;p26"/>
              <p:cNvSpPr/>
              <p:nvPr/>
            </p:nvSpPr>
            <p:spPr>
              <a:xfrm>
                <a:off x="6491350" y="3304825"/>
                <a:ext cx="38500" cy="38550"/>
              </a:xfrm>
              <a:custGeom>
                <a:avLst/>
                <a:gdLst/>
                <a:ahLst/>
                <a:cxnLst/>
                <a:rect l="l" t="t" r="r" b="b"/>
                <a:pathLst>
                  <a:path w="1540" h="1542" extrusionOk="0">
                    <a:moveTo>
                      <a:pt x="0" y="1"/>
                    </a:moveTo>
                    <a:lnTo>
                      <a:pt x="0" y="1541"/>
                    </a:lnTo>
                    <a:lnTo>
                      <a:pt x="1539" y="1541"/>
                    </a:lnTo>
                    <a:lnTo>
                      <a:pt x="1539" y="1"/>
                    </a:lnTo>
                    <a:close/>
                  </a:path>
                </a:pathLst>
              </a:custGeom>
              <a:solidFill>
                <a:schemeClr val="lt1"/>
              </a:solidFill>
              <a:ln>
                <a:noFill/>
              </a:ln>
            </p:spPr>
            <p:txBody>
              <a:bodyPr spcFirstLastPara="1" wrap="square" lIns="62204" tIns="62204" rIns="62204" bIns="62204" anchor="ctr" anchorCtr="0">
                <a:noAutofit/>
              </a:bodyPr>
              <a:lstStyle/>
              <a:p>
                <a:endParaRPr sz="953" dirty="0"/>
              </a:p>
            </p:txBody>
          </p:sp>
          <p:sp>
            <p:nvSpPr>
              <p:cNvPr id="3253" name="Google Shape;3253;p26"/>
              <p:cNvSpPr/>
              <p:nvPr/>
            </p:nvSpPr>
            <p:spPr>
              <a:xfrm>
                <a:off x="6452850" y="3150575"/>
                <a:ext cx="77075" cy="77225"/>
              </a:xfrm>
              <a:custGeom>
                <a:avLst/>
                <a:gdLst/>
                <a:ahLst/>
                <a:cxnLst/>
                <a:rect l="l" t="t" r="r" b="b"/>
                <a:pathLst>
                  <a:path w="3083" h="3089" extrusionOk="0">
                    <a:moveTo>
                      <a:pt x="1" y="1"/>
                    </a:moveTo>
                    <a:lnTo>
                      <a:pt x="1" y="1540"/>
                    </a:lnTo>
                    <a:lnTo>
                      <a:pt x="1" y="3089"/>
                    </a:lnTo>
                    <a:lnTo>
                      <a:pt x="3082" y="3089"/>
                    </a:lnTo>
                    <a:lnTo>
                      <a:pt x="3082" y="1540"/>
                    </a:lnTo>
                    <a:lnTo>
                      <a:pt x="3082" y="1"/>
                    </a:lnTo>
                    <a:close/>
                  </a:path>
                </a:pathLst>
              </a:custGeom>
              <a:solidFill>
                <a:schemeClr val="lt1"/>
              </a:solidFill>
              <a:ln>
                <a:noFill/>
              </a:ln>
            </p:spPr>
            <p:txBody>
              <a:bodyPr spcFirstLastPara="1" wrap="square" lIns="62204" tIns="62204" rIns="62204" bIns="62204" anchor="ctr" anchorCtr="0">
                <a:noAutofit/>
              </a:bodyPr>
              <a:lstStyle/>
              <a:p>
                <a:endParaRPr sz="953" dirty="0"/>
              </a:p>
            </p:txBody>
          </p:sp>
          <p:sp>
            <p:nvSpPr>
              <p:cNvPr id="3254" name="Google Shape;3254;p26"/>
              <p:cNvSpPr/>
              <p:nvPr/>
            </p:nvSpPr>
            <p:spPr>
              <a:xfrm>
                <a:off x="6491350" y="3035025"/>
                <a:ext cx="38500" cy="38550"/>
              </a:xfrm>
              <a:custGeom>
                <a:avLst/>
                <a:gdLst/>
                <a:ahLst/>
                <a:cxnLst/>
                <a:rect l="l" t="t" r="r" b="b"/>
                <a:pathLst>
                  <a:path w="1540" h="1542" extrusionOk="0">
                    <a:moveTo>
                      <a:pt x="0" y="0"/>
                    </a:moveTo>
                    <a:lnTo>
                      <a:pt x="0" y="1541"/>
                    </a:lnTo>
                    <a:lnTo>
                      <a:pt x="1539" y="1541"/>
                    </a:lnTo>
                    <a:lnTo>
                      <a:pt x="1539" y="0"/>
                    </a:lnTo>
                    <a:close/>
                  </a:path>
                </a:pathLst>
              </a:custGeom>
              <a:solidFill>
                <a:schemeClr val="lt1"/>
              </a:solidFill>
              <a:ln>
                <a:noFill/>
              </a:ln>
            </p:spPr>
            <p:txBody>
              <a:bodyPr spcFirstLastPara="1" wrap="square" lIns="62204" tIns="62204" rIns="62204" bIns="62204" anchor="ctr" anchorCtr="0">
                <a:noAutofit/>
              </a:bodyPr>
              <a:lstStyle/>
              <a:p>
                <a:endParaRPr sz="953" dirty="0"/>
              </a:p>
            </p:txBody>
          </p:sp>
        </p:grpSp>
      </p:grpSp>
      <p:sp>
        <p:nvSpPr>
          <p:cNvPr id="3255" name="Google Shape;3255;p26"/>
          <p:cNvSpPr txBox="1"/>
          <p:nvPr/>
        </p:nvSpPr>
        <p:spPr>
          <a:xfrm>
            <a:off x="875219" y="1394683"/>
            <a:ext cx="2195547" cy="812654"/>
          </a:xfrm>
          <a:prstGeom prst="rect">
            <a:avLst/>
          </a:prstGeom>
          <a:solidFill>
            <a:schemeClr val="dk1"/>
          </a:solidFill>
          <a:ln>
            <a:noFill/>
          </a:ln>
        </p:spPr>
        <p:txBody>
          <a:bodyPr spcFirstLastPara="1" wrap="square" lIns="77836" tIns="77836" rIns="77836" bIns="77836" anchor="ctr" anchorCtr="0">
            <a:noAutofit/>
          </a:bodyPr>
          <a:lstStyle/>
          <a:p>
            <a:pPr algn="ctr"/>
            <a:r>
              <a:rPr lang="en-IN" sz="2400" b="0" i="0" dirty="0">
                <a:solidFill>
                  <a:srgbClr val="9F9A92"/>
                </a:solidFill>
                <a:effectLst/>
                <a:latin typeface="Inter var"/>
              </a:rPr>
              <a:t>Operators</a:t>
            </a:r>
            <a:endParaRPr sz="1633" dirty="0">
              <a:solidFill>
                <a:schemeClr val="lt2"/>
              </a:solidFill>
              <a:latin typeface="VT323"/>
              <a:ea typeface="VT323"/>
              <a:cs typeface="VT323"/>
              <a:sym typeface="VT323"/>
            </a:endParaRPr>
          </a:p>
        </p:txBody>
      </p:sp>
      <p:sp>
        <p:nvSpPr>
          <p:cNvPr id="3256" name="Google Shape;3256;p26"/>
          <p:cNvSpPr txBox="1"/>
          <p:nvPr/>
        </p:nvSpPr>
        <p:spPr>
          <a:xfrm>
            <a:off x="875219" y="4236114"/>
            <a:ext cx="2236147" cy="746247"/>
          </a:xfrm>
          <a:prstGeom prst="rect">
            <a:avLst/>
          </a:prstGeom>
          <a:solidFill>
            <a:schemeClr val="dk1"/>
          </a:solidFill>
          <a:ln>
            <a:noFill/>
          </a:ln>
        </p:spPr>
        <p:txBody>
          <a:bodyPr spcFirstLastPara="1" wrap="square" lIns="77836" tIns="77836" rIns="77836" bIns="77836" anchor="ctr" anchorCtr="0">
            <a:noAutofit/>
          </a:bodyPr>
          <a:lstStyle/>
          <a:p>
            <a:pPr algn="ctr"/>
            <a:r>
              <a:rPr lang="en-IN" sz="2000" b="0" i="0" dirty="0">
                <a:solidFill>
                  <a:srgbClr val="9F9A92"/>
                </a:solidFill>
                <a:effectLst/>
                <a:latin typeface="Inter var"/>
              </a:rPr>
              <a:t>Arrays</a:t>
            </a:r>
            <a:endParaRPr sz="2000" dirty="0">
              <a:solidFill>
                <a:schemeClr val="lt1"/>
              </a:solidFill>
              <a:latin typeface="Asap"/>
              <a:ea typeface="Asap"/>
              <a:cs typeface="Asap"/>
              <a:sym typeface="Asap"/>
            </a:endParaRPr>
          </a:p>
        </p:txBody>
      </p:sp>
      <p:sp>
        <p:nvSpPr>
          <p:cNvPr id="3257" name="Google Shape;3257;p26"/>
          <p:cNvSpPr/>
          <p:nvPr/>
        </p:nvSpPr>
        <p:spPr>
          <a:xfrm>
            <a:off x="1528607" y="2074360"/>
            <a:ext cx="90219" cy="90219"/>
          </a:xfrm>
          <a:prstGeom prst="rect">
            <a:avLst/>
          </a:prstGeom>
          <a:solidFill>
            <a:schemeClr val="dk1"/>
          </a:solidFill>
          <a:ln>
            <a:noFill/>
          </a:ln>
        </p:spPr>
        <p:txBody>
          <a:bodyPr spcFirstLastPara="1" wrap="square" lIns="62204" tIns="62204" rIns="62204" bIns="62204" anchor="ctr" anchorCtr="0">
            <a:noAutofit/>
          </a:bodyPr>
          <a:lstStyle/>
          <a:p>
            <a:endParaRPr sz="953" dirty="0"/>
          </a:p>
        </p:txBody>
      </p:sp>
      <p:sp>
        <p:nvSpPr>
          <p:cNvPr id="3258" name="Google Shape;3258;p26"/>
          <p:cNvSpPr/>
          <p:nvPr/>
        </p:nvSpPr>
        <p:spPr>
          <a:xfrm>
            <a:off x="1284110" y="3551171"/>
            <a:ext cx="90219" cy="90219"/>
          </a:xfrm>
          <a:prstGeom prst="rect">
            <a:avLst/>
          </a:prstGeom>
          <a:solidFill>
            <a:schemeClr val="dk1"/>
          </a:solidFill>
          <a:ln>
            <a:noFill/>
          </a:ln>
        </p:spPr>
        <p:txBody>
          <a:bodyPr spcFirstLastPara="1" wrap="square" lIns="62204" tIns="62204" rIns="62204" bIns="62204" anchor="ctr" anchorCtr="0">
            <a:noAutofit/>
          </a:bodyPr>
          <a:lstStyle/>
          <a:p>
            <a:endParaRPr sz="953" dirty="0"/>
          </a:p>
        </p:txBody>
      </p:sp>
      <p:sp>
        <p:nvSpPr>
          <p:cNvPr id="3259" name="Google Shape;3259;p26"/>
          <p:cNvSpPr/>
          <p:nvPr/>
        </p:nvSpPr>
        <p:spPr>
          <a:xfrm>
            <a:off x="2200284" y="4815645"/>
            <a:ext cx="90219" cy="90219"/>
          </a:xfrm>
          <a:prstGeom prst="rect">
            <a:avLst/>
          </a:prstGeom>
          <a:solidFill>
            <a:schemeClr val="dk1"/>
          </a:solidFill>
          <a:ln>
            <a:noFill/>
          </a:ln>
        </p:spPr>
        <p:txBody>
          <a:bodyPr spcFirstLastPara="1" wrap="square" lIns="62204" tIns="62204" rIns="62204" bIns="62204" anchor="ctr" anchorCtr="0">
            <a:noAutofit/>
          </a:bodyPr>
          <a:lstStyle/>
          <a:p>
            <a:endParaRPr sz="953" dirty="0"/>
          </a:p>
        </p:txBody>
      </p:sp>
      <p:sp>
        <p:nvSpPr>
          <p:cNvPr id="3260" name="Google Shape;3260;p26"/>
          <p:cNvSpPr/>
          <p:nvPr/>
        </p:nvSpPr>
        <p:spPr>
          <a:xfrm>
            <a:off x="3026239" y="2074360"/>
            <a:ext cx="90219" cy="90219"/>
          </a:xfrm>
          <a:prstGeom prst="rect">
            <a:avLst/>
          </a:prstGeom>
          <a:solidFill>
            <a:schemeClr val="dk1"/>
          </a:solidFill>
          <a:ln>
            <a:noFill/>
          </a:ln>
        </p:spPr>
        <p:txBody>
          <a:bodyPr spcFirstLastPara="1" wrap="square" lIns="62204" tIns="62204" rIns="62204" bIns="62204" anchor="ctr" anchorCtr="0">
            <a:noAutofit/>
          </a:bodyPr>
          <a:lstStyle/>
          <a:p>
            <a:endParaRPr sz="953" dirty="0"/>
          </a:p>
        </p:txBody>
      </p:sp>
      <p:grpSp>
        <p:nvGrpSpPr>
          <p:cNvPr id="3261" name="Google Shape;3261;p26"/>
          <p:cNvGrpSpPr/>
          <p:nvPr/>
        </p:nvGrpSpPr>
        <p:grpSpPr>
          <a:xfrm>
            <a:off x="4419738" y="2593155"/>
            <a:ext cx="304541" cy="304356"/>
            <a:chOff x="4997350" y="3099013"/>
            <a:chExt cx="447600" cy="447462"/>
          </a:xfrm>
        </p:grpSpPr>
        <p:sp>
          <p:nvSpPr>
            <p:cNvPr id="3177" name="Google Shape;3177;p26"/>
            <p:cNvSpPr/>
            <p:nvPr/>
          </p:nvSpPr>
          <p:spPr>
            <a:xfrm>
              <a:off x="4997350" y="3099100"/>
              <a:ext cx="447600" cy="447300"/>
            </a:xfrm>
            <a:prstGeom prst="rect">
              <a:avLst/>
            </a:prstGeom>
            <a:noFill/>
            <a:ln>
              <a:noFill/>
            </a:ln>
          </p:spPr>
          <p:txBody>
            <a:bodyPr spcFirstLastPara="1" wrap="square" lIns="62204" tIns="62204" rIns="62204" bIns="62204" anchor="ctr" anchorCtr="0">
              <a:noAutofit/>
            </a:bodyPr>
            <a:lstStyle/>
            <a:p>
              <a:endParaRPr sz="953" dirty="0"/>
            </a:p>
          </p:txBody>
        </p:sp>
        <p:grpSp>
          <p:nvGrpSpPr>
            <p:cNvPr id="3262" name="Google Shape;3262;p26"/>
            <p:cNvGrpSpPr/>
            <p:nvPr/>
          </p:nvGrpSpPr>
          <p:grpSpPr>
            <a:xfrm>
              <a:off x="4997379" y="3099013"/>
              <a:ext cx="447549" cy="447462"/>
              <a:chOff x="6489679" y="3453038"/>
              <a:chExt cx="447549" cy="447462"/>
            </a:xfrm>
          </p:grpSpPr>
          <p:sp>
            <p:nvSpPr>
              <p:cNvPr id="3263" name="Google Shape;3263;p26"/>
              <p:cNvSpPr/>
              <p:nvPr/>
            </p:nvSpPr>
            <p:spPr>
              <a:xfrm>
                <a:off x="6732908" y="3453038"/>
                <a:ext cx="87554" cy="87554"/>
              </a:xfrm>
              <a:custGeom>
                <a:avLst/>
                <a:gdLst/>
                <a:ahLst/>
                <a:cxnLst/>
                <a:rect l="l" t="t" r="r" b="b"/>
                <a:pathLst>
                  <a:path w="2014" h="2014" extrusionOk="0">
                    <a:moveTo>
                      <a:pt x="0" y="0"/>
                    </a:moveTo>
                    <a:lnTo>
                      <a:pt x="0" y="2014"/>
                    </a:lnTo>
                    <a:lnTo>
                      <a:pt x="2013" y="2014"/>
                    </a:lnTo>
                    <a:lnTo>
                      <a:pt x="2013" y="1341"/>
                    </a:lnTo>
                    <a:lnTo>
                      <a:pt x="1341" y="1341"/>
                    </a:lnTo>
                    <a:lnTo>
                      <a:pt x="1341" y="671"/>
                    </a:lnTo>
                    <a:lnTo>
                      <a:pt x="671" y="671"/>
                    </a:lnTo>
                    <a:lnTo>
                      <a:pt x="671" y="0"/>
                    </a:lnTo>
                    <a:close/>
                  </a:path>
                </a:pathLst>
              </a:custGeom>
              <a:solidFill>
                <a:schemeClr val="dk1"/>
              </a:solidFill>
              <a:ln>
                <a:noFill/>
              </a:ln>
            </p:spPr>
            <p:txBody>
              <a:bodyPr spcFirstLastPara="1" wrap="square" lIns="62204" tIns="62204" rIns="62204" bIns="62204" anchor="ctr" anchorCtr="0">
                <a:noAutofit/>
              </a:bodyPr>
              <a:lstStyle/>
              <a:p>
                <a:endParaRPr sz="953" dirty="0"/>
              </a:p>
            </p:txBody>
          </p:sp>
          <p:sp>
            <p:nvSpPr>
              <p:cNvPr id="3264" name="Google Shape;3264;p26"/>
              <p:cNvSpPr/>
              <p:nvPr/>
            </p:nvSpPr>
            <p:spPr>
              <a:xfrm>
                <a:off x="6849588" y="3686442"/>
                <a:ext cx="29257" cy="126505"/>
              </a:xfrm>
              <a:custGeom>
                <a:avLst/>
                <a:gdLst/>
                <a:ahLst/>
                <a:cxnLst/>
                <a:rect l="l" t="t" r="r" b="b"/>
                <a:pathLst>
                  <a:path w="673" h="2910" extrusionOk="0">
                    <a:moveTo>
                      <a:pt x="0" y="1"/>
                    </a:moveTo>
                    <a:lnTo>
                      <a:pt x="0" y="2910"/>
                    </a:lnTo>
                    <a:lnTo>
                      <a:pt x="672" y="2910"/>
                    </a:lnTo>
                    <a:lnTo>
                      <a:pt x="672" y="1"/>
                    </a:lnTo>
                    <a:close/>
                  </a:path>
                </a:pathLst>
              </a:custGeom>
              <a:solidFill>
                <a:schemeClr val="dk1"/>
              </a:solidFill>
              <a:ln>
                <a:noFill/>
              </a:ln>
            </p:spPr>
            <p:txBody>
              <a:bodyPr spcFirstLastPara="1" wrap="square" lIns="62204" tIns="62204" rIns="62204" bIns="62204" anchor="ctr" anchorCtr="0">
                <a:noAutofit/>
              </a:bodyPr>
              <a:lstStyle/>
              <a:p>
                <a:endParaRPr sz="953" dirty="0"/>
              </a:p>
            </p:txBody>
          </p:sp>
          <p:sp>
            <p:nvSpPr>
              <p:cNvPr id="3265" name="Google Shape;3265;p26"/>
              <p:cNvSpPr/>
              <p:nvPr/>
            </p:nvSpPr>
            <p:spPr>
              <a:xfrm>
                <a:off x="6878802" y="3812904"/>
                <a:ext cx="29257" cy="29300"/>
              </a:xfrm>
              <a:custGeom>
                <a:avLst/>
                <a:gdLst/>
                <a:ahLst/>
                <a:cxnLst/>
                <a:rect l="l" t="t" r="r" b="b"/>
                <a:pathLst>
                  <a:path w="673" h="674" extrusionOk="0">
                    <a:moveTo>
                      <a:pt x="0" y="1"/>
                    </a:moveTo>
                    <a:lnTo>
                      <a:pt x="0" y="673"/>
                    </a:lnTo>
                    <a:lnTo>
                      <a:pt x="672" y="673"/>
                    </a:lnTo>
                    <a:lnTo>
                      <a:pt x="672" y="1"/>
                    </a:lnTo>
                    <a:close/>
                  </a:path>
                </a:pathLst>
              </a:custGeom>
              <a:solidFill>
                <a:schemeClr val="dk1"/>
              </a:solidFill>
              <a:ln>
                <a:noFill/>
              </a:ln>
            </p:spPr>
            <p:txBody>
              <a:bodyPr spcFirstLastPara="1" wrap="square" lIns="62204" tIns="62204" rIns="62204" bIns="62204" anchor="ctr" anchorCtr="0">
                <a:noAutofit/>
              </a:bodyPr>
              <a:lstStyle/>
              <a:p>
                <a:endParaRPr sz="953" dirty="0"/>
              </a:p>
            </p:txBody>
          </p:sp>
          <p:sp>
            <p:nvSpPr>
              <p:cNvPr id="3266" name="Google Shape;3266;p26"/>
              <p:cNvSpPr/>
              <p:nvPr/>
            </p:nvSpPr>
            <p:spPr>
              <a:xfrm>
                <a:off x="6849588" y="3841987"/>
                <a:ext cx="29257" cy="29300"/>
              </a:xfrm>
              <a:custGeom>
                <a:avLst/>
                <a:gdLst/>
                <a:ahLst/>
                <a:cxnLst/>
                <a:rect l="l" t="t" r="r" b="b"/>
                <a:pathLst>
                  <a:path w="673" h="674" extrusionOk="0">
                    <a:moveTo>
                      <a:pt x="0" y="1"/>
                    </a:moveTo>
                    <a:lnTo>
                      <a:pt x="0" y="673"/>
                    </a:lnTo>
                    <a:lnTo>
                      <a:pt x="672" y="673"/>
                    </a:lnTo>
                    <a:lnTo>
                      <a:pt x="672" y="1"/>
                    </a:lnTo>
                    <a:close/>
                  </a:path>
                </a:pathLst>
              </a:custGeom>
              <a:solidFill>
                <a:schemeClr val="dk1"/>
              </a:solidFill>
              <a:ln>
                <a:noFill/>
              </a:ln>
            </p:spPr>
            <p:txBody>
              <a:bodyPr spcFirstLastPara="1" wrap="square" lIns="62204" tIns="62204" rIns="62204" bIns="62204" anchor="ctr" anchorCtr="0">
                <a:noAutofit/>
              </a:bodyPr>
              <a:lstStyle/>
              <a:p>
                <a:endParaRPr sz="953" dirty="0"/>
              </a:p>
            </p:txBody>
          </p:sp>
          <p:sp>
            <p:nvSpPr>
              <p:cNvPr id="3267" name="Google Shape;3267;p26"/>
              <p:cNvSpPr/>
              <p:nvPr/>
            </p:nvSpPr>
            <p:spPr>
              <a:xfrm>
                <a:off x="6878802" y="3842074"/>
                <a:ext cx="58427" cy="58427"/>
              </a:xfrm>
              <a:custGeom>
                <a:avLst/>
                <a:gdLst/>
                <a:ahLst/>
                <a:cxnLst/>
                <a:rect l="l" t="t" r="r" b="b"/>
                <a:pathLst>
                  <a:path w="1344" h="1344" extrusionOk="0">
                    <a:moveTo>
                      <a:pt x="672" y="1"/>
                    </a:moveTo>
                    <a:lnTo>
                      <a:pt x="672" y="671"/>
                    </a:lnTo>
                    <a:lnTo>
                      <a:pt x="0" y="671"/>
                    </a:lnTo>
                    <a:lnTo>
                      <a:pt x="0" y="1343"/>
                    </a:lnTo>
                    <a:lnTo>
                      <a:pt x="1343" y="1343"/>
                    </a:lnTo>
                    <a:lnTo>
                      <a:pt x="1343" y="1"/>
                    </a:lnTo>
                    <a:close/>
                  </a:path>
                </a:pathLst>
              </a:custGeom>
              <a:solidFill>
                <a:schemeClr val="dk1"/>
              </a:solidFill>
              <a:ln>
                <a:noFill/>
              </a:ln>
            </p:spPr>
            <p:txBody>
              <a:bodyPr spcFirstLastPara="1" wrap="square" lIns="62204" tIns="62204" rIns="62204" bIns="62204" anchor="ctr" anchorCtr="0">
                <a:noAutofit/>
              </a:bodyPr>
              <a:lstStyle/>
              <a:p>
                <a:endParaRPr sz="953" dirty="0"/>
              </a:p>
            </p:txBody>
          </p:sp>
          <p:sp>
            <p:nvSpPr>
              <p:cNvPr id="3268" name="Google Shape;3268;p26"/>
              <p:cNvSpPr/>
              <p:nvPr/>
            </p:nvSpPr>
            <p:spPr>
              <a:xfrm>
                <a:off x="6489679" y="3453038"/>
                <a:ext cx="359865" cy="447462"/>
              </a:xfrm>
              <a:custGeom>
                <a:avLst/>
                <a:gdLst/>
                <a:ahLst/>
                <a:cxnLst/>
                <a:rect l="l" t="t" r="r" b="b"/>
                <a:pathLst>
                  <a:path w="8278" h="10293" extrusionOk="0">
                    <a:moveTo>
                      <a:pt x="4029" y="4029"/>
                    </a:moveTo>
                    <a:lnTo>
                      <a:pt x="4029" y="4699"/>
                    </a:lnTo>
                    <a:lnTo>
                      <a:pt x="1343" y="4699"/>
                    </a:lnTo>
                    <a:lnTo>
                      <a:pt x="1343" y="4029"/>
                    </a:lnTo>
                    <a:close/>
                    <a:moveTo>
                      <a:pt x="3356" y="5817"/>
                    </a:moveTo>
                    <a:lnTo>
                      <a:pt x="3356" y="6487"/>
                    </a:lnTo>
                    <a:lnTo>
                      <a:pt x="1343" y="6487"/>
                    </a:lnTo>
                    <a:lnTo>
                      <a:pt x="1343" y="5817"/>
                    </a:lnTo>
                    <a:close/>
                    <a:moveTo>
                      <a:pt x="3356" y="7608"/>
                    </a:moveTo>
                    <a:lnTo>
                      <a:pt x="3356" y="8279"/>
                    </a:lnTo>
                    <a:lnTo>
                      <a:pt x="1343" y="8279"/>
                    </a:lnTo>
                    <a:lnTo>
                      <a:pt x="1343" y="7608"/>
                    </a:lnTo>
                    <a:close/>
                    <a:moveTo>
                      <a:pt x="0" y="0"/>
                    </a:moveTo>
                    <a:lnTo>
                      <a:pt x="0" y="10292"/>
                    </a:lnTo>
                    <a:lnTo>
                      <a:pt x="7607" y="10292"/>
                    </a:lnTo>
                    <a:lnTo>
                      <a:pt x="7607" y="8950"/>
                    </a:lnTo>
                    <a:lnTo>
                      <a:pt x="8277" y="8950"/>
                    </a:lnTo>
                    <a:lnTo>
                      <a:pt x="8277" y="8277"/>
                    </a:lnTo>
                    <a:lnTo>
                      <a:pt x="5368" y="8277"/>
                    </a:lnTo>
                    <a:lnTo>
                      <a:pt x="5368" y="7607"/>
                    </a:lnTo>
                    <a:lnTo>
                      <a:pt x="4698" y="7607"/>
                    </a:lnTo>
                    <a:lnTo>
                      <a:pt x="4698" y="5368"/>
                    </a:lnTo>
                    <a:lnTo>
                      <a:pt x="5368" y="5368"/>
                    </a:lnTo>
                    <a:lnTo>
                      <a:pt x="5368" y="4698"/>
                    </a:lnTo>
                    <a:lnTo>
                      <a:pt x="7607" y="4698"/>
                    </a:lnTo>
                    <a:lnTo>
                      <a:pt x="7607" y="2683"/>
                    </a:lnTo>
                    <a:lnTo>
                      <a:pt x="4923" y="2683"/>
                    </a:lnTo>
                    <a:lnTo>
                      <a:pt x="4923" y="0"/>
                    </a:lnTo>
                    <a:close/>
                  </a:path>
                </a:pathLst>
              </a:custGeom>
              <a:solidFill>
                <a:schemeClr val="dk1"/>
              </a:solidFill>
              <a:ln>
                <a:noFill/>
              </a:ln>
            </p:spPr>
            <p:txBody>
              <a:bodyPr spcFirstLastPara="1" wrap="square" lIns="62204" tIns="62204" rIns="62204" bIns="62204" anchor="ctr" anchorCtr="0">
                <a:noAutofit/>
              </a:bodyPr>
              <a:lstStyle/>
              <a:p>
                <a:endParaRPr sz="953" dirty="0"/>
              </a:p>
            </p:txBody>
          </p:sp>
          <p:sp>
            <p:nvSpPr>
              <p:cNvPr id="3269" name="Google Shape;3269;p26"/>
              <p:cNvSpPr/>
              <p:nvPr/>
            </p:nvSpPr>
            <p:spPr>
              <a:xfrm>
                <a:off x="6820418" y="3657316"/>
                <a:ext cx="29257" cy="29170"/>
              </a:xfrm>
              <a:custGeom>
                <a:avLst/>
                <a:gdLst/>
                <a:ahLst/>
                <a:cxnLst/>
                <a:rect l="l" t="t" r="r" b="b"/>
                <a:pathLst>
                  <a:path w="673" h="671" extrusionOk="0">
                    <a:moveTo>
                      <a:pt x="0" y="0"/>
                    </a:moveTo>
                    <a:lnTo>
                      <a:pt x="0" y="671"/>
                    </a:lnTo>
                    <a:lnTo>
                      <a:pt x="673" y="671"/>
                    </a:lnTo>
                    <a:lnTo>
                      <a:pt x="673" y="0"/>
                    </a:lnTo>
                    <a:close/>
                  </a:path>
                </a:pathLst>
              </a:custGeom>
              <a:solidFill>
                <a:schemeClr val="dk1"/>
              </a:solidFill>
              <a:ln>
                <a:noFill/>
              </a:ln>
            </p:spPr>
            <p:txBody>
              <a:bodyPr spcFirstLastPara="1" wrap="square" lIns="62204" tIns="62204" rIns="62204" bIns="62204" anchor="ctr" anchorCtr="0">
                <a:noAutofit/>
              </a:bodyPr>
              <a:lstStyle/>
              <a:p>
                <a:endParaRPr sz="953" dirty="0"/>
              </a:p>
            </p:txBody>
          </p:sp>
          <p:sp>
            <p:nvSpPr>
              <p:cNvPr id="3270" name="Google Shape;3270;p26"/>
              <p:cNvSpPr/>
              <p:nvPr/>
            </p:nvSpPr>
            <p:spPr>
              <a:xfrm>
                <a:off x="6723170" y="3686442"/>
                <a:ext cx="97291" cy="97378"/>
              </a:xfrm>
              <a:custGeom>
                <a:avLst/>
                <a:gdLst/>
                <a:ahLst/>
                <a:cxnLst/>
                <a:rect l="l" t="t" r="r" b="b"/>
                <a:pathLst>
                  <a:path w="2238" h="2240" extrusionOk="0">
                    <a:moveTo>
                      <a:pt x="0" y="1"/>
                    </a:moveTo>
                    <a:lnTo>
                      <a:pt x="0" y="2239"/>
                    </a:lnTo>
                    <a:lnTo>
                      <a:pt x="2237" y="2239"/>
                    </a:lnTo>
                    <a:lnTo>
                      <a:pt x="2237" y="1"/>
                    </a:lnTo>
                    <a:close/>
                  </a:path>
                </a:pathLst>
              </a:custGeom>
              <a:solidFill>
                <a:schemeClr val="dk1"/>
              </a:solidFill>
              <a:ln>
                <a:noFill/>
              </a:ln>
            </p:spPr>
            <p:txBody>
              <a:bodyPr spcFirstLastPara="1" wrap="square" lIns="62204" tIns="62204" rIns="62204" bIns="62204" anchor="ctr" anchorCtr="0">
                <a:noAutofit/>
              </a:bodyPr>
              <a:lstStyle/>
              <a:p>
                <a:endParaRPr sz="953" dirty="0"/>
              </a:p>
            </p:txBody>
          </p:sp>
        </p:grpSp>
      </p:grpSp>
      <p:grpSp>
        <p:nvGrpSpPr>
          <p:cNvPr id="3271" name="Google Shape;3271;p26"/>
          <p:cNvGrpSpPr/>
          <p:nvPr/>
        </p:nvGrpSpPr>
        <p:grpSpPr>
          <a:xfrm>
            <a:off x="4419738" y="3796001"/>
            <a:ext cx="304541" cy="304415"/>
            <a:chOff x="4997350" y="5982538"/>
            <a:chExt cx="447600" cy="447549"/>
          </a:xfrm>
        </p:grpSpPr>
        <p:sp>
          <p:nvSpPr>
            <p:cNvPr id="3173" name="Google Shape;3173;p26"/>
            <p:cNvSpPr/>
            <p:nvPr/>
          </p:nvSpPr>
          <p:spPr>
            <a:xfrm>
              <a:off x="4997350" y="5982663"/>
              <a:ext cx="447600" cy="447300"/>
            </a:xfrm>
            <a:prstGeom prst="rect">
              <a:avLst/>
            </a:prstGeom>
            <a:noFill/>
            <a:ln>
              <a:noFill/>
            </a:ln>
          </p:spPr>
          <p:txBody>
            <a:bodyPr spcFirstLastPara="1" wrap="square" lIns="62204" tIns="62204" rIns="62204" bIns="62204" anchor="ctr" anchorCtr="0">
              <a:noAutofit/>
            </a:bodyPr>
            <a:lstStyle/>
            <a:p>
              <a:endParaRPr sz="953" dirty="0"/>
            </a:p>
          </p:txBody>
        </p:sp>
        <p:sp>
          <p:nvSpPr>
            <p:cNvPr id="3272" name="Google Shape;3272;p26"/>
            <p:cNvSpPr/>
            <p:nvPr/>
          </p:nvSpPr>
          <p:spPr>
            <a:xfrm>
              <a:off x="5002248" y="5982538"/>
              <a:ext cx="437812" cy="447549"/>
            </a:xfrm>
            <a:custGeom>
              <a:avLst/>
              <a:gdLst/>
              <a:ahLst/>
              <a:cxnLst/>
              <a:rect l="l" t="t" r="r" b="b"/>
              <a:pathLst>
                <a:path w="10071" h="10295" extrusionOk="0">
                  <a:moveTo>
                    <a:pt x="3358" y="7386"/>
                  </a:moveTo>
                  <a:lnTo>
                    <a:pt x="3358" y="8952"/>
                  </a:lnTo>
                  <a:lnTo>
                    <a:pt x="1792" y="8952"/>
                  </a:lnTo>
                  <a:lnTo>
                    <a:pt x="1792" y="7386"/>
                  </a:lnTo>
                  <a:close/>
                  <a:moveTo>
                    <a:pt x="8281" y="7386"/>
                  </a:moveTo>
                  <a:lnTo>
                    <a:pt x="8281" y="8952"/>
                  </a:lnTo>
                  <a:lnTo>
                    <a:pt x="6715" y="8952"/>
                  </a:lnTo>
                  <a:lnTo>
                    <a:pt x="6715" y="7386"/>
                  </a:lnTo>
                  <a:close/>
                  <a:moveTo>
                    <a:pt x="1" y="1"/>
                  </a:moveTo>
                  <a:lnTo>
                    <a:pt x="1" y="2687"/>
                  </a:lnTo>
                  <a:lnTo>
                    <a:pt x="673" y="2687"/>
                  </a:lnTo>
                  <a:lnTo>
                    <a:pt x="673" y="3357"/>
                  </a:lnTo>
                  <a:lnTo>
                    <a:pt x="1343" y="3357"/>
                  </a:lnTo>
                  <a:lnTo>
                    <a:pt x="1343" y="4029"/>
                  </a:lnTo>
                  <a:lnTo>
                    <a:pt x="2016" y="4029"/>
                  </a:lnTo>
                  <a:lnTo>
                    <a:pt x="2016" y="4700"/>
                  </a:lnTo>
                  <a:lnTo>
                    <a:pt x="2686" y="4700"/>
                  </a:lnTo>
                  <a:lnTo>
                    <a:pt x="2686" y="5372"/>
                  </a:lnTo>
                  <a:lnTo>
                    <a:pt x="3357" y="5372"/>
                  </a:lnTo>
                  <a:lnTo>
                    <a:pt x="3357" y="6043"/>
                  </a:lnTo>
                  <a:lnTo>
                    <a:pt x="1120" y="6043"/>
                  </a:lnTo>
                  <a:lnTo>
                    <a:pt x="1120" y="6715"/>
                  </a:lnTo>
                  <a:lnTo>
                    <a:pt x="449" y="6715"/>
                  </a:lnTo>
                  <a:lnTo>
                    <a:pt x="449" y="9624"/>
                  </a:lnTo>
                  <a:lnTo>
                    <a:pt x="1120" y="9624"/>
                  </a:lnTo>
                  <a:lnTo>
                    <a:pt x="1120" y="10295"/>
                  </a:lnTo>
                  <a:lnTo>
                    <a:pt x="4029" y="10295"/>
                  </a:lnTo>
                  <a:lnTo>
                    <a:pt x="4029" y="9624"/>
                  </a:lnTo>
                  <a:lnTo>
                    <a:pt x="4700" y="9624"/>
                  </a:lnTo>
                  <a:lnTo>
                    <a:pt x="4700" y="8058"/>
                  </a:lnTo>
                  <a:lnTo>
                    <a:pt x="5372" y="8058"/>
                  </a:lnTo>
                  <a:lnTo>
                    <a:pt x="5372" y="9624"/>
                  </a:lnTo>
                  <a:lnTo>
                    <a:pt x="6042" y="9624"/>
                  </a:lnTo>
                  <a:lnTo>
                    <a:pt x="6042" y="10295"/>
                  </a:lnTo>
                  <a:lnTo>
                    <a:pt x="8951" y="10295"/>
                  </a:lnTo>
                  <a:lnTo>
                    <a:pt x="8951" y="9624"/>
                  </a:lnTo>
                  <a:lnTo>
                    <a:pt x="9624" y="9624"/>
                  </a:lnTo>
                  <a:lnTo>
                    <a:pt x="9624" y="6715"/>
                  </a:lnTo>
                  <a:lnTo>
                    <a:pt x="8951" y="6715"/>
                  </a:lnTo>
                  <a:lnTo>
                    <a:pt x="8951" y="6043"/>
                  </a:lnTo>
                  <a:lnTo>
                    <a:pt x="6715" y="6043"/>
                  </a:lnTo>
                  <a:lnTo>
                    <a:pt x="6715" y="5372"/>
                  </a:lnTo>
                  <a:lnTo>
                    <a:pt x="7387" y="5372"/>
                  </a:lnTo>
                  <a:lnTo>
                    <a:pt x="7387" y="4700"/>
                  </a:lnTo>
                  <a:lnTo>
                    <a:pt x="8057" y="4700"/>
                  </a:lnTo>
                  <a:lnTo>
                    <a:pt x="8057" y="4029"/>
                  </a:lnTo>
                  <a:lnTo>
                    <a:pt x="8728" y="4029"/>
                  </a:lnTo>
                  <a:lnTo>
                    <a:pt x="8728" y="3357"/>
                  </a:lnTo>
                  <a:lnTo>
                    <a:pt x="9400" y="3357"/>
                  </a:lnTo>
                  <a:lnTo>
                    <a:pt x="9400" y="2687"/>
                  </a:lnTo>
                  <a:lnTo>
                    <a:pt x="10071" y="2687"/>
                  </a:lnTo>
                  <a:lnTo>
                    <a:pt x="10071" y="1"/>
                  </a:lnTo>
                  <a:lnTo>
                    <a:pt x="8728" y="1"/>
                  </a:lnTo>
                  <a:lnTo>
                    <a:pt x="8728" y="672"/>
                  </a:lnTo>
                  <a:lnTo>
                    <a:pt x="8057" y="672"/>
                  </a:lnTo>
                  <a:lnTo>
                    <a:pt x="8057" y="1344"/>
                  </a:lnTo>
                  <a:lnTo>
                    <a:pt x="7385" y="1344"/>
                  </a:lnTo>
                  <a:lnTo>
                    <a:pt x="7385" y="2014"/>
                  </a:lnTo>
                  <a:lnTo>
                    <a:pt x="6715" y="2014"/>
                  </a:lnTo>
                  <a:lnTo>
                    <a:pt x="6715" y="2687"/>
                  </a:lnTo>
                  <a:lnTo>
                    <a:pt x="6044" y="2687"/>
                  </a:lnTo>
                  <a:lnTo>
                    <a:pt x="6044" y="3357"/>
                  </a:lnTo>
                  <a:lnTo>
                    <a:pt x="5372" y="3357"/>
                  </a:lnTo>
                  <a:lnTo>
                    <a:pt x="5372" y="4029"/>
                  </a:lnTo>
                  <a:lnTo>
                    <a:pt x="4701" y="4029"/>
                  </a:lnTo>
                  <a:lnTo>
                    <a:pt x="4701" y="3357"/>
                  </a:lnTo>
                  <a:lnTo>
                    <a:pt x="4029" y="3357"/>
                  </a:lnTo>
                  <a:lnTo>
                    <a:pt x="4029" y="2687"/>
                  </a:lnTo>
                  <a:lnTo>
                    <a:pt x="3358" y="2687"/>
                  </a:lnTo>
                  <a:lnTo>
                    <a:pt x="3358" y="2014"/>
                  </a:lnTo>
                  <a:lnTo>
                    <a:pt x="2686" y="2014"/>
                  </a:lnTo>
                  <a:lnTo>
                    <a:pt x="2686" y="1344"/>
                  </a:lnTo>
                  <a:lnTo>
                    <a:pt x="2016" y="1344"/>
                  </a:lnTo>
                  <a:lnTo>
                    <a:pt x="2016" y="672"/>
                  </a:lnTo>
                  <a:lnTo>
                    <a:pt x="1343" y="672"/>
                  </a:lnTo>
                  <a:lnTo>
                    <a:pt x="1343" y="1"/>
                  </a:lnTo>
                  <a:close/>
                </a:path>
              </a:pathLst>
            </a:custGeom>
            <a:solidFill>
              <a:schemeClr val="dk1"/>
            </a:solidFill>
            <a:ln>
              <a:noFill/>
            </a:ln>
          </p:spPr>
          <p:txBody>
            <a:bodyPr spcFirstLastPara="1" wrap="square" lIns="62204" tIns="62204" rIns="62204" bIns="62204" anchor="ctr" anchorCtr="0">
              <a:noAutofit/>
            </a:bodyPr>
            <a:lstStyle/>
            <a:p>
              <a:endParaRPr sz="953" dirty="0"/>
            </a:p>
          </p:txBody>
        </p:sp>
      </p:grpSp>
      <p:grpSp>
        <p:nvGrpSpPr>
          <p:cNvPr id="3273" name="Google Shape;3273;p26"/>
          <p:cNvGrpSpPr/>
          <p:nvPr/>
        </p:nvGrpSpPr>
        <p:grpSpPr>
          <a:xfrm>
            <a:off x="4419733" y="1437942"/>
            <a:ext cx="304547" cy="311888"/>
            <a:chOff x="4994666" y="913775"/>
            <a:chExt cx="447609" cy="458536"/>
          </a:xfrm>
        </p:grpSpPr>
        <p:sp>
          <p:nvSpPr>
            <p:cNvPr id="3179" name="Google Shape;3179;p26"/>
            <p:cNvSpPr/>
            <p:nvPr/>
          </p:nvSpPr>
          <p:spPr>
            <a:xfrm>
              <a:off x="4994675" y="913775"/>
              <a:ext cx="447600" cy="447300"/>
            </a:xfrm>
            <a:prstGeom prst="rect">
              <a:avLst/>
            </a:prstGeom>
            <a:noFill/>
            <a:ln>
              <a:noFill/>
            </a:ln>
          </p:spPr>
          <p:txBody>
            <a:bodyPr spcFirstLastPara="1" wrap="square" lIns="62204" tIns="62204" rIns="62204" bIns="62204" anchor="ctr" anchorCtr="0">
              <a:noAutofit/>
            </a:bodyPr>
            <a:lstStyle/>
            <a:p>
              <a:endParaRPr sz="953" dirty="0"/>
            </a:p>
          </p:txBody>
        </p:sp>
        <p:grpSp>
          <p:nvGrpSpPr>
            <p:cNvPr id="3274" name="Google Shape;3274;p26"/>
            <p:cNvGrpSpPr/>
            <p:nvPr/>
          </p:nvGrpSpPr>
          <p:grpSpPr>
            <a:xfrm>
              <a:off x="4994666" y="924849"/>
              <a:ext cx="447549" cy="447462"/>
              <a:chOff x="4500291" y="2193249"/>
              <a:chExt cx="447549" cy="447462"/>
            </a:xfrm>
          </p:grpSpPr>
          <p:sp>
            <p:nvSpPr>
              <p:cNvPr id="3275" name="Google Shape;3275;p26"/>
              <p:cNvSpPr/>
              <p:nvPr/>
            </p:nvSpPr>
            <p:spPr>
              <a:xfrm>
                <a:off x="4801816" y="2251632"/>
                <a:ext cx="29257" cy="29170"/>
              </a:xfrm>
              <a:custGeom>
                <a:avLst/>
                <a:gdLst/>
                <a:ahLst/>
                <a:cxnLst/>
                <a:rect l="l" t="t" r="r" b="b"/>
                <a:pathLst>
                  <a:path w="673" h="671" extrusionOk="0">
                    <a:moveTo>
                      <a:pt x="1" y="0"/>
                    </a:moveTo>
                    <a:lnTo>
                      <a:pt x="1" y="671"/>
                    </a:lnTo>
                    <a:lnTo>
                      <a:pt x="673" y="671"/>
                    </a:lnTo>
                    <a:lnTo>
                      <a:pt x="673" y="0"/>
                    </a:lnTo>
                    <a:close/>
                  </a:path>
                </a:pathLst>
              </a:custGeom>
              <a:solidFill>
                <a:schemeClr val="dk1"/>
              </a:solidFill>
              <a:ln>
                <a:noFill/>
              </a:ln>
            </p:spPr>
            <p:txBody>
              <a:bodyPr spcFirstLastPara="1" wrap="square" lIns="62204" tIns="62204" rIns="62204" bIns="62204" anchor="ctr" anchorCtr="0">
                <a:noAutofit/>
              </a:bodyPr>
              <a:lstStyle/>
              <a:p>
                <a:endParaRPr sz="953" dirty="0"/>
              </a:p>
            </p:txBody>
          </p:sp>
          <p:sp>
            <p:nvSpPr>
              <p:cNvPr id="3276" name="Google Shape;3276;p26"/>
              <p:cNvSpPr/>
              <p:nvPr/>
            </p:nvSpPr>
            <p:spPr>
              <a:xfrm>
                <a:off x="4801816" y="2553071"/>
                <a:ext cx="29257" cy="29257"/>
              </a:xfrm>
              <a:custGeom>
                <a:avLst/>
                <a:gdLst/>
                <a:ahLst/>
                <a:cxnLst/>
                <a:rect l="l" t="t" r="r" b="b"/>
                <a:pathLst>
                  <a:path w="673" h="673" extrusionOk="0">
                    <a:moveTo>
                      <a:pt x="1" y="1"/>
                    </a:moveTo>
                    <a:lnTo>
                      <a:pt x="1" y="673"/>
                    </a:lnTo>
                    <a:lnTo>
                      <a:pt x="673" y="673"/>
                    </a:lnTo>
                    <a:lnTo>
                      <a:pt x="673" y="1"/>
                    </a:lnTo>
                    <a:close/>
                  </a:path>
                </a:pathLst>
              </a:custGeom>
              <a:solidFill>
                <a:schemeClr val="dk1"/>
              </a:solidFill>
              <a:ln>
                <a:noFill/>
              </a:ln>
            </p:spPr>
            <p:txBody>
              <a:bodyPr spcFirstLastPara="1" wrap="square" lIns="62204" tIns="62204" rIns="62204" bIns="62204" anchor="ctr" anchorCtr="0">
                <a:noAutofit/>
              </a:bodyPr>
              <a:lstStyle/>
              <a:p>
                <a:endParaRPr sz="953" dirty="0"/>
              </a:p>
            </p:txBody>
          </p:sp>
          <p:sp>
            <p:nvSpPr>
              <p:cNvPr id="3277" name="Google Shape;3277;p26"/>
              <p:cNvSpPr/>
              <p:nvPr/>
            </p:nvSpPr>
            <p:spPr>
              <a:xfrm>
                <a:off x="4918583" y="2251632"/>
                <a:ext cx="29257" cy="28344"/>
              </a:xfrm>
              <a:custGeom>
                <a:avLst/>
                <a:gdLst/>
                <a:ahLst/>
                <a:cxnLst/>
                <a:rect l="l" t="t" r="r" b="b"/>
                <a:pathLst>
                  <a:path w="673" h="652" extrusionOk="0">
                    <a:moveTo>
                      <a:pt x="0" y="0"/>
                    </a:moveTo>
                    <a:lnTo>
                      <a:pt x="0" y="652"/>
                    </a:lnTo>
                    <a:lnTo>
                      <a:pt x="673" y="652"/>
                    </a:lnTo>
                    <a:lnTo>
                      <a:pt x="673" y="0"/>
                    </a:lnTo>
                    <a:close/>
                  </a:path>
                </a:pathLst>
              </a:custGeom>
              <a:solidFill>
                <a:schemeClr val="dk1"/>
              </a:solidFill>
              <a:ln>
                <a:noFill/>
              </a:ln>
            </p:spPr>
            <p:txBody>
              <a:bodyPr spcFirstLastPara="1" wrap="square" lIns="62204" tIns="62204" rIns="62204" bIns="62204" anchor="ctr" anchorCtr="0">
                <a:noAutofit/>
              </a:bodyPr>
              <a:lstStyle/>
              <a:p>
                <a:endParaRPr sz="953" dirty="0"/>
              </a:p>
            </p:txBody>
          </p:sp>
          <p:sp>
            <p:nvSpPr>
              <p:cNvPr id="3278" name="Google Shape;3278;p26"/>
              <p:cNvSpPr/>
              <p:nvPr/>
            </p:nvSpPr>
            <p:spPr>
              <a:xfrm>
                <a:off x="4831030" y="2193249"/>
                <a:ext cx="87597" cy="447462"/>
              </a:xfrm>
              <a:custGeom>
                <a:avLst/>
                <a:gdLst/>
                <a:ahLst/>
                <a:cxnLst/>
                <a:rect l="l" t="t" r="r" b="b"/>
                <a:pathLst>
                  <a:path w="2015" h="10293" extrusionOk="0">
                    <a:moveTo>
                      <a:pt x="672" y="0"/>
                    </a:moveTo>
                    <a:lnTo>
                      <a:pt x="672" y="671"/>
                    </a:lnTo>
                    <a:lnTo>
                      <a:pt x="1" y="671"/>
                    </a:lnTo>
                    <a:lnTo>
                      <a:pt x="1" y="1343"/>
                    </a:lnTo>
                    <a:lnTo>
                      <a:pt x="672" y="1343"/>
                    </a:lnTo>
                    <a:lnTo>
                      <a:pt x="672" y="8950"/>
                    </a:lnTo>
                    <a:lnTo>
                      <a:pt x="1" y="8950"/>
                    </a:lnTo>
                    <a:lnTo>
                      <a:pt x="1" y="9620"/>
                    </a:lnTo>
                    <a:lnTo>
                      <a:pt x="672" y="9620"/>
                    </a:lnTo>
                    <a:lnTo>
                      <a:pt x="672" y="10293"/>
                    </a:lnTo>
                    <a:lnTo>
                      <a:pt x="1344" y="10293"/>
                    </a:lnTo>
                    <a:lnTo>
                      <a:pt x="1344" y="9620"/>
                    </a:lnTo>
                    <a:lnTo>
                      <a:pt x="2014" y="9620"/>
                    </a:lnTo>
                    <a:lnTo>
                      <a:pt x="2014" y="8950"/>
                    </a:lnTo>
                    <a:lnTo>
                      <a:pt x="1344" y="8950"/>
                    </a:lnTo>
                    <a:lnTo>
                      <a:pt x="1344" y="1343"/>
                    </a:lnTo>
                    <a:lnTo>
                      <a:pt x="2014" y="1343"/>
                    </a:lnTo>
                    <a:lnTo>
                      <a:pt x="2014" y="671"/>
                    </a:lnTo>
                    <a:lnTo>
                      <a:pt x="1344" y="671"/>
                    </a:lnTo>
                    <a:lnTo>
                      <a:pt x="1344" y="0"/>
                    </a:lnTo>
                    <a:close/>
                  </a:path>
                </a:pathLst>
              </a:custGeom>
              <a:solidFill>
                <a:schemeClr val="dk1"/>
              </a:solidFill>
              <a:ln>
                <a:noFill/>
              </a:ln>
            </p:spPr>
            <p:txBody>
              <a:bodyPr spcFirstLastPara="1" wrap="square" lIns="62204" tIns="62204" rIns="62204" bIns="62204" anchor="ctr" anchorCtr="0">
                <a:noAutofit/>
              </a:bodyPr>
              <a:lstStyle/>
              <a:p>
                <a:endParaRPr sz="953" dirty="0"/>
              </a:p>
            </p:txBody>
          </p:sp>
          <p:sp>
            <p:nvSpPr>
              <p:cNvPr id="3279" name="Google Shape;3279;p26"/>
              <p:cNvSpPr/>
              <p:nvPr/>
            </p:nvSpPr>
            <p:spPr>
              <a:xfrm>
                <a:off x="4918583" y="2552288"/>
                <a:ext cx="29257" cy="29996"/>
              </a:xfrm>
              <a:custGeom>
                <a:avLst/>
                <a:gdLst/>
                <a:ahLst/>
                <a:cxnLst/>
                <a:rect l="l" t="t" r="r" b="b"/>
                <a:pathLst>
                  <a:path w="673" h="690" extrusionOk="0">
                    <a:moveTo>
                      <a:pt x="0" y="1"/>
                    </a:moveTo>
                    <a:lnTo>
                      <a:pt x="0" y="689"/>
                    </a:lnTo>
                    <a:lnTo>
                      <a:pt x="673" y="689"/>
                    </a:lnTo>
                    <a:lnTo>
                      <a:pt x="673" y="1"/>
                    </a:lnTo>
                    <a:close/>
                  </a:path>
                </a:pathLst>
              </a:custGeom>
              <a:solidFill>
                <a:schemeClr val="dk1"/>
              </a:solidFill>
              <a:ln>
                <a:noFill/>
              </a:ln>
            </p:spPr>
            <p:txBody>
              <a:bodyPr spcFirstLastPara="1" wrap="square" lIns="62204" tIns="62204" rIns="62204" bIns="62204" anchor="ctr" anchorCtr="0">
                <a:noAutofit/>
              </a:bodyPr>
              <a:lstStyle/>
              <a:p>
                <a:endParaRPr sz="953" dirty="0"/>
              </a:p>
            </p:txBody>
          </p:sp>
          <p:sp>
            <p:nvSpPr>
              <p:cNvPr id="3280" name="Google Shape;3280;p26"/>
              <p:cNvSpPr/>
              <p:nvPr/>
            </p:nvSpPr>
            <p:spPr>
              <a:xfrm>
                <a:off x="4500291" y="2251632"/>
                <a:ext cx="272442" cy="330695"/>
              </a:xfrm>
              <a:custGeom>
                <a:avLst/>
                <a:gdLst/>
                <a:ahLst/>
                <a:cxnLst/>
                <a:rect l="l" t="t" r="r" b="b"/>
                <a:pathLst>
                  <a:path w="6267" h="7607" extrusionOk="0">
                    <a:moveTo>
                      <a:pt x="1" y="0"/>
                    </a:moveTo>
                    <a:lnTo>
                      <a:pt x="1" y="2461"/>
                    </a:lnTo>
                    <a:lnTo>
                      <a:pt x="1344" y="2461"/>
                    </a:lnTo>
                    <a:lnTo>
                      <a:pt x="1344" y="1788"/>
                    </a:lnTo>
                    <a:lnTo>
                      <a:pt x="2239" y="1788"/>
                    </a:lnTo>
                    <a:lnTo>
                      <a:pt x="2239" y="6266"/>
                    </a:lnTo>
                    <a:lnTo>
                      <a:pt x="897" y="6266"/>
                    </a:lnTo>
                    <a:lnTo>
                      <a:pt x="897" y="7607"/>
                    </a:lnTo>
                    <a:lnTo>
                      <a:pt x="5372" y="7607"/>
                    </a:lnTo>
                    <a:lnTo>
                      <a:pt x="5372" y="6266"/>
                    </a:lnTo>
                    <a:lnTo>
                      <a:pt x="4029" y="6266"/>
                    </a:lnTo>
                    <a:lnTo>
                      <a:pt x="4029" y="1788"/>
                    </a:lnTo>
                    <a:lnTo>
                      <a:pt x="4923" y="1788"/>
                    </a:lnTo>
                    <a:lnTo>
                      <a:pt x="4923" y="2461"/>
                    </a:lnTo>
                    <a:lnTo>
                      <a:pt x="6266" y="2461"/>
                    </a:lnTo>
                    <a:lnTo>
                      <a:pt x="6266" y="0"/>
                    </a:lnTo>
                    <a:close/>
                  </a:path>
                </a:pathLst>
              </a:custGeom>
              <a:solidFill>
                <a:schemeClr val="dk1"/>
              </a:solidFill>
              <a:ln>
                <a:noFill/>
              </a:ln>
            </p:spPr>
            <p:txBody>
              <a:bodyPr spcFirstLastPara="1" wrap="square" lIns="62204" tIns="62204" rIns="62204" bIns="62204" anchor="ctr" anchorCtr="0">
                <a:noAutofit/>
              </a:bodyPr>
              <a:lstStyle/>
              <a:p>
                <a:endParaRPr sz="953" dirty="0"/>
              </a:p>
            </p:txBody>
          </p:sp>
        </p:grpSp>
      </p:grpSp>
      <p:sp>
        <p:nvSpPr>
          <p:cNvPr id="3281" name="Google Shape;3281;p26"/>
          <p:cNvSpPr txBox="1"/>
          <p:nvPr/>
        </p:nvSpPr>
        <p:spPr>
          <a:xfrm>
            <a:off x="3489949" y="1856750"/>
            <a:ext cx="2206211" cy="738428"/>
          </a:xfrm>
          <a:prstGeom prst="rect">
            <a:avLst/>
          </a:prstGeom>
          <a:solidFill>
            <a:schemeClr val="dk1"/>
          </a:solidFill>
          <a:ln>
            <a:noFill/>
          </a:ln>
        </p:spPr>
        <p:txBody>
          <a:bodyPr spcFirstLastPara="1" wrap="square" lIns="77836" tIns="77836" rIns="77836" bIns="77836" anchor="ctr" anchorCtr="0">
            <a:noAutofit/>
          </a:bodyPr>
          <a:lstStyle/>
          <a:p>
            <a:pPr algn="ctr"/>
            <a:r>
              <a:rPr lang="en-IN" sz="1800" b="0" i="0" dirty="0">
                <a:solidFill>
                  <a:srgbClr val="9F9A92"/>
                </a:solidFill>
                <a:effectLst/>
                <a:latin typeface="Inter var"/>
              </a:rPr>
              <a:t>Class and Object</a:t>
            </a:r>
            <a:endParaRPr sz="1800" b="1" dirty="0">
              <a:solidFill>
                <a:schemeClr val="lt1"/>
              </a:solidFill>
              <a:highlight>
                <a:schemeClr val="accent5"/>
              </a:highlight>
              <a:latin typeface="Asap"/>
              <a:ea typeface="Asap"/>
              <a:cs typeface="Asap"/>
              <a:sym typeface="Asap"/>
            </a:endParaRPr>
          </a:p>
        </p:txBody>
      </p:sp>
      <p:sp>
        <p:nvSpPr>
          <p:cNvPr id="3282" name="Google Shape;3282;p26"/>
          <p:cNvSpPr txBox="1"/>
          <p:nvPr/>
        </p:nvSpPr>
        <p:spPr>
          <a:xfrm>
            <a:off x="3473315" y="2937163"/>
            <a:ext cx="2246324" cy="775407"/>
          </a:xfrm>
          <a:prstGeom prst="rect">
            <a:avLst/>
          </a:prstGeom>
          <a:solidFill>
            <a:schemeClr val="dk1"/>
          </a:solidFill>
          <a:ln>
            <a:noFill/>
          </a:ln>
        </p:spPr>
        <p:txBody>
          <a:bodyPr spcFirstLastPara="1" wrap="square" lIns="77836" tIns="77836" rIns="77836" bIns="77836" anchor="ctr" anchorCtr="0">
            <a:noAutofit/>
          </a:bodyPr>
          <a:lstStyle/>
          <a:p>
            <a:pPr algn="ctr"/>
            <a:r>
              <a:rPr lang="en-IN" sz="1800" b="0" i="0" dirty="0">
                <a:solidFill>
                  <a:srgbClr val="9F9A92"/>
                </a:solidFill>
                <a:effectLst/>
                <a:latin typeface="Inter var"/>
              </a:rPr>
              <a:t>Constructors and Destructors</a:t>
            </a:r>
            <a:endParaRPr sz="1800" b="1" dirty="0">
              <a:solidFill>
                <a:schemeClr val="lt1"/>
              </a:solidFill>
              <a:highlight>
                <a:schemeClr val="accent5"/>
              </a:highlight>
              <a:latin typeface="Asap"/>
              <a:ea typeface="Asap"/>
              <a:cs typeface="Asap"/>
              <a:sym typeface="Asap"/>
            </a:endParaRPr>
          </a:p>
        </p:txBody>
      </p:sp>
      <p:sp>
        <p:nvSpPr>
          <p:cNvPr id="3283" name="Google Shape;3283;p26"/>
          <p:cNvSpPr txBox="1"/>
          <p:nvPr/>
        </p:nvSpPr>
        <p:spPr>
          <a:xfrm>
            <a:off x="3461003" y="4108252"/>
            <a:ext cx="2233924" cy="732259"/>
          </a:xfrm>
          <a:prstGeom prst="rect">
            <a:avLst/>
          </a:prstGeom>
          <a:solidFill>
            <a:schemeClr val="dk1"/>
          </a:solidFill>
          <a:ln>
            <a:noFill/>
          </a:ln>
        </p:spPr>
        <p:txBody>
          <a:bodyPr spcFirstLastPara="1" wrap="square" lIns="77836" tIns="77836" rIns="77836" bIns="77836" anchor="ctr" anchorCtr="0">
            <a:noAutofit/>
          </a:bodyPr>
          <a:lstStyle/>
          <a:p>
            <a:pPr algn="ctr"/>
            <a:r>
              <a:rPr lang="en-IN" sz="1800" b="0" i="0" dirty="0">
                <a:solidFill>
                  <a:srgbClr val="9F9A92"/>
                </a:solidFill>
                <a:effectLst/>
                <a:latin typeface="Inter var"/>
              </a:rPr>
              <a:t>Inheritance</a:t>
            </a:r>
            <a:endParaRPr sz="1800" b="1" dirty="0">
              <a:solidFill>
                <a:schemeClr val="lt1"/>
              </a:solidFill>
              <a:highlight>
                <a:schemeClr val="accent5"/>
              </a:highlight>
              <a:latin typeface="Asap"/>
              <a:ea typeface="Asap"/>
              <a:cs typeface="Asap"/>
              <a:sym typeface="Asap"/>
            </a:endParaRPr>
          </a:p>
        </p:txBody>
      </p:sp>
      <p:sp>
        <p:nvSpPr>
          <p:cNvPr id="3284" name="Google Shape;3284;p26"/>
          <p:cNvSpPr/>
          <p:nvPr/>
        </p:nvSpPr>
        <p:spPr>
          <a:xfrm>
            <a:off x="3111849" y="2484266"/>
            <a:ext cx="90219" cy="90219"/>
          </a:xfrm>
          <a:prstGeom prst="rect">
            <a:avLst/>
          </a:prstGeom>
          <a:solidFill>
            <a:schemeClr val="dk1"/>
          </a:solidFill>
          <a:ln>
            <a:noFill/>
          </a:ln>
        </p:spPr>
        <p:txBody>
          <a:bodyPr spcFirstLastPara="1" wrap="square" lIns="62204" tIns="62204" rIns="62204" bIns="62204" anchor="ctr" anchorCtr="0">
            <a:noAutofit/>
          </a:bodyPr>
          <a:lstStyle/>
          <a:p>
            <a:endParaRPr sz="953" dirty="0"/>
          </a:p>
        </p:txBody>
      </p:sp>
      <p:sp>
        <p:nvSpPr>
          <p:cNvPr id="3285" name="Google Shape;3285;p26"/>
          <p:cNvSpPr/>
          <p:nvPr/>
        </p:nvSpPr>
        <p:spPr>
          <a:xfrm>
            <a:off x="1877322" y="2484266"/>
            <a:ext cx="90219" cy="90219"/>
          </a:xfrm>
          <a:prstGeom prst="rect">
            <a:avLst/>
          </a:prstGeom>
          <a:solidFill>
            <a:schemeClr val="dk1"/>
          </a:solidFill>
          <a:ln>
            <a:noFill/>
          </a:ln>
        </p:spPr>
        <p:txBody>
          <a:bodyPr spcFirstLastPara="1" wrap="square" lIns="62204" tIns="62204" rIns="62204" bIns="62204" anchor="ctr" anchorCtr="0">
            <a:noAutofit/>
          </a:bodyPr>
          <a:lstStyle/>
          <a:p>
            <a:endParaRPr sz="953" dirty="0"/>
          </a:p>
        </p:txBody>
      </p:sp>
      <p:sp>
        <p:nvSpPr>
          <p:cNvPr id="3286" name="Google Shape;3286;p26"/>
          <p:cNvSpPr/>
          <p:nvPr/>
        </p:nvSpPr>
        <p:spPr>
          <a:xfrm>
            <a:off x="3519893" y="2992153"/>
            <a:ext cx="90219" cy="90219"/>
          </a:xfrm>
          <a:prstGeom prst="rect">
            <a:avLst/>
          </a:prstGeom>
          <a:solidFill>
            <a:schemeClr val="dk1"/>
          </a:solidFill>
          <a:ln>
            <a:noFill/>
          </a:ln>
        </p:spPr>
        <p:txBody>
          <a:bodyPr spcFirstLastPara="1" wrap="square" lIns="62204" tIns="62204" rIns="62204" bIns="62204" anchor="ctr" anchorCtr="0">
            <a:noAutofit/>
          </a:bodyPr>
          <a:lstStyle/>
          <a:p>
            <a:endParaRPr sz="953" dirty="0"/>
          </a:p>
        </p:txBody>
      </p:sp>
      <p:sp>
        <p:nvSpPr>
          <p:cNvPr id="3287" name="Google Shape;3287;p26"/>
          <p:cNvSpPr/>
          <p:nvPr/>
        </p:nvSpPr>
        <p:spPr>
          <a:xfrm>
            <a:off x="5533905" y="3598514"/>
            <a:ext cx="90219" cy="90219"/>
          </a:xfrm>
          <a:prstGeom prst="rect">
            <a:avLst/>
          </a:prstGeom>
          <a:solidFill>
            <a:schemeClr val="dk1"/>
          </a:solidFill>
          <a:ln>
            <a:noFill/>
          </a:ln>
        </p:spPr>
        <p:txBody>
          <a:bodyPr spcFirstLastPara="1" wrap="square" lIns="62204" tIns="62204" rIns="62204" bIns="62204" anchor="ctr" anchorCtr="0">
            <a:noAutofit/>
          </a:bodyPr>
          <a:lstStyle/>
          <a:p>
            <a:endParaRPr sz="953" dirty="0"/>
          </a:p>
        </p:txBody>
      </p:sp>
      <p:sp>
        <p:nvSpPr>
          <p:cNvPr id="3288" name="Google Shape;3288;p26"/>
          <p:cNvSpPr/>
          <p:nvPr/>
        </p:nvSpPr>
        <p:spPr>
          <a:xfrm>
            <a:off x="4886194" y="4197447"/>
            <a:ext cx="90219" cy="90219"/>
          </a:xfrm>
          <a:prstGeom prst="rect">
            <a:avLst/>
          </a:prstGeom>
          <a:solidFill>
            <a:schemeClr val="dk1"/>
          </a:solidFill>
          <a:ln>
            <a:noFill/>
          </a:ln>
        </p:spPr>
        <p:txBody>
          <a:bodyPr spcFirstLastPara="1" wrap="square" lIns="62204" tIns="62204" rIns="62204" bIns="62204" anchor="ctr" anchorCtr="0">
            <a:noAutofit/>
          </a:bodyPr>
          <a:lstStyle/>
          <a:p>
            <a:endParaRPr sz="953" dirty="0"/>
          </a:p>
        </p:txBody>
      </p:sp>
      <p:sp>
        <p:nvSpPr>
          <p:cNvPr id="3289" name="Google Shape;3289;p26"/>
          <p:cNvSpPr/>
          <p:nvPr/>
        </p:nvSpPr>
        <p:spPr>
          <a:xfrm>
            <a:off x="3519893" y="4551626"/>
            <a:ext cx="90219" cy="90219"/>
          </a:xfrm>
          <a:prstGeom prst="rect">
            <a:avLst/>
          </a:prstGeom>
          <a:solidFill>
            <a:schemeClr val="dk1"/>
          </a:solidFill>
          <a:ln>
            <a:noFill/>
          </a:ln>
        </p:spPr>
        <p:txBody>
          <a:bodyPr spcFirstLastPara="1" wrap="square" lIns="62204" tIns="62204" rIns="62204" bIns="62204" anchor="ctr" anchorCtr="0">
            <a:noAutofit/>
          </a:bodyPr>
          <a:lstStyle/>
          <a:p>
            <a:endParaRPr sz="953" dirty="0"/>
          </a:p>
        </p:txBody>
      </p:sp>
      <p:sp>
        <p:nvSpPr>
          <p:cNvPr id="3290" name="Google Shape;3290;p26"/>
          <p:cNvSpPr/>
          <p:nvPr/>
        </p:nvSpPr>
        <p:spPr>
          <a:xfrm>
            <a:off x="4160579" y="2406171"/>
            <a:ext cx="90219" cy="90219"/>
          </a:xfrm>
          <a:prstGeom prst="rect">
            <a:avLst/>
          </a:prstGeom>
          <a:solidFill>
            <a:schemeClr val="dk1"/>
          </a:solidFill>
          <a:ln>
            <a:noFill/>
          </a:ln>
        </p:spPr>
        <p:txBody>
          <a:bodyPr spcFirstLastPara="1" wrap="square" lIns="62204" tIns="62204" rIns="62204" bIns="62204" anchor="ctr" anchorCtr="0">
            <a:noAutofit/>
          </a:bodyPr>
          <a:lstStyle/>
          <a:p>
            <a:endParaRPr sz="953" dirty="0"/>
          </a:p>
        </p:txBody>
      </p:sp>
      <p:sp>
        <p:nvSpPr>
          <p:cNvPr id="3291" name="Google Shape;3291;p26"/>
          <p:cNvSpPr/>
          <p:nvPr/>
        </p:nvSpPr>
        <p:spPr>
          <a:xfrm>
            <a:off x="5248993" y="1784930"/>
            <a:ext cx="90219" cy="90219"/>
          </a:xfrm>
          <a:prstGeom prst="rect">
            <a:avLst/>
          </a:prstGeom>
          <a:solidFill>
            <a:schemeClr val="dk1"/>
          </a:solidFill>
          <a:ln>
            <a:noFill/>
          </a:ln>
        </p:spPr>
        <p:txBody>
          <a:bodyPr spcFirstLastPara="1" wrap="square" lIns="62204" tIns="62204" rIns="62204" bIns="62204" anchor="ctr" anchorCtr="0">
            <a:noAutofit/>
          </a:bodyPr>
          <a:lstStyle/>
          <a:p>
            <a:endParaRPr sz="953" dirty="0"/>
          </a:p>
        </p:txBody>
      </p:sp>
      <p:sp>
        <p:nvSpPr>
          <p:cNvPr id="3292" name="Google Shape;3292;p26"/>
          <p:cNvSpPr/>
          <p:nvPr/>
        </p:nvSpPr>
        <p:spPr>
          <a:xfrm>
            <a:off x="3519893" y="1791850"/>
            <a:ext cx="90219" cy="90219"/>
          </a:xfrm>
          <a:prstGeom prst="rect">
            <a:avLst/>
          </a:prstGeom>
          <a:solidFill>
            <a:schemeClr val="dk1"/>
          </a:solidFill>
          <a:ln>
            <a:noFill/>
          </a:ln>
        </p:spPr>
        <p:txBody>
          <a:bodyPr spcFirstLastPara="1" wrap="square" lIns="62204" tIns="62204" rIns="62204" bIns="62204" anchor="ctr" anchorCtr="0">
            <a:noAutofit/>
          </a:bodyPr>
          <a:lstStyle/>
          <a:p>
            <a:endParaRPr sz="953" dirty="0"/>
          </a:p>
        </p:txBody>
      </p:sp>
      <p:sp>
        <p:nvSpPr>
          <p:cNvPr id="3293" name="Google Shape;3293;p26"/>
          <p:cNvSpPr txBox="1">
            <a:spLocks noGrp="1"/>
          </p:cNvSpPr>
          <p:nvPr>
            <p:ph type="title" idx="2"/>
          </p:nvPr>
        </p:nvSpPr>
        <p:spPr>
          <a:xfrm>
            <a:off x="875219" y="329222"/>
            <a:ext cx="2245798" cy="951793"/>
          </a:xfrm>
          <a:prstGeom prst="rect">
            <a:avLst/>
          </a:prstGeom>
        </p:spPr>
        <p:txBody>
          <a:bodyPr spcFirstLastPara="1" wrap="square" lIns="77836" tIns="77836" rIns="77836" bIns="77836" anchor="ctr" anchorCtr="0">
            <a:noAutofit/>
          </a:bodyPr>
          <a:lstStyle/>
          <a:p>
            <a:r>
              <a:rPr lang="en-US" dirty="0"/>
              <a:t>.</a:t>
            </a:r>
            <a:endParaRPr dirty="0"/>
          </a:p>
        </p:txBody>
      </p:sp>
      <p:sp>
        <p:nvSpPr>
          <p:cNvPr id="3294" name="Google Shape;3294;p26"/>
          <p:cNvSpPr txBox="1">
            <a:spLocks noGrp="1"/>
          </p:cNvSpPr>
          <p:nvPr>
            <p:ph type="title"/>
          </p:nvPr>
        </p:nvSpPr>
        <p:spPr>
          <a:xfrm>
            <a:off x="6023001" y="329222"/>
            <a:ext cx="2795026" cy="951793"/>
          </a:xfrm>
          <a:prstGeom prst="rect">
            <a:avLst/>
          </a:prstGeom>
        </p:spPr>
        <p:txBody>
          <a:bodyPr spcFirstLastPara="1" wrap="square" lIns="77836" tIns="77836" rIns="77836" bIns="77836" anchor="ctr" anchorCtr="0">
            <a:noAutofit/>
          </a:bodyPr>
          <a:lstStyle/>
          <a:p>
            <a:r>
              <a:rPr lang="en-US" dirty="0"/>
              <a:t>.</a:t>
            </a:r>
            <a:endParaRPr dirty="0"/>
          </a:p>
        </p:txBody>
      </p:sp>
      <p:sp>
        <p:nvSpPr>
          <p:cNvPr id="3295" name="Google Shape;3295;p26"/>
          <p:cNvSpPr txBox="1">
            <a:spLocks noGrp="1"/>
          </p:cNvSpPr>
          <p:nvPr>
            <p:ph type="title" idx="3"/>
          </p:nvPr>
        </p:nvSpPr>
        <p:spPr>
          <a:xfrm>
            <a:off x="3121000" y="328303"/>
            <a:ext cx="2901168" cy="951793"/>
          </a:xfrm>
          <a:prstGeom prst="rect">
            <a:avLst/>
          </a:prstGeom>
        </p:spPr>
        <p:txBody>
          <a:bodyPr spcFirstLastPara="1" wrap="square" lIns="77836" tIns="77836" rIns="77836" bIns="77836" anchor="ctr" anchorCtr="0">
            <a:noAutofit/>
          </a:bodyPr>
          <a:lstStyle/>
          <a:p>
            <a:r>
              <a:rPr lang="en" dirty="0"/>
              <a:t>IMPORTANT SUB-TOPICS</a:t>
            </a:r>
            <a:endParaRPr dirty="0"/>
          </a:p>
        </p:txBody>
      </p:sp>
      <p:cxnSp>
        <p:nvCxnSpPr>
          <p:cNvPr id="3296" name="Google Shape;3296;p26"/>
          <p:cNvCxnSpPr>
            <a:cxnSpLocks/>
            <a:stCxn id="3179" idx="2"/>
            <a:endCxn id="3281" idx="0"/>
          </p:cNvCxnSpPr>
          <p:nvPr/>
        </p:nvCxnSpPr>
        <p:spPr>
          <a:xfrm>
            <a:off x="4572010" y="1742187"/>
            <a:ext cx="21045" cy="114563"/>
          </a:xfrm>
          <a:prstGeom prst="straightConnector1">
            <a:avLst/>
          </a:prstGeom>
          <a:noFill/>
          <a:ln w="28575" cap="flat" cmpd="sng">
            <a:solidFill>
              <a:schemeClr val="dk1"/>
            </a:solidFill>
            <a:prstDash val="solid"/>
            <a:round/>
            <a:headEnd type="none" w="med" len="med"/>
            <a:tailEnd type="none" w="med" len="med"/>
          </a:ln>
        </p:spPr>
      </p:cxnSp>
      <p:cxnSp>
        <p:nvCxnSpPr>
          <p:cNvPr id="3297" name="Google Shape;3297;p26"/>
          <p:cNvCxnSpPr>
            <a:cxnSpLocks/>
            <a:stCxn id="3281" idx="2"/>
            <a:endCxn id="3177" idx="0"/>
          </p:cNvCxnSpPr>
          <p:nvPr/>
        </p:nvCxnSpPr>
        <p:spPr>
          <a:xfrm flipH="1" flipV="1">
            <a:off x="4572009" y="2593214"/>
            <a:ext cx="21046" cy="1964"/>
          </a:xfrm>
          <a:prstGeom prst="straightConnector1">
            <a:avLst/>
          </a:prstGeom>
          <a:noFill/>
          <a:ln w="28575" cap="flat" cmpd="sng">
            <a:solidFill>
              <a:schemeClr val="dk1"/>
            </a:solidFill>
            <a:prstDash val="solid"/>
            <a:round/>
            <a:headEnd type="none" w="med" len="med"/>
            <a:tailEnd type="none" w="med" len="med"/>
          </a:ln>
        </p:spPr>
      </p:cxnSp>
      <p:cxnSp>
        <p:nvCxnSpPr>
          <p:cNvPr id="3298" name="Google Shape;3298;p26"/>
          <p:cNvCxnSpPr>
            <a:cxnSpLocks/>
            <a:endCxn id="3282" idx="0"/>
          </p:cNvCxnSpPr>
          <p:nvPr/>
        </p:nvCxnSpPr>
        <p:spPr>
          <a:xfrm flipH="1">
            <a:off x="4596477" y="2873602"/>
            <a:ext cx="25522" cy="63561"/>
          </a:xfrm>
          <a:prstGeom prst="straightConnector1">
            <a:avLst/>
          </a:prstGeom>
          <a:noFill/>
          <a:ln w="28575" cap="flat" cmpd="sng">
            <a:solidFill>
              <a:schemeClr val="dk1"/>
            </a:solidFill>
            <a:prstDash val="solid"/>
            <a:round/>
            <a:headEnd type="none" w="med" len="med"/>
            <a:tailEnd type="none" w="med" len="med"/>
          </a:ln>
        </p:spPr>
      </p:cxnSp>
      <p:cxnSp>
        <p:nvCxnSpPr>
          <p:cNvPr id="3299" name="Google Shape;3299;p26"/>
          <p:cNvCxnSpPr>
            <a:cxnSpLocks/>
            <a:stCxn id="3282" idx="2"/>
            <a:endCxn id="3173" idx="0"/>
          </p:cNvCxnSpPr>
          <p:nvPr/>
        </p:nvCxnSpPr>
        <p:spPr>
          <a:xfrm flipH="1">
            <a:off x="4572009" y="3712570"/>
            <a:ext cx="24468" cy="83516"/>
          </a:xfrm>
          <a:prstGeom prst="straightConnector1">
            <a:avLst/>
          </a:prstGeom>
          <a:noFill/>
          <a:ln w="28575" cap="flat" cmpd="sng">
            <a:solidFill>
              <a:schemeClr val="dk1"/>
            </a:solidFill>
            <a:prstDash val="solid"/>
            <a:round/>
            <a:headEnd type="none" w="med" len="med"/>
            <a:tailEnd type="none" w="med" len="med"/>
          </a:ln>
        </p:spPr>
      </p:cxnSp>
      <p:cxnSp>
        <p:nvCxnSpPr>
          <p:cNvPr id="3300" name="Google Shape;3300;p26"/>
          <p:cNvCxnSpPr>
            <a:cxnSpLocks/>
            <a:stCxn id="3173" idx="2"/>
            <a:endCxn id="3283" idx="0"/>
          </p:cNvCxnSpPr>
          <p:nvPr/>
        </p:nvCxnSpPr>
        <p:spPr>
          <a:xfrm>
            <a:off x="4572009" y="4100332"/>
            <a:ext cx="5956" cy="7920"/>
          </a:xfrm>
          <a:prstGeom prst="straightConnector1">
            <a:avLst/>
          </a:prstGeom>
          <a:noFill/>
          <a:ln w="28575" cap="flat" cmpd="sng">
            <a:solidFill>
              <a:schemeClr val="dk1"/>
            </a:solidFill>
            <a:prstDash val="solid"/>
            <a:round/>
            <a:headEnd type="none" w="med" len="med"/>
            <a:tailEnd type="none" w="med" len="med"/>
          </a:ln>
        </p:spPr>
      </p:cxnSp>
      <p:sp>
        <p:nvSpPr>
          <p:cNvPr id="132" name="Google Shape;3256;p26">
            <a:extLst>
              <a:ext uri="{FF2B5EF4-FFF2-40B4-BE49-F238E27FC236}">
                <a16:creationId xmlns:a16="http://schemas.microsoft.com/office/drawing/2014/main" id="{B36D9819-2203-4AC6-A826-F79C9811E0E9}"/>
              </a:ext>
            </a:extLst>
          </p:cNvPr>
          <p:cNvSpPr txBox="1"/>
          <p:nvPr/>
        </p:nvSpPr>
        <p:spPr>
          <a:xfrm>
            <a:off x="876162" y="2354957"/>
            <a:ext cx="2724374" cy="838763"/>
          </a:xfrm>
          <a:prstGeom prst="rect">
            <a:avLst/>
          </a:prstGeom>
          <a:solidFill>
            <a:schemeClr val="dk1"/>
          </a:solidFill>
          <a:ln>
            <a:noFill/>
          </a:ln>
        </p:spPr>
        <p:txBody>
          <a:bodyPr spcFirstLastPara="1" wrap="square" lIns="77836" tIns="77836" rIns="77836" bIns="77836" anchor="ctr" anchorCtr="0">
            <a:noAutofit/>
          </a:bodyPr>
          <a:lstStyle/>
          <a:p>
            <a:pPr algn="ctr"/>
            <a:r>
              <a:rPr lang="en-IN" sz="1800" b="0" i="0" dirty="0">
                <a:solidFill>
                  <a:srgbClr val="9F9A92"/>
                </a:solidFill>
                <a:effectLst/>
                <a:latin typeface="Inter var"/>
              </a:rPr>
              <a:t>Conditional Statements</a:t>
            </a:r>
            <a:endParaRPr sz="1800" dirty="0">
              <a:solidFill>
                <a:schemeClr val="lt1"/>
              </a:solidFill>
              <a:latin typeface="Asap"/>
              <a:ea typeface="Asap"/>
              <a:cs typeface="Asap"/>
              <a:sym typeface="Asap"/>
            </a:endParaRPr>
          </a:p>
        </p:txBody>
      </p:sp>
      <p:sp>
        <p:nvSpPr>
          <p:cNvPr id="133" name="Google Shape;3256;p26">
            <a:extLst>
              <a:ext uri="{FF2B5EF4-FFF2-40B4-BE49-F238E27FC236}">
                <a16:creationId xmlns:a16="http://schemas.microsoft.com/office/drawing/2014/main" id="{65737972-3D6A-4153-870E-5EC900AB72BD}"/>
              </a:ext>
            </a:extLst>
          </p:cNvPr>
          <p:cNvSpPr txBox="1"/>
          <p:nvPr/>
        </p:nvSpPr>
        <p:spPr>
          <a:xfrm>
            <a:off x="875219" y="3307993"/>
            <a:ext cx="2206212" cy="838763"/>
          </a:xfrm>
          <a:prstGeom prst="rect">
            <a:avLst/>
          </a:prstGeom>
          <a:solidFill>
            <a:schemeClr val="dk1"/>
          </a:solidFill>
          <a:ln>
            <a:noFill/>
          </a:ln>
        </p:spPr>
        <p:txBody>
          <a:bodyPr spcFirstLastPara="1" wrap="square" lIns="77836" tIns="77836" rIns="77836" bIns="77836" anchor="ctr" anchorCtr="0">
            <a:noAutofit/>
          </a:bodyPr>
          <a:lstStyle/>
          <a:p>
            <a:pPr algn="ctr"/>
            <a:r>
              <a:rPr lang="en-IN" sz="2400" b="0" i="0" dirty="0">
                <a:solidFill>
                  <a:srgbClr val="9F9A92"/>
                </a:solidFill>
                <a:effectLst/>
                <a:latin typeface="Inter var"/>
              </a:rPr>
              <a:t>Loops</a:t>
            </a:r>
            <a:endParaRPr sz="2400" dirty="0">
              <a:solidFill>
                <a:schemeClr val="lt1"/>
              </a:solidFill>
              <a:latin typeface="Asap"/>
              <a:ea typeface="Asap"/>
              <a:cs typeface="Asap"/>
              <a:sym typeface="As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1"/>
          <p:cNvSpPr txBox="1">
            <a:spLocks noGrp="1"/>
          </p:cNvSpPr>
          <p:nvPr>
            <p:ph type="subTitle" idx="2"/>
          </p:nvPr>
        </p:nvSpPr>
        <p:spPr>
          <a:xfrm>
            <a:off x="1114075" y="1097998"/>
            <a:ext cx="7736888" cy="165592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a:t>
            </a:r>
            <a:r>
              <a:rPr lang="en-US" sz="1800" b="0" i="0" dirty="0">
                <a:solidFill>
                  <a:srgbClr val="C5C3C1"/>
                </a:solidFill>
                <a:effectLst/>
                <a:latin typeface="urw-din"/>
              </a:rPr>
              <a:t>A constructor is a member function of a class that has the same name as the class name. It helps to initialize the object of a class. It can either accept the arguments or not. It is used to allocate the memory to an object of the class. It is called whenever an instance of the class is created. It can be defined manually with arguments or without arguments</a:t>
            </a:r>
            <a:r>
              <a:rPr lang="en-US" sz="2000" b="0" i="0" dirty="0">
                <a:solidFill>
                  <a:srgbClr val="C5C3C1"/>
                </a:solidFill>
                <a:effectLst/>
                <a:latin typeface="urw-din"/>
              </a:rPr>
              <a:t>. </a:t>
            </a:r>
            <a:r>
              <a:rPr lang="en-US" b="0" i="0" dirty="0">
                <a:solidFill>
                  <a:srgbClr val="C5C3C1"/>
                </a:solidFill>
                <a:effectLst/>
                <a:latin typeface="urw-din"/>
              </a:rPr>
              <a:t>.</a:t>
            </a:r>
            <a:r>
              <a:rPr lang="en" dirty="0"/>
              <a:t>&gt;</a:t>
            </a:r>
          </a:p>
          <a:p>
            <a:pPr marL="0" lvl="0" indent="0" algn="l" rtl="0">
              <a:spcBef>
                <a:spcPts val="0"/>
              </a:spcBef>
              <a:spcAft>
                <a:spcPts val="0"/>
              </a:spcAft>
              <a:buNone/>
            </a:pPr>
            <a:endParaRPr dirty="0"/>
          </a:p>
        </p:txBody>
      </p:sp>
      <p:sp>
        <p:nvSpPr>
          <p:cNvPr id="515" name="Google Shape;515;p31"/>
          <p:cNvSpPr txBox="1">
            <a:spLocks noGrp="1"/>
          </p:cNvSpPr>
          <p:nvPr>
            <p:ph type="title"/>
          </p:nvPr>
        </p:nvSpPr>
        <p:spPr>
          <a:xfrm>
            <a:off x="1114075" y="563713"/>
            <a:ext cx="4057200" cy="45147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Constructors &lt;1&gt; </a:t>
            </a:r>
            <a:r>
              <a:rPr lang="en" dirty="0">
                <a:solidFill>
                  <a:schemeClr val="accent6"/>
                </a:solidFill>
              </a:rPr>
              <a:t>{</a:t>
            </a:r>
            <a:r>
              <a:rPr lang="en" dirty="0"/>
              <a:t> </a:t>
            </a:r>
            <a:endParaRPr dirty="0"/>
          </a:p>
        </p:txBody>
      </p:sp>
      <p:sp>
        <p:nvSpPr>
          <p:cNvPr id="542" name="Google Shape;542;p31"/>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Programming Language</a:t>
            </a:r>
            <a:endParaRPr sz="1400" dirty="0">
              <a:solidFill>
                <a:schemeClr val="accent3"/>
              </a:solidFill>
            </a:endParaRPr>
          </a:p>
        </p:txBody>
      </p:sp>
      <p:sp>
        <p:nvSpPr>
          <p:cNvPr id="543" name="Google Shape;543;p31"/>
          <p:cNvSpPr txBox="1">
            <a:spLocks noGrp="1"/>
          </p:cNvSpPr>
          <p:nvPr>
            <p:ph type="subTitle" idx="2"/>
          </p:nvPr>
        </p:nvSpPr>
        <p:spPr>
          <a:xfrm>
            <a:off x="0" y="914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solidFill>
              </a:rPr>
              <a:t>C++ programming</a:t>
            </a:r>
            <a:endParaRPr sz="1400" dirty="0">
              <a:solidFill>
                <a:schemeClr val="accent3"/>
              </a:solidFill>
            </a:endParaRPr>
          </a:p>
        </p:txBody>
      </p:sp>
      <p:sp>
        <p:nvSpPr>
          <p:cNvPr id="544" name="Google Shape;544;p31"/>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Concept of class &amp; Objects</a:t>
            </a:r>
            <a:endParaRPr sz="1400" dirty="0">
              <a:solidFill>
                <a:schemeClr val="accent3"/>
              </a:solidFill>
            </a:endParaRPr>
          </a:p>
        </p:txBody>
      </p:sp>
      <p:grpSp>
        <p:nvGrpSpPr>
          <p:cNvPr id="551" name="Google Shape;551;p31"/>
          <p:cNvGrpSpPr/>
          <p:nvPr/>
        </p:nvGrpSpPr>
        <p:grpSpPr>
          <a:xfrm>
            <a:off x="503348" y="3413763"/>
            <a:ext cx="506100" cy="1366863"/>
            <a:chOff x="1084825" y="3203163"/>
            <a:chExt cx="506100" cy="1366863"/>
          </a:xfrm>
        </p:grpSpPr>
        <p:cxnSp>
          <p:nvCxnSpPr>
            <p:cNvPr id="552" name="Google Shape;552;p31"/>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53" name="Google Shape;553;p3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grpSp>
      <p:cxnSp>
        <p:nvCxnSpPr>
          <p:cNvPr id="555" name="Google Shape;555;p31"/>
          <p:cNvCxnSpPr/>
          <p:nvPr/>
        </p:nvCxnSpPr>
        <p:spPr>
          <a:xfrm>
            <a:off x="921666" y="1359398"/>
            <a:ext cx="0" cy="731700"/>
          </a:xfrm>
          <a:prstGeom prst="straightConnector1">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2" name="Rectangle 1">
            <a:extLst>
              <a:ext uri="{FF2B5EF4-FFF2-40B4-BE49-F238E27FC236}">
                <a16:creationId xmlns:a16="http://schemas.microsoft.com/office/drawing/2014/main" id="{6035077C-A0EA-4C23-BBE0-EF24F6204F4B}"/>
              </a:ext>
            </a:extLst>
          </p:cNvPr>
          <p:cNvSpPr>
            <a:spLocks noChangeArrowheads="1"/>
          </p:cNvSpPr>
          <p:nvPr/>
        </p:nvSpPr>
        <p:spPr bwMode="auto">
          <a:xfrm>
            <a:off x="5651290" y="4694725"/>
            <a:ext cx="273631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C5C3C1"/>
                </a:solidFill>
                <a:effectLst/>
                <a:latin typeface="Consolas" panose="020B0609020204030204" pitchFamily="49" charset="0"/>
              </a:rPr>
              <a:t>ClassName ObjectName;</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046FEC74-8FFC-4DAD-9971-50E18310BF39}"/>
              </a:ext>
            </a:extLst>
          </p:cNvPr>
          <p:cNvSpPr>
            <a:spLocks noChangeArrowheads="1"/>
          </p:cNvSpPr>
          <p:nvPr/>
        </p:nvSpPr>
        <p:spPr bwMode="auto">
          <a:xfrm>
            <a:off x="1337875" y="2606670"/>
            <a:ext cx="3447320" cy="417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761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5C3C1"/>
                </a:solidFill>
                <a:effectLst/>
                <a:latin typeface="Consolas" panose="020B0609020204030204" pitchFamily="49" charset="0"/>
              </a:rPr>
              <a:t>ClassName()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5C3C1"/>
                </a:solidFill>
                <a:effectLst/>
                <a:latin typeface="Consolas" panose="020B0609020204030204" pitchFamily="49" charset="0"/>
              </a:rPr>
              <a:t>{ //Constructor's Body }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387" name="Picture 3" descr="Constructors in C++ - GeeksforGeeks">
            <a:extLst>
              <a:ext uri="{FF2B5EF4-FFF2-40B4-BE49-F238E27FC236}">
                <a16:creationId xmlns:a16="http://schemas.microsoft.com/office/drawing/2014/main" id="{309291E1-8D36-4CD1-9466-287EE223DE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5975" y="2620503"/>
            <a:ext cx="4950368" cy="15865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5" name="TextBox 54">
            <a:extLst>
              <a:ext uri="{FF2B5EF4-FFF2-40B4-BE49-F238E27FC236}">
                <a16:creationId xmlns:a16="http://schemas.microsoft.com/office/drawing/2014/main" id="{EC64D0C0-2D70-46E5-982A-CDAA8C355907}"/>
              </a:ext>
            </a:extLst>
          </p:cNvPr>
          <p:cNvSpPr txBox="1"/>
          <p:nvPr/>
        </p:nvSpPr>
        <p:spPr>
          <a:xfrm>
            <a:off x="1079290" y="3138496"/>
            <a:ext cx="4572000" cy="954107"/>
          </a:xfrm>
          <a:prstGeom prst="rect">
            <a:avLst/>
          </a:prstGeom>
          <a:noFill/>
        </p:spPr>
        <p:txBody>
          <a:bodyPr wrap="square">
            <a:spAutoFit/>
          </a:bodyPr>
          <a:lstStyle/>
          <a:p>
            <a:pPr algn="l"/>
            <a:r>
              <a:rPr lang="en-US" b="1" i="0" dirty="0">
                <a:solidFill>
                  <a:schemeClr val="tx1">
                    <a:lumMod val="20000"/>
                    <a:lumOff val="80000"/>
                  </a:schemeClr>
                </a:solidFill>
                <a:effectLst/>
                <a:latin typeface="Google Sans"/>
              </a:rPr>
              <a:t>Constructors are of three types:</a:t>
            </a:r>
            <a:endParaRPr lang="en-US" b="0" i="0" dirty="0">
              <a:solidFill>
                <a:schemeClr val="tx1">
                  <a:lumMod val="20000"/>
                  <a:lumOff val="80000"/>
                </a:schemeClr>
              </a:solidFill>
              <a:effectLst/>
              <a:latin typeface="Google Sans"/>
            </a:endParaRPr>
          </a:p>
          <a:p>
            <a:pPr algn="l">
              <a:buFont typeface="Arial" panose="020B0604020202020204" pitchFamily="34" charset="0"/>
              <a:buChar char="•"/>
            </a:pPr>
            <a:r>
              <a:rPr lang="en-US" b="0" i="0" dirty="0">
                <a:solidFill>
                  <a:schemeClr val="tx1">
                    <a:lumMod val="20000"/>
                    <a:lumOff val="80000"/>
                  </a:schemeClr>
                </a:solidFill>
                <a:effectLst/>
                <a:latin typeface="arial" panose="020B0604020202020204" pitchFamily="34" charset="0"/>
              </a:rPr>
              <a:t>Default Constructor.</a:t>
            </a:r>
          </a:p>
          <a:p>
            <a:pPr algn="l">
              <a:buFont typeface="Arial" panose="020B0604020202020204" pitchFamily="34" charset="0"/>
              <a:buChar char="•"/>
            </a:pPr>
            <a:r>
              <a:rPr lang="en-US" b="0" i="0" dirty="0">
                <a:solidFill>
                  <a:schemeClr val="tx1">
                    <a:lumMod val="20000"/>
                    <a:lumOff val="80000"/>
                  </a:schemeClr>
                </a:solidFill>
                <a:effectLst/>
                <a:latin typeface="arial" panose="020B0604020202020204" pitchFamily="34" charset="0"/>
              </a:rPr>
              <a:t>Parametrized Constructor.</a:t>
            </a:r>
          </a:p>
          <a:p>
            <a:pPr algn="l">
              <a:buFont typeface="Arial" panose="020B0604020202020204" pitchFamily="34" charset="0"/>
              <a:buChar char="•"/>
            </a:pPr>
            <a:r>
              <a:rPr lang="en-US" b="0" i="0" dirty="0">
                <a:solidFill>
                  <a:schemeClr val="tx1">
                    <a:lumMod val="20000"/>
                    <a:lumOff val="80000"/>
                  </a:schemeClr>
                </a:solidFill>
                <a:effectLst/>
                <a:latin typeface="arial" panose="020B0604020202020204" pitchFamily="34" charset="0"/>
              </a:rPr>
              <a:t>Copy Constructor</a:t>
            </a:r>
            <a:r>
              <a:rPr lang="en-US" b="0" i="0" dirty="0">
                <a:solidFill>
                  <a:srgbClr val="A4A099"/>
                </a:solidFill>
                <a:effectLst/>
                <a:latin typeface="arial" panose="020B0604020202020204" pitchFamily="34" charset="0"/>
              </a:rPr>
              <a:t>.</a:t>
            </a:r>
          </a:p>
        </p:txBody>
      </p:sp>
    </p:spTree>
    <p:extLst>
      <p:ext uri="{BB962C8B-B14F-4D97-AF65-F5344CB8AC3E}">
        <p14:creationId xmlns:p14="http://schemas.microsoft.com/office/powerpoint/2010/main" val="798167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3" name="Google Shape;513;p31"/>
          <p:cNvSpPr txBox="1">
            <a:spLocks noGrp="1"/>
          </p:cNvSpPr>
          <p:nvPr>
            <p:ph type="subTitle" idx="1"/>
          </p:nvPr>
        </p:nvSpPr>
        <p:spPr>
          <a:xfrm>
            <a:off x="1100737" y="1039798"/>
            <a:ext cx="6702045" cy="329256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i="0" dirty="0">
                <a:solidFill>
                  <a:schemeClr val="tx2">
                    <a:lumMod val="75000"/>
                  </a:schemeClr>
                </a:solidFill>
                <a:effectLst/>
                <a:latin typeface="urw-din"/>
              </a:rPr>
              <a:t>What is a destructor?</a:t>
            </a:r>
            <a:r>
              <a:rPr lang="en-US" b="0" i="0" dirty="0">
                <a:solidFill>
                  <a:schemeClr val="tx2">
                    <a:lumMod val="75000"/>
                  </a:schemeClr>
                </a:solidFill>
                <a:effectLst/>
                <a:latin typeface="urw-din"/>
              </a:rPr>
              <a:t> </a:t>
            </a:r>
          </a:p>
          <a:p>
            <a:pPr marL="0" lvl="0" indent="0" algn="l" rtl="0">
              <a:spcBef>
                <a:spcPts val="0"/>
              </a:spcBef>
              <a:spcAft>
                <a:spcPts val="0"/>
              </a:spcAft>
              <a:buNone/>
            </a:pPr>
            <a:br>
              <a:rPr lang="en-US" dirty="0"/>
            </a:br>
            <a:r>
              <a:rPr lang="en-US" dirty="0"/>
              <a:t>Destructor is an instance member function which is invoked automatically whenever an object is going to be destroyed. Meaning, a destructor is the last function that is going to be called before an object is destroyed</a:t>
            </a:r>
            <a:r>
              <a:rPr lang="en-US" b="0" i="0" dirty="0">
                <a:solidFill>
                  <a:srgbClr val="C5C3C1"/>
                </a:solidFill>
                <a:effectLst/>
                <a:latin typeface="urw-din"/>
              </a:rPr>
              <a:t>.</a:t>
            </a:r>
          </a:p>
          <a:p>
            <a:pPr marL="0" lvl="0" indent="0" algn="l" rtl="0">
              <a:spcBef>
                <a:spcPts val="0"/>
              </a:spcBef>
              <a:spcAft>
                <a:spcPts val="0"/>
              </a:spcAft>
              <a:buNone/>
            </a:pPr>
            <a:endParaRPr lang="en-US" dirty="0">
              <a:solidFill>
                <a:srgbClr val="C5C3C1"/>
              </a:solidFill>
              <a:latin typeface="urw-din"/>
            </a:endParaRPr>
          </a:p>
          <a:p>
            <a:pPr marL="0" lvl="0" indent="0" algn="l" rtl="0">
              <a:spcBef>
                <a:spcPts val="0"/>
              </a:spcBef>
              <a:spcAft>
                <a:spcPts val="0"/>
              </a:spcAft>
              <a:buNone/>
            </a:pPr>
            <a:endParaRPr lang="en-US" dirty="0"/>
          </a:p>
          <a:p>
            <a:pPr marL="0" lvl="0" indent="0" algn="l" rtl="0">
              <a:spcBef>
                <a:spcPts val="0"/>
              </a:spcBef>
              <a:spcAft>
                <a:spcPts val="0"/>
              </a:spcAft>
              <a:buNone/>
            </a:pPr>
            <a:endParaRPr lang="en-IN" dirty="0"/>
          </a:p>
          <a:p>
            <a:pPr algn="l" fontAlgn="base">
              <a:buFont typeface="Arial" panose="020B0604020202020204" pitchFamily="34" charset="0"/>
              <a:buChar char="•"/>
            </a:pPr>
            <a:r>
              <a:rPr lang="en-US" b="0" i="0" dirty="0">
                <a:solidFill>
                  <a:srgbClr val="C5C3C1"/>
                </a:solidFill>
                <a:effectLst/>
                <a:latin typeface="urw-din"/>
              </a:rPr>
              <a:t>Destructor function is automatically invoked when the objects are destroyed.</a:t>
            </a:r>
          </a:p>
          <a:p>
            <a:pPr algn="l" fontAlgn="base">
              <a:buFont typeface="Arial" panose="020B0604020202020204" pitchFamily="34" charset="0"/>
              <a:buChar char="•"/>
            </a:pPr>
            <a:r>
              <a:rPr lang="en-US" b="0" i="0" dirty="0">
                <a:solidFill>
                  <a:srgbClr val="C5C3C1"/>
                </a:solidFill>
                <a:effectLst/>
                <a:latin typeface="urw-din"/>
              </a:rPr>
              <a:t>It cannot be declared static or const.</a:t>
            </a:r>
          </a:p>
          <a:p>
            <a:pPr algn="l" fontAlgn="base">
              <a:buFont typeface="Arial" panose="020B0604020202020204" pitchFamily="34" charset="0"/>
              <a:buChar char="•"/>
            </a:pPr>
            <a:r>
              <a:rPr lang="en-US" b="0" i="0" dirty="0">
                <a:solidFill>
                  <a:srgbClr val="C5C3C1"/>
                </a:solidFill>
                <a:effectLst/>
                <a:latin typeface="urw-din"/>
              </a:rPr>
              <a:t>The destructor does not have arguments.</a:t>
            </a:r>
          </a:p>
          <a:p>
            <a:pPr algn="l" fontAlgn="base">
              <a:buFont typeface="Arial" panose="020B0604020202020204" pitchFamily="34" charset="0"/>
              <a:buChar char="•"/>
            </a:pPr>
            <a:r>
              <a:rPr lang="en-US" b="0" i="0" dirty="0">
                <a:solidFill>
                  <a:srgbClr val="C5C3C1"/>
                </a:solidFill>
                <a:effectLst/>
                <a:latin typeface="urw-din"/>
              </a:rPr>
              <a:t>It has no return type not even void.</a:t>
            </a:r>
          </a:p>
          <a:p>
            <a:pPr marL="0" lvl="0" indent="0" algn="l" rtl="0">
              <a:spcBef>
                <a:spcPts val="0"/>
              </a:spcBef>
              <a:spcAft>
                <a:spcPts val="0"/>
              </a:spcAft>
              <a:buNone/>
            </a:pPr>
            <a:endParaRPr dirty="0"/>
          </a:p>
        </p:txBody>
      </p:sp>
      <p:sp>
        <p:nvSpPr>
          <p:cNvPr id="514" name="Google Shape;514;p31"/>
          <p:cNvSpPr txBox="1">
            <a:spLocks noGrp="1"/>
          </p:cNvSpPr>
          <p:nvPr>
            <p:ph type="subTitle" idx="3"/>
          </p:nvPr>
        </p:nvSpPr>
        <p:spPr>
          <a:xfrm>
            <a:off x="1100737" y="691660"/>
            <a:ext cx="3229945" cy="37687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rPr>
              <a:t>Destructors</a:t>
            </a:r>
            <a:r>
              <a:rPr lang="en" dirty="0">
                <a:solidFill>
                  <a:schemeClr val="lt1"/>
                </a:solidFill>
              </a:rPr>
              <a:t> </a:t>
            </a:r>
            <a:endParaRPr dirty="0">
              <a:solidFill>
                <a:schemeClr val="accent6"/>
              </a:solidFill>
            </a:endParaRPr>
          </a:p>
        </p:txBody>
      </p:sp>
      <p:sp>
        <p:nvSpPr>
          <p:cNvPr id="542" name="Google Shape;542;p31"/>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C ++ Programming Language</a:t>
            </a:r>
            <a:endParaRPr sz="1400" dirty="0">
              <a:solidFill>
                <a:schemeClr val="accent3"/>
              </a:solidFill>
            </a:endParaRPr>
          </a:p>
        </p:txBody>
      </p:sp>
      <p:sp>
        <p:nvSpPr>
          <p:cNvPr id="543" name="Google Shape;543;p31"/>
          <p:cNvSpPr txBox="1">
            <a:spLocks noGrp="1"/>
          </p:cNvSpPr>
          <p:nvPr>
            <p:ph type="subTitle" idx="2"/>
          </p:nvPr>
        </p:nvSpPr>
        <p:spPr>
          <a:xfrm>
            <a:off x="0" y="914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solidFill>
              </a:rPr>
              <a:t>C++ programming</a:t>
            </a:r>
            <a:endParaRPr sz="1400" dirty="0">
              <a:solidFill>
                <a:schemeClr val="accent3"/>
              </a:solidFill>
            </a:endParaRPr>
          </a:p>
        </p:txBody>
      </p:sp>
      <p:sp>
        <p:nvSpPr>
          <p:cNvPr id="544" name="Google Shape;544;p31"/>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Concept of class &amp; Objects</a:t>
            </a:r>
            <a:endParaRPr sz="1400" dirty="0">
              <a:solidFill>
                <a:schemeClr val="accent3"/>
              </a:solidFill>
            </a:endParaRPr>
          </a:p>
        </p:txBody>
      </p:sp>
      <p:sp>
        <p:nvSpPr>
          <p:cNvPr id="2" name="Rectangle 1">
            <a:extLst>
              <a:ext uri="{FF2B5EF4-FFF2-40B4-BE49-F238E27FC236}">
                <a16:creationId xmlns:a16="http://schemas.microsoft.com/office/drawing/2014/main" id="{6035077C-A0EA-4C23-BBE0-EF24F6204F4B}"/>
              </a:ext>
            </a:extLst>
          </p:cNvPr>
          <p:cNvSpPr>
            <a:spLocks noChangeArrowheads="1"/>
          </p:cNvSpPr>
          <p:nvPr/>
        </p:nvSpPr>
        <p:spPr bwMode="auto">
          <a:xfrm>
            <a:off x="5651290" y="4694725"/>
            <a:ext cx="273631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C5C3C1"/>
                </a:solidFill>
                <a:effectLst/>
                <a:latin typeface="Consolas" panose="020B0609020204030204" pitchFamily="49" charset="0"/>
              </a:rPr>
              <a:t>~</a:t>
            </a:r>
            <a:r>
              <a:rPr kumimoji="0" lang="en-US" altLang="en-US" sz="1200" b="0" i="0" u="none" strike="noStrike" cap="none" normalizeH="0" baseline="0" dirty="0">
                <a:ln>
                  <a:noFill/>
                </a:ln>
                <a:solidFill>
                  <a:srgbClr val="C5C3C1"/>
                </a:solidFill>
                <a:effectLst/>
                <a:latin typeface="Consolas" panose="020B0609020204030204" pitchFamily="49" charset="0"/>
              </a:rPr>
              <a:t>constructor-name();</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15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cxnSp>
        <p:nvCxnSpPr>
          <p:cNvPr id="576" name="Google Shape;576;p33"/>
          <p:cNvCxnSpPr>
            <a:cxnSpLocks/>
            <a:stCxn id="577" idx="1"/>
            <a:endCxn id="578" idx="1"/>
          </p:cNvCxnSpPr>
          <p:nvPr/>
        </p:nvCxnSpPr>
        <p:spPr>
          <a:xfrm flipH="1">
            <a:off x="-5975" y="2315263"/>
            <a:ext cx="13551" cy="985856"/>
          </a:xfrm>
          <a:prstGeom prst="straightConnector1">
            <a:avLst/>
          </a:prstGeom>
          <a:noFill/>
          <a:ln w="9525" cap="flat" cmpd="sng">
            <a:solidFill>
              <a:schemeClr val="accent4"/>
            </a:solidFill>
            <a:prstDash val="solid"/>
            <a:round/>
            <a:headEnd type="none" w="med" len="med"/>
            <a:tailEnd type="none" w="med" len="med"/>
          </a:ln>
        </p:spPr>
      </p:cxnSp>
      <p:sp>
        <p:nvSpPr>
          <p:cNvPr id="579" name="Google Shape;579;p33"/>
          <p:cNvSpPr txBox="1">
            <a:spLocks noGrp="1"/>
          </p:cNvSpPr>
          <p:nvPr>
            <p:ph type="title"/>
          </p:nvPr>
        </p:nvSpPr>
        <p:spPr>
          <a:xfrm>
            <a:off x="1084825" y="568599"/>
            <a:ext cx="7582511"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this </a:t>
            </a:r>
            <a:r>
              <a:rPr lang="en" dirty="0">
                <a:solidFill>
                  <a:schemeClr val="accent2"/>
                </a:solidFill>
              </a:rPr>
              <a:t>‘Inheritance?’ in C++ </a:t>
            </a:r>
            <a:r>
              <a:rPr lang="en" dirty="0">
                <a:solidFill>
                  <a:schemeClr val="accent6"/>
                </a:solidFill>
              </a:rPr>
              <a:t>{</a:t>
            </a:r>
            <a:endParaRPr dirty="0">
              <a:solidFill>
                <a:schemeClr val="accent6"/>
              </a:solidFill>
            </a:endParaRPr>
          </a:p>
        </p:txBody>
      </p:sp>
      <p:sp>
        <p:nvSpPr>
          <p:cNvPr id="581" name="Google Shape;581;p33"/>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sp>
        <p:nvSpPr>
          <p:cNvPr id="583" name="Google Shape;583;p33"/>
          <p:cNvSpPr txBox="1"/>
          <p:nvPr/>
        </p:nvSpPr>
        <p:spPr>
          <a:xfrm>
            <a:off x="1481980" y="666151"/>
            <a:ext cx="7407974" cy="198777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solidFill>
                  <a:schemeClr val="bg2">
                    <a:lumMod val="60000"/>
                    <a:lumOff val="40000"/>
                  </a:schemeClr>
                </a:solidFill>
              </a:rPr>
              <a:t>The capability of a class to derive properties and characteristics from another class is called</a:t>
            </a:r>
            <a:r>
              <a:rPr lang="en-US" sz="1600" b="0" i="0" dirty="0">
                <a:solidFill>
                  <a:schemeClr val="bg2">
                    <a:lumMod val="60000"/>
                    <a:lumOff val="40000"/>
                  </a:schemeClr>
                </a:solidFill>
                <a:effectLst/>
                <a:latin typeface="urw-din"/>
              </a:rPr>
              <a:t> </a:t>
            </a:r>
            <a:r>
              <a:rPr lang="en-US" sz="1600" b="1" i="0" dirty="0">
                <a:solidFill>
                  <a:schemeClr val="bg2">
                    <a:lumMod val="60000"/>
                    <a:lumOff val="40000"/>
                  </a:schemeClr>
                </a:solidFill>
                <a:effectLst/>
                <a:latin typeface="urw-din"/>
              </a:rPr>
              <a:t>Inheritance</a:t>
            </a:r>
            <a:r>
              <a:rPr lang="en-US" sz="1600" b="0" i="0" dirty="0">
                <a:solidFill>
                  <a:schemeClr val="bg2">
                    <a:lumMod val="60000"/>
                    <a:lumOff val="40000"/>
                  </a:schemeClr>
                </a:solidFill>
                <a:effectLst/>
                <a:latin typeface="urw-din"/>
              </a:rPr>
              <a:t>. Inheritance is one of the most important feature of </a:t>
            </a:r>
          </a:p>
          <a:p>
            <a:pPr marL="0" lvl="0" indent="0" algn="l" rtl="0">
              <a:spcBef>
                <a:spcPts val="0"/>
              </a:spcBef>
              <a:spcAft>
                <a:spcPts val="0"/>
              </a:spcAft>
              <a:buNone/>
            </a:pPr>
            <a:r>
              <a:rPr lang="en-US" sz="1600" b="0" i="0" dirty="0">
                <a:solidFill>
                  <a:schemeClr val="bg2">
                    <a:lumMod val="60000"/>
                    <a:lumOff val="40000"/>
                  </a:schemeClr>
                </a:solidFill>
                <a:effectLst/>
                <a:latin typeface="urw-din"/>
              </a:rPr>
              <a:t>Object Oriented Programming</a:t>
            </a:r>
            <a:r>
              <a:rPr lang="en-US" sz="2800" b="0" i="0" dirty="0">
                <a:solidFill>
                  <a:srgbClr val="C5C3C1"/>
                </a:solidFill>
                <a:effectLst/>
                <a:latin typeface="urw-din"/>
              </a:rPr>
              <a:t>. </a:t>
            </a:r>
            <a:endParaRPr sz="2000" dirty="0">
              <a:solidFill>
                <a:schemeClr val="accent1"/>
              </a:solidFill>
              <a:latin typeface="Fira Code"/>
              <a:ea typeface="Fira Code"/>
              <a:cs typeface="Fira Code"/>
              <a:sym typeface="Fira Code"/>
            </a:endParaRPr>
          </a:p>
        </p:txBody>
      </p:sp>
      <p:sp>
        <p:nvSpPr>
          <p:cNvPr id="577" name="Google Shape;577;p33"/>
          <p:cNvSpPr/>
          <p:nvPr/>
        </p:nvSpPr>
        <p:spPr>
          <a:xfrm>
            <a:off x="7576" y="2224552"/>
            <a:ext cx="667402" cy="181422"/>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 name="Google Shape;586;p33"/>
          <p:cNvSpPr txBox="1"/>
          <p:nvPr/>
        </p:nvSpPr>
        <p:spPr>
          <a:xfrm>
            <a:off x="1337875" y="2060983"/>
            <a:ext cx="2735100" cy="102153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latin typeface="Fira Code"/>
                <a:ea typeface="Fira Code"/>
                <a:cs typeface="Fira Code"/>
                <a:sym typeface="Fira Code"/>
              </a:rPr>
              <a:t>&lt; </a:t>
            </a:r>
            <a:r>
              <a:rPr lang="en-US" b="1" i="0" dirty="0">
                <a:solidFill>
                  <a:srgbClr val="C5C3C1"/>
                </a:solidFill>
                <a:effectLst/>
                <a:latin typeface="urw-din"/>
              </a:rPr>
              <a:t>Super/Parent Class: </a:t>
            </a:r>
            <a:r>
              <a:rPr lang="en-US" b="0" i="0" dirty="0">
                <a:solidFill>
                  <a:schemeClr val="accent1"/>
                </a:solidFill>
                <a:effectLst/>
                <a:latin typeface="urw-din"/>
              </a:rPr>
              <a:t>The class whose properties are inherited by sub class is called Base Class or Super class.</a:t>
            </a:r>
            <a:r>
              <a:rPr lang="en" dirty="0">
                <a:solidFill>
                  <a:schemeClr val="accent1"/>
                </a:solidFill>
                <a:latin typeface="Fira Code"/>
                <a:ea typeface="Fira Code"/>
                <a:cs typeface="Fira Code"/>
                <a:sym typeface="Fira Code"/>
              </a:rPr>
              <a:t>&gt;</a:t>
            </a:r>
            <a:endParaRPr dirty="0">
              <a:solidFill>
                <a:schemeClr val="accent1"/>
              </a:solidFill>
              <a:latin typeface="Fira Code"/>
              <a:ea typeface="Fira Code"/>
              <a:cs typeface="Fira Code"/>
              <a:sym typeface="Fira Code"/>
            </a:endParaRPr>
          </a:p>
        </p:txBody>
      </p:sp>
      <p:sp>
        <p:nvSpPr>
          <p:cNvPr id="578" name="Google Shape;578;p33"/>
          <p:cNvSpPr txBox="1"/>
          <p:nvPr/>
        </p:nvSpPr>
        <p:spPr>
          <a:xfrm>
            <a:off x="-5975" y="3131919"/>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latin typeface="Fira Code"/>
                <a:ea typeface="Fira Code"/>
                <a:cs typeface="Fira Code"/>
                <a:sym typeface="Fira Code"/>
              </a:rPr>
              <a:t>60%</a:t>
            </a:r>
            <a:endParaRPr dirty="0">
              <a:solidFill>
                <a:schemeClr val="accent3"/>
              </a:solidFill>
              <a:latin typeface="Fira Code"/>
              <a:ea typeface="Fira Code"/>
              <a:cs typeface="Fira Code"/>
              <a:sym typeface="Fira Code"/>
            </a:endParaRPr>
          </a:p>
        </p:txBody>
      </p:sp>
      <p:sp>
        <p:nvSpPr>
          <p:cNvPr id="591" name="Google Shape;591;p33"/>
          <p:cNvSpPr txBox="1"/>
          <p:nvPr/>
        </p:nvSpPr>
        <p:spPr>
          <a:xfrm>
            <a:off x="1337875" y="3264973"/>
            <a:ext cx="2735100" cy="73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i="0" dirty="0">
                <a:solidFill>
                  <a:srgbClr val="C5C3C1"/>
                </a:solidFill>
                <a:effectLst/>
                <a:latin typeface="urw-din"/>
              </a:rPr>
              <a:t>&lt; Sub/Child Class:</a:t>
            </a:r>
            <a:r>
              <a:rPr lang="en-US" b="0" i="0" dirty="0">
                <a:solidFill>
                  <a:srgbClr val="C5C3C1"/>
                </a:solidFill>
                <a:effectLst/>
                <a:latin typeface="urw-din"/>
              </a:rPr>
              <a:t> </a:t>
            </a:r>
            <a:r>
              <a:rPr lang="en-US" b="0" i="0" dirty="0">
                <a:solidFill>
                  <a:schemeClr val="tx2">
                    <a:lumMod val="60000"/>
                    <a:lumOff val="40000"/>
                  </a:schemeClr>
                </a:solidFill>
                <a:effectLst/>
                <a:latin typeface="urw-din"/>
              </a:rPr>
              <a:t>The class that inherits properties from another class is called Sub class or Derived Class. &gt;</a:t>
            </a:r>
            <a:endParaRPr dirty="0">
              <a:solidFill>
                <a:schemeClr val="tx2">
                  <a:lumMod val="60000"/>
                  <a:lumOff val="40000"/>
                </a:schemeClr>
              </a:solidFill>
              <a:latin typeface="Fira Code"/>
              <a:ea typeface="Fira Code"/>
              <a:cs typeface="Fira Code"/>
              <a:sym typeface="Fira Code"/>
            </a:endParaRPr>
          </a:p>
        </p:txBody>
      </p:sp>
      <p:grpSp>
        <p:nvGrpSpPr>
          <p:cNvPr id="605" name="Google Shape;605;p33"/>
          <p:cNvGrpSpPr/>
          <p:nvPr/>
        </p:nvGrpSpPr>
        <p:grpSpPr>
          <a:xfrm>
            <a:off x="8208962" y="3896471"/>
            <a:ext cx="365742" cy="365754"/>
            <a:chOff x="3826463" y="1356825"/>
            <a:chExt cx="366475" cy="366450"/>
          </a:xfrm>
        </p:grpSpPr>
        <p:sp>
          <p:nvSpPr>
            <p:cNvPr id="606" name="Google Shape;606;p33"/>
            <p:cNvSpPr/>
            <p:nvPr/>
          </p:nvSpPr>
          <p:spPr>
            <a:xfrm>
              <a:off x="3833588" y="1420825"/>
              <a:ext cx="351750" cy="294875"/>
            </a:xfrm>
            <a:custGeom>
              <a:avLst/>
              <a:gdLst/>
              <a:ahLst/>
              <a:cxnLst/>
              <a:rect l="l" t="t" r="r" b="b"/>
              <a:pathLst>
                <a:path w="14070" h="11795" extrusionOk="0">
                  <a:moveTo>
                    <a:pt x="0" y="0"/>
                  </a:moveTo>
                  <a:lnTo>
                    <a:pt x="0" y="11226"/>
                  </a:lnTo>
                  <a:cubicBezTo>
                    <a:pt x="0" y="11548"/>
                    <a:pt x="247" y="11795"/>
                    <a:pt x="569" y="11795"/>
                  </a:cubicBezTo>
                  <a:lnTo>
                    <a:pt x="13501" y="11795"/>
                  </a:lnTo>
                  <a:cubicBezTo>
                    <a:pt x="13823" y="11795"/>
                    <a:pt x="14070" y="11548"/>
                    <a:pt x="14070" y="11226"/>
                  </a:cubicBezTo>
                  <a:lnTo>
                    <a:pt x="140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7" name="Google Shape;607;p33"/>
            <p:cNvSpPr/>
            <p:nvPr/>
          </p:nvSpPr>
          <p:spPr>
            <a:xfrm>
              <a:off x="3833588" y="1363950"/>
              <a:ext cx="351750" cy="56900"/>
            </a:xfrm>
            <a:custGeom>
              <a:avLst/>
              <a:gdLst/>
              <a:ahLst/>
              <a:cxnLst/>
              <a:rect l="l" t="t" r="r" b="b"/>
              <a:pathLst>
                <a:path w="14070" h="2276" extrusionOk="0">
                  <a:moveTo>
                    <a:pt x="569" y="0"/>
                  </a:moveTo>
                  <a:cubicBezTo>
                    <a:pt x="247" y="0"/>
                    <a:pt x="0" y="247"/>
                    <a:pt x="0" y="569"/>
                  </a:cubicBezTo>
                  <a:lnTo>
                    <a:pt x="0" y="2275"/>
                  </a:lnTo>
                  <a:lnTo>
                    <a:pt x="14070" y="2275"/>
                  </a:lnTo>
                  <a:lnTo>
                    <a:pt x="14070" y="569"/>
                  </a:lnTo>
                  <a:cubicBezTo>
                    <a:pt x="14070" y="247"/>
                    <a:pt x="13823" y="0"/>
                    <a:pt x="13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8" name="Google Shape;608;p33"/>
            <p:cNvSpPr/>
            <p:nvPr/>
          </p:nvSpPr>
          <p:spPr>
            <a:xfrm>
              <a:off x="3876238" y="1468225"/>
              <a:ext cx="266450" cy="128975"/>
            </a:xfrm>
            <a:custGeom>
              <a:avLst/>
              <a:gdLst/>
              <a:ahLst/>
              <a:cxnLst/>
              <a:rect l="l" t="t" r="r" b="b"/>
              <a:pathLst>
                <a:path w="10658" h="5159" extrusionOk="0">
                  <a:moveTo>
                    <a:pt x="589" y="1"/>
                  </a:moveTo>
                  <a:cubicBezTo>
                    <a:pt x="266" y="1"/>
                    <a:pt x="1" y="266"/>
                    <a:pt x="1" y="569"/>
                  </a:cubicBezTo>
                  <a:lnTo>
                    <a:pt x="1" y="4589"/>
                  </a:lnTo>
                  <a:cubicBezTo>
                    <a:pt x="20" y="4893"/>
                    <a:pt x="266" y="5158"/>
                    <a:pt x="589" y="5158"/>
                  </a:cubicBezTo>
                  <a:lnTo>
                    <a:pt x="10088" y="5158"/>
                  </a:lnTo>
                  <a:cubicBezTo>
                    <a:pt x="10392" y="5158"/>
                    <a:pt x="10657" y="4893"/>
                    <a:pt x="10657" y="4589"/>
                  </a:cubicBezTo>
                  <a:lnTo>
                    <a:pt x="10657" y="569"/>
                  </a:lnTo>
                  <a:cubicBezTo>
                    <a:pt x="10657" y="266"/>
                    <a:pt x="10411" y="1"/>
                    <a:pt x="100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9" name="Google Shape;609;p33"/>
            <p:cNvSpPr/>
            <p:nvPr/>
          </p:nvSpPr>
          <p:spPr>
            <a:xfrm>
              <a:off x="3981013" y="1504250"/>
              <a:ext cx="64475" cy="56925"/>
            </a:xfrm>
            <a:custGeom>
              <a:avLst/>
              <a:gdLst/>
              <a:ahLst/>
              <a:cxnLst/>
              <a:rect l="l" t="t" r="r" b="b"/>
              <a:pathLst>
                <a:path w="2579" h="2277" extrusionOk="0">
                  <a:moveTo>
                    <a:pt x="0" y="1"/>
                  </a:moveTo>
                  <a:lnTo>
                    <a:pt x="0" y="2276"/>
                  </a:lnTo>
                  <a:lnTo>
                    <a:pt x="2579" y="1138"/>
                  </a:lnTo>
                  <a:lnTo>
                    <a:pt x="0" y="1"/>
                  </a:lnTo>
                  <a:close/>
                </a:path>
              </a:pathLst>
            </a:cu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0" name="Google Shape;610;p33"/>
            <p:cNvSpPr/>
            <p:nvPr/>
          </p:nvSpPr>
          <p:spPr>
            <a:xfrm>
              <a:off x="3937863" y="1639825"/>
              <a:ext cx="33700" cy="28825"/>
            </a:xfrm>
            <a:custGeom>
              <a:avLst/>
              <a:gdLst/>
              <a:ahLst/>
              <a:cxnLst/>
              <a:rect l="l" t="t" r="r" b="b"/>
              <a:pathLst>
                <a:path w="1348" h="1153" extrusionOk="0">
                  <a:moveTo>
                    <a:pt x="570" y="1"/>
                  </a:moveTo>
                  <a:cubicBezTo>
                    <a:pt x="266" y="1"/>
                    <a:pt x="1" y="266"/>
                    <a:pt x="1" y="570"/>
                  </a:cubicBezTo>
                  <a:cubicBezTo>
                    <a:pt x="1" y="918"/>
                    <a:pt x="282" y="1153"/>
                    <a:pt x="582" y="1153"/>
                  </a:cubicBezTo>
                  <a:cubicBezTo>
                    <a:pt x="722" y="1153"/>
                    <a:pt x="866" y="1101"/>
                    <a:pt x="987" y="987"/>
                  </a:cubicBezTo>
                  <a:cubicBezTo>
                    <a:pt x="1347" y="626"/>
                    <a:pt x="1082" y="1"/>
                    <a:pt x="5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1" name="Google Shape;611;p33"/>
            <p:cNvSpPr/>
            <p:nvPr/>
          </p:nvSpPr>
          <p:spPr>
            <a:xfrm>
              <a:off x="4032688" y="1385275"/>
              <a:ext cx="17075" cy="14375"/>
            </a:xfrm>
            <a:custGeom>
              <a:avLst/>
              <a:gdLst/>
              <a:ahLst/>
              <a:cxnLst/>
              <a:rect l="l" t="t" r="r" b="b"/>
              <a:pathLst>
                <a:path w="683" h="575" extrusionOk="0">
                  <a:moveTo>
                    <a:pt x="398" y="0"/>
                  </a:moveTo>
                  <a:cubicBezTo>
                    <a:pt x="133" y="0"/>
                    <a:pt x="0" y="304"/>
                    <a:pt x="190" y="493"/>
                  </a:cubicBezTo>
                  <a:cubicBezTo>
                    <a:pt x="245" y="549"/>
                    <a:pt x="314" y="574"/>
                    <a:pt x="384" y="574"/>
                  </a:cubicBezTo>
                  <a:cubicBezTo>
                    <a:pt x="527" y="574"/>
                    <a:pt x="670" y="464"/>
                    <a:pt x="683" y="285"/>
                  </a:cubicBezTo>
                  <a:cubicBezTo>
                    <a:pt x="683" y="133"/>
                    <a:pt x="550" y="0"/>
                    <a:pt x="3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2" name="Google Shape;612;p33"/>
            <p:cNvSpPr/>
            <p:nvPr/>
          </p:nvSpPr>
          <p:spPr>
            <a:xfrm>
              <a:off x="4061588" y="1385275"/>
              <a:ext cx="47425" cy="14250"/>
            </a:xfrm>
            <a:custGeom>
              <a:avLst/>
              <a:gdLst/>
              <a:ahLst/>
              <a:cxnLst/>
              <a:rect l="l" t="t" r="r" b="b"/>
              <a:pathLst>
                <a:path w="1897" h="570" extrusionOk="0">
                  <a:moveTo>
                    <a:pt x="380" y="0"/>
                  </a:moveTo>
                  <a:cubicBezTo>
                    <a:pt x="1" y="0"/>
                    <a:pt x="1" y="569"/>
                    <a:pt x="380" y="569"/>
                  </a:cubicBezTo>
                  <a:lnTo>
                    <a:pt x="1518" y="569"/>
                  </a:lnTo>
                  <a:cubicBezTo>
                    <a:pt x="1897" y="569"/>
                    <a:pt x="1897" y="0"/>
                    <a:pt x="15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3" name="Google Shape;613;p33"/>
            <p:cNvSpPr/>
            <p:nvPr/>
          </p:nvSpPr>
          <p:spPr>
            <a:xfrm>
              <a:off x="4118963" y="1385275"/>
              <a:ext cx="47900" cy="14250"/>
            </a:xfrm>
            <a:custGeom>
              <a:avLst/>
              <a:gdLst/>
              <a:ahLst/>
              <a:cxnLst/>
              <a:rect l="l" t="t" r="r" b="b"/>
              <a:pathLst>
                <a:path w="1916" h="570" extrusionOk="0">
                  <a:moveTo>
                    <a:pt x="379" y="0"/>
                  </a:moveTo>
                  <a:cubicBezTo>
                    <a:pt x="0" y="0"/>
                    <a:pt x="0" y="569"/>
                    <a:pt x="379" y="569"/>
                  </a:cubicBezTo>
                  <a:lnTo>
                    <a:pt x="1517" y="569"/>
                  </a:lnTo>
                  <a:cubicBezTo>
                    <a:pt x="1915" y="569"/>
                    <a:pt x="1915" y="0"/>
                    <a:pt x="15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 name="Google Shape;614;p33"/>
            <p:cNvSpPr/>
            <p:nvPr/>
          </p:nvSpPr>
          <p:spPr>
            <a:xfrm>
              <a:off x="3826463" y="1356825"/>
              <a:ext cx="366475" cy="366450"/>
            </a:xfrm>
            <a:custGeom>
              <a:avLst/>
              <a:gdLst/>
              <a:ahLst/>
              <a:cxnLst/>
              <a:rect l="l" t="t" r="r" b="b"/>
              <a:pathLst>
                <a:path w="14659" h="14658" extrusionOk="0">
                  <a:moveTo>
                    <a:pt x="13786" y="570"/>
                  </a:moveTo>
                  <a:cubicBezTo>
                    <a:pt x="13956" y="570"/>
                    <a:pt x="14070" y="702"/>
                    <a:pt x="14070" y="854"/>
                  </a:cubicBezTo>
                  <a:lnTo>
                    <a:pt x="14070" y="2276"/>
                  </a:lnTo>
                  <a:lnTo>
                    <a:pt x="570" y="2276"/>
                  </a:lnTo>
                  <a:lnTo>
                    <a:pt x="570" y="854"/>
                  </a:lnTo>
                  <a:cubicBezTo>
                    <a:pt x="570" y="702"/>
                    <a:pt x="683" y="570"/>
                    <a:pt x="854" y="570"/>
                  </a:cubicBezTo>
                  <a:close/>
                  <a:moveTo>
                    <a:pt x="14070" y="2864"/>
                  </a:moveTo>
                  <a:lnTo>
                    <a:pt x="14070" y="13786"/>
                  </a:lnTo>
                  <a:cubicBezTo>
                    <a:pt x="14070" y="13956"/>
                    <a:pt x="13956" y="14070"/>
                    <a:pt x="13786" y="14070"/>
                  </a:cubicBezTo>
                  <a:lnTo>
                    <a:pt x="854" y="14070"/>
                  </a:lnTo>
                  <a:cubicBezTo>
                    <a:pt x="683" y="14070"/>
                    <a:pt x="570" y="13956"/>
                    <a:pt x="570" y="13786"/>
                  </a:cubicBezTo>
                  <a:lnTo>
                    <a:pt x="570" y="2864"/>
                  </a:lnTo>
                  <a:close/>
                  <a:moveTo>
                    <a:pt x="854" y="1"/>
                  </a:moveTo>
                  <a:cubicBezTo>
                    <a:pt x="380" y="1"/>
                    <a:pt x="1" y="380"/>
                    <a:pt x="1" y="854"/>
                  </a:cubicBezTo>
                  <a:lnTo>
                    <a:pt x="1" y="13786"/>
                  </a:lnTo>
                  <a:cubicBezTo>
                    <a:pt x="1" y="14260"/>
                    <a:pt x="380" y="14639"/>
                    <a:pt x="854" y="14658"/>
                  </a:cubicBezTo>
                  <a:lnTo>
                    <a:pt x="13786" y="14658"/>
                  </a:lnTo>
                  <a:cubicBezTo>
                    <a:pt x="14260" y="14639"/>
                    <a:pt x="14639" y="14260"/>
                    <a:pt x="14658" y="13786"/>
                  </a:cubicBezTo>
                  <a:lnTo>
                    <a:pt x="14658" y="854"/>
                  </a:lnTo>
                  <a:cubicBezTo>
                    <a:pt x="14639" y="380"/>
                    <a:pt x="14260" y="1"/>
                    <a:pt x="137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 name="Google Shape;615;p33"/>
            <p:cNvSpPr/>
            <p:nvPr/>
          </p:nvSpPr>
          <p:spPr>
            <a:xfrm>
              <a:off x="3869138" y="1461125"/>
              <a:ext cx="280650" cy="143175"/>
            </a:xfrm>
            <a:custGeom>
              <a:avLst/>
              <a:gdLst/>
              <a:ahLst/>
              <a:cxnLst/>
              <a:rect l="l" t="t" r="r" b="b"/>
              <a:pathLst>
                <a:path w="11226" h="5727" extrusionOk="0">
                  <a:moveTo>
                    <a:pt x="10372" y="569"/>
                  </a:moveTo>
                  <a:cubicBezTo>
                    <a:pt x="10524" y="569"/>
                    <a:pt x="10657" y="702"/>
                    <a:pt x="10657" y="853"/>
                  </a:cubicBezTo>
                  <a:lnTo>
                    <a:pt x="10657" y="4873"/>
                  </a:lnTo>
                  <a:cubicBezTo>
                    <a:pt x="10657" y="5025"/>
                    <a:pt x="10524" y="5158"/>
                    <a:pt x="10372" y="5158"/>
                  </a:cubicBezTo>
                  <a:lnTo>
                    <a:pt x="873" y="5158"/>
                  </a:lnTo>
                  <a:cubicBezTo>
                    <a:pt x="702" y="5158"/>
                    <a:pt x="588" y="5025"/>
                    <a:pt x="588" y="4873"/>
                  </a:cubicBezTo>
                  <a:lnTo>
                    <a:pt x="569" y="853"/>
                  </a:lnTo>
                  <a:cubicBezTo>
                    <a:pt x="569" y="702"/>
                    <a:pt x="702" y="569"/>
                    <a:pt x="854" y="569"/>
                  </a:cubicBezTo>
                  <a:close/>
                  <a:moveTo>
                    <a:pt x="873" y="0"/>
                  </a:moveTo>
                  <a:cubicBezTo>
                    <a:pt x="399" y="0"/>
                    <a:pt x="0" y="379"/>
                    <a:pt x="19" y="853"/>
                  </a:cubicBezTo>
                  <a:lnTo>
                    <a:pt x="19" y="4873"/>
                  </a:lnTo>
                  <a:cubicBezTo>
                    <a:pt x="19" y="5347"/>
                    <a:pt x="399" y="5727"/>
                    <a:pt x="873" y="5727"/>
                  </a:cubicBezTo>
                  <a:lnTo>
                    <a:pt x="10372" y="5727"/>
                  </a:lnTo>
                  <a:cubicBezTo>
                    <a:pt x="10846" y="5727"/>
                    <a:pt x="11226" y="5347"/>
                    <a:pt x="11226" y="4873"/>
                  </a:cubicBezTo>
                  <a:lnTo>
                    <a:pt x="11226" y="853"/>
                  </a:lnTo>
                  <a:cubicBezTo>
                    <a:pt x="11226" y="379"/>
                    <a:pt x="10846" y="0"/>
                    <a:pt x="103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 name="Google Shape;616;p33"/>
            <p:cNvSpPr/>
            <p:nvPr/>
          </p:nvSpPr>
          <p:spPr>
            <a:xfrm>
              <a:off x="3867713" y="1632825"/>
              <a:ext cx="285100" cy="43050"/>
            </a:xfrm>
            <a:custGeom>
              <a:avLst/>
              <a:gdLst/>
              <a:ahLst/>
              <a:cxnLst/>
              <a:rect l="l" t="t" r="r" b="b"/>
              <a:pathLst>
                <a:path w="11404" h="1722" extrusionOk="0">
                  <a:moveTo>
                    <a:pt x="3376" y="565"/>
                  </a:moveTo>
                  <a:cubicBezTo>
                    <a:pt x="3641" y="565"/>
                    <a:pt x="3755" y="868"/>
                    <a:pt x="3584" y="1058"/>
                  </a:cubicBezTo>
                  <a:cubicBezTo>
                    <a:pt x="3523" y="1113"/>
                    <a:pt x="3449" y="1139"/>
                    <a:pt x="3378" y="1139"/>
                  </a:cubicBezTo>
                  <a:cubicBezTo>
                    <a:pt x="3230" y="1139"/>
                    <a:pt x="3091" y="1029"/>
                    <a:pt x="3091" y="850"/>
                  </a:cubicBezTo>
                  <a:cubicBezTo>
                    <a:pt x="3091" y="698"/>
                    <a:pt x="3224" y="565"/>
                    <a:pt x="3376" y="565"/>
                  </a:cubicBezTo>
                  <a:close/>
                  <a:moveTo>
                    <a:pt x="3385" y="1"/>
                  </a:moveTo>
                  <a:cubicBezTo>
                    <a:pt x="3049" y="1"/>
                    <a:pt x="2712" y="195"/>
                    <a:pt x="2579" y="584"/>
                  </a:cubicBezTo>
                  <a:lnTo>
                    <a:pt x="342" y="584"/>
                  </a:lnTo>
                  <a:cubicBezTo>
                    <a:pt x="0" y="603"/>
                    <a:pt x="0" y="1115"/>
                    <a:pt x="342" y="1153"/>
                  </a:cubicBezTo>
                  <a:lnTo>
                    <a:pt x="2579" y="1153"/>
                  </a:lnTo>
                  <a:cubicBezTo>
                    <a:pt x="2712" y="1532"/>
                    <a:pt x="3049" y="1722"/>
                    <a:pt x="3385" y="1722"/>
                  </a:cubicBezTo>
                  <a:cubicBezTo>
                    <a:pt x="3722" y="1722"/>
                    <a:pt x="4058" y="1532"/>
                    <a:pt x="4191" y="1153"/>
                  </a:cubicBezTo>
                  <a:lnTo>
                    <a:pt x="10998" y="1153"/>
                  </a:lnTo>
                  <a:cubicBezTo>
                    <a:pt x="11010" y="1154"/>
                    <a:pt x="11021" y="1154"/>
                    <a:pt x="11032" y="1154"/>
                  </a:cubicBezTo>
                  <a:cubicBezTo>
                    <a:pt x="11399" y="1154"/>
                    <a:pt x="11404" y="581"/>
                    <a:pt x="11047" y="581"/>
                  </a:cubicBezTo>
                  <a:cubicBezTo>
                    <a:pt x="11032" y="581"/>
                    <a:pt x="11015" y="582"/>
                    <a:pt x="10998" y="584"/>
                  </a:cubicBezTo>
                  <a:lnTo>
                    <a:pt x="4191" y="584"/>
                  </a:lnTo>
                  <a:cubicBezTo>
                    <a:pt x="4058" y="195"/>
                    <a:pt x="3722" y="1"/>
                    <a:pt x="33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7" name="Google Shape;617;p33"/>
            <p:cNvSpPr/>
            <p:nvPr/>
          </p:nvSpPr>
          <p:spPr>
            <a:xfrm>
              <a:off x="3973888" y="1496900"/>
              <a:ext cx="78725" cy="71550"/>
            </a:xfrm>
            <a:custGeom>
              <a:avLst/>
              <a:gdLst/>
              <a:ahLst/>
              <a:cxnLst/>
              <a:rect l="l" t="t" r="r" b="b"/>
              <a:pathLst>
                <a:path w="3149" h="2862" extrusionOk="0">
                  <a:moveTo>
                    <a:pt x="570" y="731"/>
                  </a:moveTo>
                  <a:lnTo>
                    <a:pt x="2143" y="1432"/>
                  </a:lnTo>
                  <a:lnTo>
                    <a:pt x="570" y="2153"/>
                  </a:lnTo>
                  <a:lnTo>
                    <a:pt x="570" y="731"/>
                  </a:lnTo>
                  <a:close/>
                  <a:moveTo>
                    <a:pt x="280" y="0"/>
                  </a:moveTo>
                  <a:cubicBezTo>
                    <a:pt x="131" y="0"/>
                    <a:pt x="1" y="130"/>
                    <a:pt x="1" y="295"/>
                  </a:cubicBezTo>
                  <a:lnTo>
                    <a:pt x="1" y="2570"/>
                  </a:lnTo>
                  <a:cubicBezTo>
                    <a:pt x="1" y="2665"/>
                    <a:pt x="39" y="2760"/>
                    <a:pt x="115" y="2817"/>
                  </a:cubicBezTo>
                  <a:cubicBezTo>
                    <a:pt x="167" y="2848"/>
                    <a:pt x="219" y="2862"/>
                    <a:pt x="271" y="2862"/>
                  </a:cubicBezTo>
                  <a:cubicBezTo>
                    <a:pt x="314" y="2862"/>
                    <a:pt x="356" y="2853"/>
                    <a:pt x="399" y="2836"/>
                  </a:cubicBezTo>
                  <a:lnTo>
                    <a:pt x="2978" y="1698"/>
                  </a:lnTo>
                  <a:cubicBezTo>
                    <a:pt x="3073" y="1641"/>
                    <a:pt x="3148" y="1546"/>
                    <a:pt x="3148" y="1432"/>
                  </a:cubicBezTo>
                  <a:cubicBezTo>
                    <a:pt x="3148" y="1319"/>
                    <a:pt x="3073" y="1224"/>
                    <a:pt x="2978" y="1167"/>
                  </a:cubicBezTo>
                  <a:lnTo>
                    <a:pt x="399" y="29"/>
                  </a:lnTo>
                  <a:cubicBezTo>
                    <a:pt x="359" y="9"/>
                    <a:pt x="319" y="0"/>
                    <a:pt x="2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27" name="Google Shape;627;p33"/>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dirty="0">
              <a:solidFill>
                <a:schemeClr val="accent3"/>
              </a:solidFill>
            </a:endParaRPr>
          </a:p>
        </p:txBody>
      </p:sp>
      <p:sp>
        <p:nvSpPr>
          <p:cNvPr id="628" name="Google Shape;628;p33"/>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C++ programming </a:t>
            </a:r>
            <a:endParaRPr sz="1400" dirty="0">
              <a:solidFill>
                <a:schemeClr val="accent3"/>
              </a:solidFill>
            </a:endParaRPr>
          </a:p>
        </p:txBody>
      </p:sp>
      <p:sp>
        <p:nvSpPr>
          <p:cNvPr id="629" name="Google Shape;629;p33"/>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inheritance</a:t>
            </a:r>
            <a:endParaRPr sz="1400" dirty="0">
              <a:solidFill>
                <a:schemeClr val="accent3"/>
              </a:solidFill>
            </a:endParaRPr>
          </a:p>
        </p:txBody>
      </p:sp>
      <p:pic>
        <p:nvPicPr>
          <p:cNvPr id="66" name="Picture 2" descr="C++ Inheritance">
            <a:extLst>
              <a:ext uri="{FF2B5EF4-FFF2-40B4-BE49-F238E27FC236}">
                <a16:creationId xmlns:a16="http://schemas.microsoft.com/office/drawing/2014/main" id="{8FDF3F61-E133-4551-8658-56EA2AB95B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0362" y="1673231"/>
            <a:ext cx="2620846" cy="285334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366DC082-4470-403A-BCD2-CCF6E98F5484}"/>
                  </a:ext>
                </a:extLst>
              </p14:cNvPr>
              <p14:cNvContentPartPr/>
              <p14:nvPr/>
            </p14:nvContentPartPr>
            <p14:xfrm>
              <a:off x="5517447" y="4722914"/>
              <a:ext cx="360" cy="360"/>
            </p14:xfrm>
          </p:contentPart>
        </mc:Choice>
        <mc:Fallback xmlns="">
          <p:pic>
            <p:nvPicPr>
              <p:cNvPr id="16" name="Ink 15">
                <a:extLst>
                  <a:ext uri="{FF2B5EF4-FFF2-40B4-BE49-F238E27FC236}">
                    <a16:creationId xmlns:a16="http://schemas.microsoft.com/office/drawing/2014/main" id="{366DC082-4470-403A-BCD2-CCF6E98F5484}"/>
                  </a:ext>
                </a:extLst>
              </p:cNvPr>
              <p:cNvPicPr/>
              <p:nvPr/>
            </p:nvPicPr>
            <p:blipFill>
              <a:blip r:embed="rId5"/>
              <a:stretch>
                <a:fillRect/>
              </a:stretch>
            </p:blipFill>
            <p:spPr>
              <a:xfrm>
                <a:off x="5508807" y="4714274"/>
                <a:ext cx="18000" cy="18000"/>
              </a:xfrm>
              <a:prstGeom prst="rect">
                <a:avLst/>
              </a:prstGeom>
            </p:spPr>
          </p:pic>
        </mc:Fallback>
      </mc:AlternateContent>
      <p:sp>
        <p:nvSpPr>
          <p:cNvPr id="17" name="Rectangle 1">
            <a:extLst>
              <a:ext uri="{FF2B5EF4-FFF2-40B4-BE49-F238E27FC236}">
                <a16:creationId xmlns:a16="http://schemas.microsoft.com/office/drawing/2014/main" id="{A2E2583A-998E-4467-B9FD-EC14265CEB30}"/>
              </a:ext>
            </a:extLst>
          </p:cNvPr>
          <p:cNvSpPr>
            <a:spLocks noChangeArrowheads="1"/>
          </p:cNvSpPr>
          <p:nvPr/>
        </p:nvSpPr>
        <p:spPr bwMode="auto">
          <a:xfrm>
            <a:off x="4889771" y="4637497"/>
            <a:ext cx="4169923" cy="342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C5C3C1"/>
                </a:solidFill>
                <a:effectLst/>
                <a:latin typeface="SFMono-Regular"/>
              </a:rPr>
              <a:t>class derived-class: visibility-mode base-class</a:t>
            </a:r>
            <a:r>
              <a:rPr kumimoji="0" lang="en-US" altLang="en-US" sz="1600" b="1" i="0" u="none" strike="noStrike" cap="none" normalizeH="0" baseline="0" dirty="0">
                <a:ln>
                  <a:noFill/>
                </a:ln>
                <a:solidFill>
                  <a:schemeClr val="tx1"/>
                </a:solidFill>
                <a:effectLst/>
              </a:rPr>
              <a:t> </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cxnSp>
        <p:nvCxnSpPr>
          <p:cNvPr id="576" name="Google Shape;576;p33"/>
          <p:cNvCxnSpPr>
            <a:cxnSpLocks/>
          </p:cNvCxnSpPr>
          <p:nvPr/>
        </p:nvCxnSpPr>
        <p:spPr>
          <a:xfrm flipH="1">
            <a:off x="-5975" y="2315263"/>
            <a:ext cx="13551" cy="985856"/>
          </a:xfrm>
          <a:prstGeom prst="straightConnector1">
            <a:avLst/>
          </a:prstGeom>
          <a:noFill/>
          <a:ln w="9525" cap="flat" cmpd="sng">
            <a:solidFill>
              <a:schemeClr val="accent4"/>
            </a:solidFill>
            <a:prstDash val="solid"/>
            <a:round/>
            <a:headEnd type="none" w="med" len="med"/>
            <a:tailEnd type="none" w="med" len="med"/>
          </a:ln>
        </p:spPr>
      </p:cxnSp>
      <p:sp>
        <p:nvSpPr>
          <p:cNvPr id="579" name="Google Shape;579;p33"/>
          <p:cNvSpPr txBox="1">
            <a:spLocks noGrp="1"/>
          </p:cNvSpPr>
          <p:nvPr>
            <p:ph type="title"/>
          </p:nvPr>
        </p:nvSpPr>
        <p:spPr>
          <a:xfrm>
            <a:off x="894287" y="482603"/>
            <a:ext cx="7582511"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6"/>
                </a:solidFill>
              </a:rPr>
              <a:t>{ </a:t>
            </a:r>
            <a:r>
              <a:rPr lang="en" sz="1600" dirty="0">
                <a:solidFill>
                  <a:schemeClr val="accent1"/>
                </a:solidFill>
              </a:rPr>
              <a:t>Types of Inheritance:</a:t>
            </a:r>
            <a:endParaRPr dirty="0">
              <a:solidFill>
                <a:schemeClr val="accent6"/>
              </a:solidFill>
            </a:endParaRPr>
          </a:p>
        </p:txBody>
      </p:sp>
      <p:sp>
        <p:nvSpPr>
          <p:cNvPr id="581" name="Google Shape;581;p33"/>
          <p:cNvSpPr txBox="1"/>
          <p:nvPr/>
        </p:nvSpPr>
        <p:spPr>
          <a:xfrm>
            <a:off x="1039430" y="4085919"/>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sp>
        <p:nvSpPr>
          <p:cNvPr id="589" name="Google Shape;589;p33"/>
          <p:cNvSpPr txBox="1"/>
          <p:nvPr/>
        </p:nvSpPr>
        <p:spPr>
          <a:xfrm>
            <a:off x="8524554" y="4713575"/>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latin typeface="Fira Code"/>
                <a:ea typeface="Fira Code"/>
                <a:cs typeface="Fira Code"/>
                <a:sym typeface="Fira Code"/>
              </a:rPr>
              <a:t>40%</a:t>
            </a:r>
            <a:endParaRPr dirty="0">
              <a:solidFill>
                <a:schemeClr val="accent3"/>
              </a:solidFill>
              <a:latin typeface="Fira Code"/>
              <a:ea typeface="Fira Code"/>
              <a:cs typeface="Fira Code"/>
              <a:sym typeface="Fira Code"/>
            </a:endParaRPr>
          </a:p>
        </p:txBody>
      </p:sp>
      <p:sp>
        <p:nvSpPr>
          <p:cNvPr id="627" name="Google Shape;627;p33"/>
          <p:cNvSpPr txBox="1">
            <a:spLocks noGrp="1"/>
          </p:cNvSpPr>
          <p:nvPr>
            <p:ph type="subTitle" idx="4294967295"/>
          </p:nvPr>
        </p:nvSpPr>
        <p:spPr>
          <a:xfrm>
            <a:off x="103761" y="4660897"/>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Programming Language</a:t>
            </a:r>
            <a:endParaRPr sz="1400" dirty="0">
              <a:solidFill>
                <a:schemeClr val="accent3"/>
              </a:solidFill>
            </a:endParaRPr>
          </a:p>
        </p:txBody>
      </p:sp>
      <p:sp>
        <p:nvSpPr>
          <p:cNvPr id="628" name="Google Shape;628;p33"/>
          <p:cNvSpPr txBox="1">
            <a:spLocks noGrp="1"/>
          </p:cNvSpPr>
          <p:nvPr>
            <p:ph type="subTitle" idx="4294967295"/>
          </p:nvPr>
        </p:nvSpPr>
        <p:spPr>
          <a:xfrm>
            <a:off x="103761" y="91525"/>
            <a:ext cx="4462263"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C++ programming </a:t>
            </a:r>
            <a:endParaRPr sz="1400" dirty="0">
              <a:solidFill>
                <a:schemeClr val="accent3"/>
              </a:solidFill>
            </a:endParaRPr>
          </a:p>
        </p:txBody>
      </p:sp>
      <p:sp>
        <p:nvSpPr>
          <p:cNvPr id="629" name="Google Shape;629;p33"/>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inheritance</a:t>
            </a:r>
            <a:endParaRPr sz="1400" dirty="0">
              <a:solidFill>
                <a:schemeClr val="accent3"/>
              </a:solidFill>
            </a:endParaRPr>
          </a:p>
        </p:txBody>
      </p:sp>
      <p:sp>
        <p:nvSpPr>
          <p:cNvPr id="30" name="TextBox 29">
            <a:extLst>
              <a:ext uri="{FF2B5EF4-FFF2-40B4-BE49-F238E27FC236}">
                <a16:creationId xmlns:a16="http://schemas.microsoft.com/office/drawing/2014/main" id="{AF48D164-6095-43D9-A307-EBC2D0EFD834}"/>
              </a:ext>
            </a:extLst>
          </p:cNvPr>
          <p:cNvSpPr txBox="1"/>
          <p:nvPr/>
        </p:nvSpPr>
        <p:spPr>
          <a:xfrm>
            <a:off x="1121436" y="1053532"/>
            <a:ext cx="7834008" cy="523220"/>
          </a:xfrm>
          <a:prstGeom prst="rect">
            <a:avLst/>
          </a:prstGeom>
          <a:noFill/>
        </p:spPr>
        <p:txBody>
          <a:bodyPr wrap="square">
            <a:spAutoFit/>
          </a:bodyPr>
          <a:lstStyle/>
          <a:p>
            <a:pPr algn="l"/>
            <a:r>
              <a:rPr lang="en-US" b="1" i="0" dirty="0">
                <a:solidFill>
                  <a:srgbClr val="AAA6A0"/>
                </a:solidFill>
                <a:effectLst/>
                <a:latin typeface="Inter"/>
              </a:rPr>
              <a:t>&lt;1&gt; </a:t>
            </a:r>
            <a:r>
              <a:rPr lang="en-US" b="1" i="0" dirty="0">
                <a:solidFill>
                  <a:schemeClr val="bg2"/>
                </a:solidFill>
                <a:effectLst/>
                <a:latin typeface="Inter"/>
              </a:rPr>
              <a:t>Single Inheritance     </a:t>
            </a:r>
            <a:r>
              <a:rPr lang="en-US" b="0" i="0" dirty="0">
                <a:solidFill>
                  <a:srgbClr val="C5C3C1"/>
                </a:solidFill>
                <a:effectLst/>
                <a:latin typeface="Inter"/>
              </a:rPr>
              <a:t>In single inheritance, there is only one base class and one derived class. The Derived class gets inherited from its base class. This is the simplest form of inheritance. </a:t>
            </a:r>
          </a:p>
        </p:txBody>
      </p:sp>
      <p:sp>
        <p:nvSpPr>
          <p:cNvPr id="32" name="TextBox 31">
            <a:extLst>
              <a:ext uri="{FF2B5EF4-FFF2-40B4-BE49-F238E27FC236}">
                <a16:creationId xmlns:a16="http://schemas.microsoft.com/office/drawing/2014/main" id="{B917EB44-893B-49CD-A00D-958EF4AFF5DF}"/>
              </a:ext>
            </a:extLst>
          </p:cNvPr>
          <p:cNvSpPr txBox="1"/>
          <p:nvPr/>
        </p:nvSpPr>
        <p:spPr>
          <a:xfrm>
            <a:off x="1121436" y="1556578"/>
            <a:ext cx="7708398" cy="523220"/>
          </a:xfrm>
          <a:prstGeom prst="rect">
            <a:avLst/>
          </a:prstGeom>
          <a:noFill/>
        </p:spPr>
        <p:txBody>
          <a:bodyPr wrap="square">
            <a:spAutoFit/>
          </a:bodyPr>
          <a:lstStyle/>
          <a:p>
            <a:pPr algn="l"/>
            <a:r>
              <a:rPr lang="en-US" b="1" i="0" dirty="0">
                <a:solidFill>
                  <a:srgbClr val="AAA6A0"/>
                </a:solidFill>
                <a:effectLst/>
                <a:latin typeface="Inter"/>
              </a:rPr>
              <a:t>&lt;2&gt;</a:t>
            </a:r>
            <a:r>
              <a:rPr lang="en-US" b="1" i="0" dirty="0">
                <a:solidFill>
                  <a:schemeClr val="accent2"/>
                </a:solidFill>
                <a:effectLst/>
                <a:latin typeface="Inter"/>
              </a:rPr>
              <a:t>Multiple Inheritance</a:t>
            </a:r>
          </a:p>
          <a:p>
            <a:pPr algn="l"/>
            <a:r>
              <a:rPr lang="en-US" b="0" i="0" dirty="0">
                <a:solidFill>
                  <a:srgbClr val="C5C3C1"/>
                </a:solidFill>
                <a:effectLst/>
                <a:latin typeface="Inter"/>
              </a:rPr>
              <a:t>In this type of inheritance, a single derived class may inherit from two or more base classes. </a:t>
            </a:r>
          </a:p>
        </p:txBody>
      </p:sp>
      <p:sp>
        <p:nvSpPr>
          <p:cNvPr id="34" name="TextBox 33">
            <a:extLst>
              <a:ext uri="{FF2B5EF4-FFF2-40B4-BE49-F238E27FC236}">
                <a16:creationId xmlns:a16="http://schemas.microsoft.com/office/drawing/2014/main" id="{996FEA84-26FD-46D8-98A2-689080DCC378}"/>
              </a:ext>
            </a:extLst>
          </p:cNvPr>
          <p:cNvSpPr txBox="1"/>
          <p:nvPr/>
        </p:nvSpPr>
        <p:spPr>
          <a:xfrm>
            <a:off x="1109679" y="2079081"/>
            <a:ext cx="7694849" cy="523220"/>
          </a:xfrm>
          <a:prstGeom prst="rect">
            <a:avLst/>
          </a:prstGeom>
          <a:noFill/>
        </p:spPr>
        <p:txBody>
          <a:bodyPr wrap="square">
            <a:spAutoFit/>
          </a:bodyPr>
          <a:lstStyle/>
          <a:p>
            <a:pPr algn="l"/>
            <a:r>
              <a:rPr lang="en-US" b="1" i="0" dirty="0">
                <a:solidFill>
                  <a:srgbClr val="AAA6A0"/>
                </a:solidFill>
                <a:effectLst/>
                <a:latin typeface="Inter"/>
              </a:rPr>
              <a:t>&lt;3&gt; </a:t>
            </a:r>
            <a:r>
              <a:rPr lang="en-US" b="1" i="0" dirty="0">
                <a:solidFill>
                  <a:schemeClr val="tx2"/>
                </a:solidFill>
                <a:effectLst/>
                <a:latin typeface="Inter"/>
              </a:rPr>
              <a:t>Hierarchical Inheritance</a:t>
            </a:r>
          </a:p>
          <a:p>
            <a:pPr algn="l"/>
            <a:r>
              <a:rPr lang="en-US" b="0" i="0" dirty="0">
                <a:solidFill>
                  <a:srgbClr val="C5C3C1"/>
                </a:solidFill>
                <a:effectLst/>
                <a:latin typeface="Inter"/>
              </a:rPr>
              <a:t>In this type of inheritance, multiple derived classes get inherited from a single base class.</a:t>
            </a:r>
          </a:p>
        </p:txBody>
      </p:sp>
      <p:sp>
        <p:nvSpPr>
          <p:cNvPr id="36" name="TextBox 35">
            <a:extLst>
              <a:ext uri="{FF2B5EF4-FFF2-40B4-BE49-F238E27FC236}">
                <a16:creationId xmlns:a16="http://schemas.microsoft.com/office/drawing/2014/main" id="{773AAE61-B408-475C-9626-549FEACF5684}"/>
              </a:ext>
            </a:extLst>
          </p:cNvPr>
          <p:cNvSpPr txBox="1"/>
          <p:nvPr/>
        </p:nvSpPr>
        <p:spPr>
          <a:xfrm>
            <a:off x="1121436" y="2602301"/>
            <a:ext cx="7990309" cy="523220"/>
          </a:xfrm>
          <a:prstGeom prst="rect">
            <a:avLst/>
          </a:prstGeom>
          <a:noFill/>
        </p:spPr>
        <p:txBody>
          <a:bodyPr wrap="square">
            <a:spAutoFit/>
          </a:bodyPr>
          <a:lstStyle/>
          <a:p>
            <a:pPr algn="l"/>
            <a:r>
              <a:rPr lang="en-US" b="1" i="0" dirty="0">
                <a:solidFill>
                  <a:srgbClr val="AAA6A0"/>
                </a:solidFill>
                <a:effectLst/>
                <a:latin typeface="Inter"/>
              </a:rPr>
              <a:t>&lt;4&gt;</a:t>
            </a:r>
            <a:r>
              <a:rPr lang="en-US" b="1" i="0" dirty="0">
                <a:solidFill>
                  <a:schemeClr val="bg1"/>
                </a:solidFill>
                <a:effectLst/>
                <a:latin typeface="Inter"/>
              </a:rPr>
              <a:t>Multilevel Inheritance</a:t>
            </a:r>
          </a:p>
          <a:p>
            <a:pPr algn="l"/>
            <a:r>
              <a:rPr lang="en-US" b="0" i="0" dirty="0">
                <a:solidFill>
                  <a:srgbClr val="C5C3C1"/>
                </a:solidFill>
                <a:effectLst/>
                <a:latin typeface="Inter"/>
              </a:rPr>
              <a:t>The classes can also be derived from the classes that are already derived. </a:t>
            </a:r>
          </a:p>
        </p:txBody>
      </p:sp>
      <p:sp>
        <p:nvSpPr>
          <p:cNvPr id="38" name="TextBox 37">
            <a:extLst>
              <a:ext uri="{FF2B5EF4-FFF2-40B4-BE49-F238E27FC236}">
                <a16:creationId xmlns:a16="http://schemas.microsoft.com/office/drawing/2014/main" id="{0BC0D91B-2E43-49FE-A4AE-46D24D091BF9}"/>
              </a:ext>
            </a:extLst>
          </p:cNvPr>
          <p:cNvSpPr txBox="1"/>
          <p:nvPr/>
        </p:nvSpPr>
        <p:spPr>
          <a:xfrm>
            <a:off x="1109679" y="3141635"/>
            <a:ext cx="7669938" cy="738664"/>
          </a:xfrm>
          <a:prstGeom prst="rect">
            <a:avLst/>
          </a:prstGeom>
          <a:noFill/>
        </p:spPr>
        <p:txBody>
          <a:bodyPr wrap="square">
            <a:spAutoFit/>
          </a:bodyPr>
          <a:lstStyle/>
          <a:p>
            <a:pPr algn="l"/>
            <a:r>
              <a:rPr lang="en-US" b="1" i="0" dirty="0">
                <a:solidFill>
                  <a:srgbClr val="AAA6A0"/>
                </a:solidFill>
                <a:effectLst/>
                <a:latin typeface="Inter"/>
              </a:rPr>
              <a:t>&lt;5&gt; </a:t>
            </a:r>
            <a:r>
              <a:rPr lang="en-US" b="1" i="0" dirty="0">
                <a:solidFill>
                  <a:schemeClr val="bg1">
                    <a:lumMod val="60000"/>
                    <a:lumOff val="40000"/>
                  </a:schemeClr>
                </a:solidFill>
                <a:effectLst/>
                <a:latin typeface="Inter"/>
              </a:rPr>
              <a:t>Hybrid Inheritance</a:t>
            </a:r>
          </a:p>
          <a:p>
            <a:pPr algn="l"/>
            <a:r>
              <a:rPr lang="en-US" b="0" i="0" dirty="0">
                <a:solidFill>
                  <a:srgbClr val="C5C3C1"/>
                </a:solidFill>
                <a:effectLst/>
                <a:latin typeface="Inter"/>
              </a:rPr>
              <a:t>This is a Mixture of two or More Inheritance and in this Inheritance, a Code May Contains two or Three types of inheritance in Single Code</a:t>
            </a:r>
          </a:p>
        </p:txBody>
      </p:sp>
    </p:spTree>
    <p:extLst>
      <p:ext uri="{BB962C8B-B14F-4D97-AF65-F5344CB8AC3E}">
        <p14:creationId xmlns:p14="http://schemas.microsoft.com/office/powerpoint/2010/main" val="3871641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cxnSp>
        <p:nvCxnSpPr>
          <p:cNvPr id="576" name="Google Shape;576;p33"/>
          <p:cNvCxnSpPr>
            <a:cxnSpLocks/>
          </p:cNvCxnSpPr>
          <p:nvPr/>
        </p:nvCxnSpPr>
        <p:spPr>
          <a:xfrm flipH="1">
            <a:off x="-5975" y="2315263"/>
            <a:ext cx="13551" cy="985856"/>
          </a:xfrm>
          <a:prstGeom prst="straightConnector1">
            <a:avLst/>
          </a:prstGeom>
          <a:noFill/>
          <a:ln w="9525" cap="flat" cmpd="sng">
            <a:solidFill>
              <a:schemeClr val="accent4"/>
            </a:solidFill>
            <a:prstDash val="solid"/>
            <a:round/>
            <a:headEnd type="none" w="med" len="med"/>
            <a:tailEnd type="none" w="med" len="med"/>
          </a:ln>
        </p:spPr>
      </p:cxnSp>
      <p:sp>
        <p:nvSpPr>
          <p:cNvPr id="579" name="Google Shape;579;p33"/>
          <p:cNvSpPr txBox="1">
            <a:spLocks noGrp="1"/>
          </p:cNvSpPr>
          <p:nvPr>
            <p:ph type="title"/>
          </p:nvPr>
        </p:nvSpPr>
        <p:spPr>
          <a:xfrm>
            <a:off x="405721" y="-425"/>
            <a:ext cx="7582511"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6"/>
                </a:solidFill>
              </a:rPr>
              <a:t>{ </a:t>
            </a:r>
            <a:r>
              <a:rPr lang="en" sz="1600" dirty="0">
                <a:solidFill>
                  <a:schemeClr val="accent1"/>
                </a:solidFill>
              </a:rPr>
              <a:t>Types of Inheritance:</a:t>
            </a:r>
            <a:endParaRPr dirty="0">
              <a:solidFill>
                <a:schemeClr val="accent6"/>
              </a:solidFill>
            </a:endParaRPr>
          </a:p>
        </p:txBody>
      </p:sp>
      <p:sp>
        <p:nvSpPr>
          <p:cNvPr id="581" name="Google Shape;581;p33"/>
          <p:cNvSpPr txBox="1"/>
          <p:nvPr/>
        </p:nvSpPr>
        <p:spPr>
          <a:xfrm>
            <a:off x="1039430" y="4085919"/>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sp>
        <p:nvSpPr>
          <p:cNvPr id="589" name="Google Shape;589;p33"/>
          <p:cNvSpPr txBox="1"/>
          <p:nvPr/>
        </p:nvSpPr>
        <p:spPr>
          <a:xfrm>
            <a:off x="8524554" y="4713575"/>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latin typeface="Fira Code"/>
                <a:ea typeface="Fira Code"/>
                <a:cs typeface="Fira Code"/>
                <a:sym typeface="Fira Code"/>
              </a:rPr>
              <a:t>40%</a:t>
            </a:r>
            <a:endParaRPr dirty="0">
              <a:solidFill>
                <a:schemeClr val="accent3"/>
              </a:solidFill>
              <a:latin typeface="Fira Code"/>
              <a:ea typeface="Fira Code"/>
              <a:cs typeface="Fira Code"/>
              <a:sym typeface="Fira Code"/>
            </a:endParaRPr>
          </a:p>
        </p:txBody>
      </p:sp>
      <p:pic>
        <p:nvPicPr>
          <p:cNvPr id="20482" name="Picture 2">
            <a:extLst>
              <a:ext uri="{FF2B5EF4-FFF2-40B4-BE49-F238E27FC236}">
                <a16:creationId xmlns:a16="http://schemas.microsoft.com/office/drawing/2014/main" id="{16B6D3A6-2B31-477C-8F74-75B015CF98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5050" y="633242"/>
            <a:ext cx="5849154" cy="382931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874687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5" name="Google Shape;635;p34"/>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sp>
        <p:nvSpPr>
          <p:cNvPr id="636" name="Google Shape;636;p34"/>
          <p:cNvSpPr txBox="1"/>
          <p:nvPr/>
        </p:nvSpPr>
        <p:spPr>
          <a:xfrm>
            <a:off x="1583571" y="1261475"/>
            <a:ext cx="12945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1"/>
                </a:solidFill>
                <a:latin typeface="Fira Code"/>
                <a:ea typeface="Fira Code"/>
                <a:cs typeface="Fira Code"/>
                <a:sym typeface="Fira Code"/>
              </a:rPr>
              <a:t>01</a:t>
            </a:r>
            <a:endParaRPr sz="2000" dirty="0">
              <a:solidFill>
                <a:schemeClr val="accent1"/>
              </a:solidFill>
              <a:latin typeface="Fira Code"/>
              <a:ea typeface="Fira Code"/>
              <a:cs typeface="Fira Code"/>
              <a:sym typeface="Fira Code"/>
            </a:endParaRPr>
          </a:p>
        </p:txBody>
      </p:sp>
      <p:sp>
        <p:nvSpPr>
          <p:cNvPr id="637" name="Google Shape;637;p34"/>
          <p:cNvSpPr txBox="1"/>
          <p:nvPr/>
        </p:nvSpPr>
        <p:spPr>
          <a:xfrm>
            <a:off x="2018565" y="679273"/>
            <a:ext cx="6949349" cy="1261668"/>
          </a:xfrm>
          <a:prstGeom prst="rect">
            <a:avLst/>
          </a:prstGeom>
          <a:noFill/>
          <a:ln>
            <a:noFill/>
          </a:ln>
        </p:spPr>
        <p:txBody>
          <a:bodyPr spcFirstLastPara="1" wrap="square" lIns="91425" tIns="91425" rIns="91425" bIns="91425" anchor="ctr" anchorCtr="0">
            <a:noAutofit/>
          </a:bodyPr>
          <a:lstStyle/>
          <a:p>
            <a:pPr algn="l" fontAlgn="base"/>
            <a:endParaRPr lang="en-US" b="0" i="0" dirty="0">
              <a:solidFill>
                <a:srgbClr val="C5C3C1"/>
              </a:solidFill>
              <a:effectLst/>
              <a:latin typeface="urw-din"/>
            </a:endParaRPr>
          </a:p>
          <a:p>
            <a:pPr algn="l" fontAlgn="base"/>
            <a:r>
              <a:rPr lang="en-US" sz="1800" b="0" i="0" dirty="0">
                <a:solidFill>
                  <a:schemeClr val="accent2"/>
                </a:solidFill>
                <a:effectLst/>
                <a:latin typeface="urw-din"/>
              </a:rPr>
              <a:t>A friend class can access private and protected members of other class in which it is declared as friend</a:t>
            </a:r>
            <a:r>
              <a:rPr lang="en-US" sz="1800" b="0" i="0" dirty="0">
                <a:solidFill>
                  <a:srgbClr val="C5C3C1"/>
                </a:solidFill>
                <a:effectLst/>
                <a:latin typeface="urw-din"/>
              </a:rPr>
              <a:t>. </a:t>
            </a:r>
            <a:r>
              <a:rPr lang="en-US" sz="1800" b="0" i="0" dirty="0">
                <a:solidFill>
                  <a:schemeClr val="tx2"/>
                </a:solidFill>
                <a:effectLst/>
                <a:latin typeface="urw-din"/>
              </a:rPr>
              <a:t>It is sometimes useful to allow a particular class to access private members of other class. </a:t>
            </a:r>
            <a:r>
              <a:rPr lang="en-US" sz="1800" b="0" i="0" dirty="0">
                <a:solidFill>
                  <a:srgbClr val="C5C3C1"/>
                </a:solidFill>
                <a:effectLst/>
                <a:latin typeface="urw-din"/>
              </a:rPr>
              <a:t>For example, a LinkedList class may be allowed to access private members of Node. </a:t>
            </a:r>
          </a:p>
        </p:txBody>
      </p:sp>
      <p:sp>
        <p:nvSpPr>
          <p:cNvPr id="638" name="Google Shape;638;p34"/>
          <p:cNvSpPr txBox="1"/>
          <p:nvPr/>
        </p:nvSpPr>
        <p:spPr>
          <a:xfrm>
            <a:off x="1583571" y="2010545"/>
            <a:ext cx="12945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lt2"/>
                </a:solidFill>
                <a:latin typeface="Fira Code"/>
                <a:ea typeface="Fira Code"/>
                <a:cs typeface="Fira Code"/>
                <a:sym typeface="Fira Code"/>
              </a:rPr>
              <a:t>02</a:t>
            </a:r>
            <a:endParaRPr sz="2000" dirty="0">
              <a:solidFill>
                <a:schemeClr val="lt2"/>
              </a:solidFill>
              <a:latin typeface="Fira Code"/>
              <a:ea typeface="Fira Code"/>
              <a:cs typeface="Fira Code"/>
              <a:sym typeface="Fira Code"/>
            </a:endParaRPr>
          </a:p>
        </p:txBody>
      </p:sp>
      <p:sp>
        <p:nvSpPr>
          <p:cNvPr id="640" name="Google Shape;640;p34"/>
          <p:cNvSpPr txBox="1"/>
          <p:nvPr/>
        </p:nvSpPr>
        <p:spPr>
          <a:xfrm>
            <a:off x="1583571" y="2690426"/>
            <a:ext cx="12945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dk2"/>
                </a:solidFill>
                <a:latin typeface="Fira Code"/>
                <a:ea typeface="Fira Code"/>
                <a:cs typeface="Fira Code"/>
                <a:sym typeface="Fira Code"/>
              </a:rPr>
              <a:t>03</a:t>
            </a:r>
            <a:endParaRPr sz="2000" dirty="0">
              <a:solidFill>
                <a:schemeClr val="dk2"/>
              </a:solidFill>
              <a:latin typeface="Fira Code"/>
              <a:ea typeface="Fira Code"/>
              <a:cs typeface="Fira Code"/>
              <a:sym typeface="Fira Code"/>
            </a:endParaRPr>
          </a:p>
        </p:txBody>
      </p:sp>
      <p:sp>
        <p:nvSpPr>
          <p:cNvPr id="642" name="Google Shape;642;p34"/>
          <p:cNvSpPr txBox="1"/>
          <p:nvPr/>
        </p:nvSpPr>
        <p:spPr>
          <a:xfrm>
            <a:off x="1583571" y="3429125"/>
            <a:ext cx="12945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2"/>
                </a:solidFill>
                <a:latin typeface="Fira Code"/>
                <a:ea typeface="Fira Code"/>
                <a:cs typeface="Fira Code"/>
                <a:sym typeface="Fira Code"/>
              </a:rPr>
              <a:t>04</a:t>
            </a:r>
            <a:endParaRPr sz="2000" dirty="0">
              <a:solidFill>
                <a:schemeClr val="accent2"/>
              </a:solidFill>
              <a:latin typeface="Fira Code"/>
              <a:ea typeface="Fira Code"/>
              <a:cs typeface="Fira Code"/>
              <a:sym typeface="Fira Code"/>
            </a:endParaRPr>
          </a:p>
        </p:txBody>
      </p:sp>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C++ Programming Language</a:t>
            </a:r>
            <a:endParaRPr sz="1400" dirty="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1400" dirty="0">
                <a:solidFill>
                  <a:schemeClr val="accent3"/>
                </a:solidFill>
              </a:rPr>
              <a:t>F</a:t>
            </a:r>
            <a:r>
              <a:rPr lang="en" sz="1400" dirty="0">
                <a:solidFill>
                  <a:schemeClr val="accent3"/>
                </a:solidFill>
              </a:rPr>
              <a:t>riend class</a:t>
            </a:r>
            <a:endParaRPr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solidFill>
              </a:rPr>
              <a:t>Friend function</a:t>
            </a:r>
            <a:endParaRPr sz="1400" dirty="0">
              <a:solidFill>
                <a:schemeClr val="accent3"/>
              </a:solidFill>
            </a:endParaRPr>
          </a:p>
        </p:txBody>
      </p:sp>
      <p:cxnSp>
        <p:nvCxnSpPr>
          <p:cNvPr id="647" name="Google Shape;647;p34"/>
          <p:cNvCxnSpPr/>
          <p:nvPr/>
        </p:nvCxnSpPr>
        <p:spPr>
          <a:xfrm>
            <a:off x="1337875" y="1154900"/>
            <a:ext cx="0" cy="2778600"/>
          </a:xfrm>
          <a:prstGeom prst="straightConnector1">
            <a:avLst/>
          </a:prstGeom>
          <a:noFill/>
          <a:ln w="9525" cap="flat" cmpd="sng">
            <a:solidFill>
              <a:schemeClr val="accent4"/>
            </a:solidFill>
            <a:prstDash val="solid"/>
            <a:round/>
            <a:headEnd type="none" w="med" len="med"/>
            <a:tailEnd type="none" w="med" len="med"/>
          </a:ln>
        </p:spPr>
      </p:cxnSp>
      <p:cxnSp>
        <p:nvCxnSpPr>
          <p:cNvPr id="648" name="Google Shape;648;p34"/>
          <p:cNvCxnSpPr>
            <a:stCxn id="649" idx="2"/>
            <a:endCxn id="636" idx="1"/>
          </p:cNvCxnSpPr>
          <p:nvPr/>
        </p:nvCxnSpPr>
        <p:spPr>
          <a:xfrm>
            <a:off x="1337875" y="1553675"/>
            <a:ext cx="245696" cy="0"/>
          </a:xfrm>
          <a:prstGeom prst="straightConnector1">
            <a:avLst/>
          </a:prstGeom>
          <a:noFill/>
          <a:ln w="9525" cap="flat" cmpd="sng">
            <a:solidFill>
              <a:schemeClr val="accent4"/>
            </a:solidFill>
            <a:prstDash val="solid"/>
            <a:round/>
            <a:headEnd type="none" w="med" len="med"/>
            <a:tailEnd type="none" w="med" len="med"/>
          </a:ln>
        </p:spPr>
      </p:cxnSp>
      <p:cxnSp>
        <p:nvCxnSpPr>
          <p:cNvPr id="650" name="Google Shape;650;p34"/>
          <p:cNvCxnSpPr>
            <a:cxnSpLocks/>
          </p:cNvCxnSpPr>
          <p:nvPr/>
        </p:nvCxnSpPr>
        <p:spPr>
          <a:xfrm>
            <a:off x="1337875" y="2276200"/>
            <a:ext cx="292500" cy="0"/>
          </a:xfrm>
          <a:prstGeom prst="straightConnector1">
            <a:avLst/>
          </a:prstGeom>
          <a:noFill/>
          <a:ln w="9525" cap="flat" cmpd="sng">
            <a:solidFill>
              <a:schemeClr val="accent4"/>
            </a:solidFill>
            <a:prstDash val="solid"/>
            <a:round/>
            <a:headEnd type="none" w="med" len="med"/>
            <a:tailEnd type="none" w="med" len="med"/>
          </a:ln>
        </p:spPr>
      </p:cxnSp>
      <p:sp>
        <p:nvSpPr>
          <p:cNvPr id="651" name="Google Shape;651;p34"/>
          <p:cNvSpPr/>
          <p:nvPr/>
        </p:nvSpPr>
        <p:spPr>
          <a:xfrm>
            <a:off x="1280125" y="2218446"/>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652" name="Google Shape;652;p34"/>
          <p:cNvCxnSpPr>
            <a:cxnSpLocks/>
          </p:cNvCxnSpPr>
          <p:nvPr/>
        </p:nvCxnSpPr>
        <p:spPr>
          <a:xfrm>
            <a:off x="1337875" y="2998763"/>
            <a:ext cx="253050" cy="0"/>
          </a:xfrm>
          <a:prstGeom prst="straightConnector1">
            <a:avLst/>
          </a:prstGeom>
          <a:noFill/>
          <a:ln w="9525" cap="flat" cmpd="sng">
            <a:solidFill>
              <a:schemeClr val="accent4"/>
            </a:solidFill>
            <a:prstDash val="solid"/>
            <a:round/>
            <a:headEnd type="none" w="med" len="med"/>
            <a:tailEnd type="none" w="med" len="med"/>
          </a:ln>
        </p:spPr>
      </p:cxnSp>
      <p:sp>
        <p:nvSpPr>
          <p:cNvPr id="653" name="Google Shape;653;p34"/>
          <p:cNvSpPr/>
          <p:nvPr/>
        </p:nvSpPr>
        <p:spPr>
          <a:xfrm>
            <a:off x="1280125" y="2941004"/>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654" name="Google Shape;654;p34"/>
          <p:cNvCxnSpPr>
            <a:cxnSpLocks/>
          </p:cNvCxnSpPr>
          <p:nvPr/>
        </p:nvCxnSpPr>
        <p:spPr>
          <a:xfrm flipV="1">
            <a:off x="1337875" y="3721313"/>
            <a:ext cx="292500" cy="12"/>
          </a:xfrm>
          <a:prstGeom prst="straightConnector1">
            <a:avLst/>
          </a:prstGeom>
          <a:noFill/>
          <a:ln w="9525" cap="flat" cmpd="sng">
            <a:solidFill>
              <a:schemeClr val="accent4"/>
            </a:solidFill>
            <a:prstDash val="solid"/>
            <a:round/>
            <a:headEnd type="none" w="med" len="med"/>
            <a:tailEnd type="none" w="med" len="med"/>
          </a:ln>
        </p:spPr>
      </p:cxnSp>
      <p:sp>
        <p:nvSpPr>
          <p:cNvPr id="655" name="Google Shape;655;p34"/>
          <p:cNvSpPr/>
          <p:nvPr/>
        </p:nvSpPr>
        <p:spPr>
          <a:xfrm>
            <a:off x="1280125" y="3663563"/>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Rectangle 1">
            <a:extLst>
              <a:ext uri="{FF2B5EF4-FFF2-40B4-BE49-F238E27FC236}">
                <a16:creationId xmlns:a16="http://schemas.microsoft.com/office/drawing/2014/main" id="{1B277D65-A2AB-4CE2-A65F-8042AEB1A8B3}"/>
              </a:ext>
            </a:extLst>
          </p:cNvPr>
          <p:cNvSpPr>
            <a:spLocks noChangeArrowheads="1"/>
          </p:cNvSpPr>
          <p:nvPr/>
        </p:nvSpPr>
        <p:spPr bwMode="auto">
          <a:xfrm>
            <a:off x="2089671" y="2010545"/>
            <a:ext cx="6156000" cy="2484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D42D69"/>
                </a:solidFill>
                <a:effectLst/>
                <a:latin typeface="Consolas" panose="020B0609020204030204" pitchFamily="49" charset="0"/>
              </a:rPr>
              <a:t>class</a:t>
            </a:r>
            <a:r>
              <a:rPr kumimoji="0" lang="en-US" altLang="en-US" sz="600" b="0" i="0" u="none" strike="noStrike" cap="none" normalizeH="0" baseline="0" dirty="0">
                <a:ln>
                  <a:noFill/>
                </a:ln>
                <a:solidFill>
                  <a:srgbClr val="C5C3C1"/>
                </a:solidFill>
                <a:effectLst/>
                <a:latin typeface="Consolas" panose="020B0609020204030204" pitchFamily="49" charset="0"/>
              </a:rPr>
              <a:t> </a:t>
            </a:r>
            <a:r>
              <a:rPr kumimoji="0" lang="en-US" altLang="en-US" sz="1100" b="0" i="0" u="none" strike="noStrike" cap="none" normalizeH="0" baseline="0" dirty="0">
                <a:ln>
                  <a:noFill/>
                </a:ln>
                <a:solidFill>
                  <a:srgbClr val="C5C5B5"/>
                </a:solidFill>
                <a:effectLst/>
                <a:latin typeface="Consolas" panose="020B0609020204030204" pitchFamily="49" charset="0"/>
              </a:rPr>
              <a:t>Node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D42D69"/>
                </a:solidFill>
                <a:effectLst/>
                <a:latin typeface="Consolas" panose="020B0609020204030204" pitchFamily="49" charset="0"/>
              </a:rPr>
              <a:t>private</a:t>
            </a:r>
            <a:r>
              <a:rPr kumimoji="0" lang="en-US" altLang="en-US" sz="1100" b="0" i="0" u="none" strike="noStrike" cap="none" normalizeH="0" baseline="0" dirty="0">
                <a:ln>
                  <a:noFill/>
                </a:ln>
                <a:solidFill>
                  <a:srgbClr val="C5C5B5"/>
                </a:solidFill>
                <a:effectLst/>
                <a:latin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C5C3C1"/>
                </a:solidFill>
                <a:effectLst/>
                <a:latin typeface="Consolas" panose="020B0609020204030204" pitchFamily="49" charset="0"/>
              </a:rPr>
              <a:t>    </a:t>
            </a:r>
            <a:r>
              <a:rPr kumimoji="0" lang="en-US" altLang="en-US" sz="1100" b="1" i="0" u="none" strike="noStrike" cap="none" normalizeH="0" baseline="0" dirty="0">
                <a:ln>
                  <a:noFill/>
                </a:ln>
                <a:solidFill>
                  <a:srgbClr val="57B8CB"/>
                </a:solidFill>
                <a:effectLst/>
                <a:latin typeface="Consolas" panose="020B0609020204030204" pitchFamily="49" charset="0"/>
              </a:rPr>
              <a:t>int</a:t>
            </a:r>
            <a:r>
              <a:rPr kumimoji="0" lang="en-US" altLang="en-US" sz="600" b="0" i="0" u="none" strike="noStrike" cap="none" normalizeH="0" baseline="0" dirty="0">
                <a:ln>
                  <a:noFill/>
                </a:ln>
                <a:solidFill>
                  <a:srgbClr val="C5C3C1"/>
                </a:solidFill>
                <a:effectLst/>
                <a:latin typeface="Consolas" panose="020B0609020204030204" pitchFamily="49" charset="0"/>
              </a:rPr>
              <a:t> </a:t>
            </a:r>
            <a:r>
              <a:rPr kumimoji="0" lang="en-US" altLang="en-US" sz="1100" b="0" i="0" u="none" strike="noStrike" cap="none" normalizeH="0" baseline="0" dirty="0">
                <a:ln>
                  <a:noFill/>
                </a:ln>
                <a:solidFill>
                  <a:srgbClr val="C5C5B5"/>
                </a:solidFill>
                <a:effectLst/>
                <a:latin typeface="Consolas" panose="020B0609020204030204" pitchFamily="49" charset="0"/>
              </a:rPr>
              <a:t>key;</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C5C3C1"/>
                </a:solidFill>
                <a:effectLst/>
                <a:latin typeface="Consolas" panose="020B0609020204030204" pitchFamily="49" charset="0"/>
              </a:rPr>
              <a:t>    </a:t>
            </a:r>
            <a:r>
              <a:rPr kumimoji="0" lang="en-US" altLang="en-US" sz="1100" b="0" i="0" u="none" strike="noStrike" cap="none" normalizeH="0" baseline="0" dirty="0">
                <a:ln>
                  <a:noFill/>
                </a:ln>
                <a:solidFill>
                  <a:srgbClr val="C5C5B5"/>
                </a:solidFill>
                <a:effectLst/>
                <a:latin typeface="Consolas" panose="020B0609020204030204" pitchFamily="49" charset="0"/>
              </a:rPr>
              <a:t>Node* next;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C5C3C1"/>
                </a:solidFill>
                <a:effectLst/>
                <a:latin typeface="Consolas" panose="020B0609020204030204" pitchFamily="49" charset="0"/>
              </a:rPr>
              <a:t>    </a:t>
            </a:r>
            <a:r>
              <a:rPr kumimoji="0" lang="en-US" altLang="en-US" sz="1100" b="0" i="0" u="none" strike="noStrike" cap="none" normalizeH="0" baseline="0" dirty="0">
                <a:ln>
                  <a:noFill/>
                </a:ln>
                <a:solidFill>
                  <a:srgbClr val="8C867C"/>
                </a:solidFill>
                <a:effectLst/>
                <a:latin typeface="Consolas" panose="020B0609020204030204" pitchFamily="49" charset="0"/>
              </a:rPr>
              <a:t>/* Other members of Node Class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C5C3C1"/>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C5C3C1"/>
                </a:solidFill>
                <a:effectLst/>
                <a:latin typeface="Consolas" panose="020B0609020204030204" pitchFamily="49" charset="0"/>
              </a:rPr>
              <a:t>    </a:t>
            </a:r>
            <a:r>
              <a:rPr kumimoji="0" lang="en-US" altLang="en-US" sz="1100" b="0" i="0" u="none" strike="noStrike" cap="none" normalizeH="0" baseline="0" dirty="0">
                <a:ln>
                  <a:noFill/>
                </a:ln>
                <a:solidFill>
                  <a:srgbClr val="8C867C"/>
                </a:solidFill>
                <a:effectLst/>
                <a:latin typeface="Consolas" panose="020B0609020204030204" pitchFamily="49" charset="0"/>
              </a:rPr>
              <a:t>// Now class  LinkedList can</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C5C3C1"/>
                </a:solidFill>
                <a:effectLst/>
                <a:latin typeface="Consolas" panose="020B0609020204030204" pitchFamily="49" charset="0"/>
              </a:rPr>
              <a:t>    </a:t>
            </a:r>
            <a:r>
              <a:rPr kumimoji="0" lang="en-US" altLang="en-US" sz="1100" b="0" i="0" u="none" strike="noStrike" cap="none" normalizeH="0" baseline="0" dirty="0">
                <a:ln>
                  <a:noFill/>
                </a:ln>
                <a:solidFill>
                  <a:srgbClr val="8C867C"/>
                </a:solidFill>
                <a:effectLst/>
                <a:latin typeface="Consolas" panose="020B0609020204030204" pitchFamily="49" charset="0"/>
              </a:rPr>
              <a:t>// access private members of Node</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C5C3C1"/>
                </a:solidFill>
                <a:effectLst/>
                <a:latin typeface="Consolas" panose="020B0609020204030204" pitchFamily="49" charset="0"/>
              </a:rPr>
              <a:t>    </a:t>
            </a:r>
            <a:r>
              <a:rPr kumimoji="0" lang="en-US" altLang="en-US" sz="1100" b="1" i="0" u="none" strike="noStrike" cap="none" normalizeH="0" baseline="0" dirty="0">
                <a:ln>
                  <a:noFill/>
                </a:ln>
                <a:solidFill>
                  <a:srgbClr val="D42D69"/>
                </a:solidFill>
                <a:effectLst/>
                <a:latin typeface="Consolas" panose="020B0609020204030204" pitchFamily="49" charset="0"/>
              </a:rPr>
              <a:t>friend</a:t>
            </a:r>
            <a:r>
              <a:rPr kumimoji="0" lang="en-US" altLang="en-US" sz="600" b="0" i="0" u="none" strike="noStrike" cap="none" normalizeH="0" baseline="0" dirty="0">
                <a:ln>
                  <a:noFill/>
                </a:ln>
                <a:solidFill>
                  <a:srgbClr val="C5C3C1"/>
                </a:solidFill>
                <a:effectLst/>
                <a:latin typeface="Consolas" panose="020B0609020204030204" pitchFamily="49" charset="0"/>
              </a:rPr>
              <a:t> </a:t>
            </a:r>
            <a:r>
              <a:rPr kumimoji="0" lang="en-US" altLang="en-US" sz="1100" b="1" i="0" u="none" strike="noStrike" cap="none" normalizeH="0" baseline="0" dirty="0">
                <a:ln>
                  <a:noFill/>
                </a:ln>
                <a:solidFill>
                  <a:srgbClr val="D42D69"/>
                </a:solidFill>
                <a:effectLst/>
                <a:latin typeface="Consolas" panose="020B0609020204030204" pitchFamily="49" charset="0"/>
              </a:rPr>
              <a:t>class</a:t>
            </a:r>
            <a:r>
              <a:rPr kumimoji="0" lang="en-US" altLang="en-US" sz="600" b="0" i="0" u="none" strike="noStrike" cap="none" normalizeH="0" baseline="0" dirty="0">
                <a:ln>
                  <a:noFill/>
                </a:ln>
                <a:solidFill>
                  <a:srgbClr val="C5C3C1"/>
                </a:solidFill>
                <a:effectLst/>
                <a:latin typeface="Consolas" panose="020B0609020204030204" pitchFamily="49" charset="0"/>
              </a:rPr>
              <a:t> </a:t>
            </a:r>
            <a:r>
              <a:rPr kumimoji="0" lang="en-US" altLang="en-US" sz="1100" b="0" i="0" u="none" strike="noStrike" cap="none" normalizeH="0" baseline="0" dirty="0">
                <a:ln>
                  <a:noFill/>
                </a:ln>
                <a:solidFill>
                  <a:srgbClr val="C5C5B5"/>
                </a:solidFill>
                <a:effectLst/>
                <a:latin typeface="Consolas" panose="020B0609020204030204" pitchFamily="49" charset="0"/>
              </a:rPr>
              <a:t>LinkedList;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C5C5B5"/>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Friend function; </a:t>
            </a:r>
            <a:r>
              <a:rPr lang="en" sz="1800" dirty="0">
                <a:solidFill>
                  <a:schemeClr val="accent3"/>
                </a:solidFill>
              </a:rPr>
              <a:t>{</a:t>
            </a:r>
            <a:endParaRPr sz="1800" dirty="0">
              <a:solidFill>
                <a:schemeClr val="accent6"/>
              </a:solidFill>
            </a:endParaRPr>
          </a:p>
        </p:txBody>
      </p:sp>
      <p:sp>
        <p:nvSpPr>
          <p:cNvPr id="665" name="Google Shape;665;p35"/>
          <p:cNvSpPr txBox="1">
            <a:spLocks noGrp="1"/>
          </p:cNvSpPr>
          <p:nvPr>
            <p:ph type="subTitle" idx="5"/>
          </p:nvPr>
        </p:nvSpPr>
        <p:spPr>
          <a:xfrm>
            <a:off x="1143250" y="843851"/>
            <a:ext cx="7851676" cy="178682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b="1" i="0" dirty="0">
                <a:solidFill>
                  <a:schemeClr val="accent1">
                    <a:lumMod val="60000"/>
                    <a:lumOff val="40000"/>
                  </a:schemeClr>
                </a:solidFill>
                <a:effectLst/>
                <a:latin typeface="urw-din"/>
              </a:rPr>
              <a:t>Friend Function</a:t>
            </a:r>
            <a:r>
              <a:rPr lang="en-US" sz="1800" b="0" i="0" dirty="0">
                <a:solidFill>
                  <a:schemeClr val="accent1">
                    <a:lumMod val="60000"/>
                    <a:lumOff val="40000"/>
                  </a:schemeClr>
                </a:solidFill>
                <a:effectLst/>
                <a:latin typeface="urw-din"/>
              </a:rPr>
              <a:t> Like friend class, a friend function can be given a special grant to access private and protected members. A friend function can be: </a:t>
            </a:r>
            <a:br>
              <a:rPr lang="en-US" sz="1800" dirty="0">
                <a:solidFill>
                  <a:schemeClr val="accent1">
                    <a:lumMod val="60000"/>
                    <a:lumOff val="40000"/>
                  </a:schemeClr>
                </a:solidFill>
              </a:rPr>
            </a:br>
            <a:r>
              <a:rPr lang="en-US" sz="1800" b="0" i="0" dirty="0">
                <a:solidFill>
                  <a:schemeClr val="accent1">
                    <a:lumMod val="60000"/>
                    <a:lumOff val="40000"/>
                  </a:schemeClr>
                </a:solidFill>
                <a:effectLst/>
                <a:latin typeface="urw-din"/>
              </a:rPr>
              <a:t>a) A member of another class </a:t>
            </a:r>
            <a:br>
              <a:rPr lang="en-US" sz="1800" dirty="0">
                <a:solidFill>
                  <a:schemeClr val="accent1">
                    <a:lumMod val="60000"/>
                    <a:lumOff val="40000"/>
                  </a:schemeClr>
                </a:solidFill>
              </a:rPr>
            </a:br>
            <a:r>
              <a:rPr lang="en-US" sz="1800" b="0" i="0" dirty="0">
                <a:solidFill>
                  <a:schemeClr val="accent1">
                    <a:lumMod val="60000"/>
                    <a:lumOff val="40000"/>
                  </a:schemeClr>
                </a:solidFill>
                <a:effectLst/>
                <a:latin typeface="urw-din"/>
              </a:rPr>
              <a:t>b) A global function </a:t>
            </a:r>
            <a:endParaRPr sz="1800" dirty="0">
              <a:solidFill>
                <a:schemeClr val="accent1">
                  <a:lumMod val="60000"/>
                  <a:lumOff val="40000"/>
                </a:schemeClr>
              </a:solidFill>
            </a:endParaRPr>
          </a:p>
        </p:txBody>
      </p:sp>
      <p:grpSp>
        <p:nvGrpSpPr>
          <p:cNvPr id="667" name="Google Shape;667;p35"/>
          <p:cNvGrpSpPr/>
          <p:nvPr/>
        </p:nvGrpSpPr>
        <p:grpSpPr>
          <a:xfrm>
            <a:off x="950987" y="1238886"/>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100899" y="466739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C++ Programming Language</a:t>
            </a:r>
            <a:endParaRPr sz="1400" dirty="0">
              <a:solidFill>
                <a:schemeClr val="accent3"/>
              </a:solidFill>
            </a:endParaRP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1400" dirty="0">
                <a:solidFill>
                  <a:schemeClr val="accent3"/>
                </a:solidFill>
              </a:rPr>
              <a:t>F</a:t>
            </a:r>
            <a:r>
              <a:rPr lang="en" sz="1400" dirty="0">
                <a:solidFill>
                  <a:schemeClr val="accent3"/>
                </a:solidFill>
              </a:rPr>
              <a:t>riend class and friend function</a:t>
            </a:r>
            <a:endParaRPr sz="1400" dirty="0">
              <a:solidFill>
                <a:schemeClr val="accent3"/>
              </a:solidFill>
            </a:endParaRPr>
          </a:p>
        </p:txBody>
      </p:sp>
      <p:sp>
        <p:nvSpPr>
          <p:cNvPr id="61" name="TextBox 60">
            <a:extLst>
              <a:ext uri="{FF2B5EF4-FFF2-40B4-BE49-F238E27FC236}">
                <a16:creationId xmlns:a16="http://schemas.microsoft.com/office/drawing/2014/main" id="{81E23910-268C-4F75-9C95-F83F30366879}"/>
              </a:ext>
            </a:extLst>
          </p:cNvPr>
          <p:cNvSpPr txBox="1"/>
          <p:nvPr/>
        </p:nvSpPr>
        <p:spPr>
          <a:xfrm>
            <a:off x="4419774" y="4526590"/>
            <a:ext cx="4575152" cy="523220"/>
          </a:xfrm>
          <a:prstGeom prst="rect">
            <a:avLst/>
          </a:prstGeom>
          <a:noFill/>
        </p:spPr>
        <p:txBody>
          <a:bodyPr wrap="square">
            <a:spAutoFit/>
          </a:bodyPr>
          <a:lstStyle/>
          <a:p>
            <a:r>
              <a:rPr lang="en-US" b="0" i="0" dirty="0">
                <a:solidFill>
                  <a:srgbClr val="66D9EF"/>
                </a:solidFill>
                <a:effectLst/>
                <a:latin typeface="Consolas" panose="020B0609020204030204" pitchFamily="49" charset="0"/>
              </a:rPr>
              <a:t>class</a:t>
            </a:r>
            <a:r>
              <a:rPr lang="en-US" b="0" i="0" dirty="0">
                <a:solidFill>
                  <a:srgbClr val="F8F8F2"/>
                </a:solidFill>
                <a:effectLst/>
                <a:latin typeface="Consolas" panose="020B0609020204030204" pitchFamily="49" charset="0"/>
              </a:rPr>
              <a:t> </a:t>
            </a:r>
            <a:r>
              <a:rPr lang="en-US" b="0" i="0" dirty="0">
                <a:solidFill>
                  <a:srgbClr val="E6DB74"/>
                </a:solidFill>
                <a:effectLst/>
                <a:latin typeface="Consolas" panose="020B0609020204030204" pitchFamily="49" charset="0"/>
              </a:rPr>
              <a:t>className</a:t>
            </a:r>
            <a:r>
              <a:rPr lang="en-US" b="0" i="0" dirty="0">
                <a:solidFill>
                  <a:srgbClr val="F8F8F2"/>
                </a:solidFill>
                <a:effectLst/>
                <a:latin typeface="Consolas" panose="020B0609020204030204" pitchFamily="49" charset="0"/>
              </a:rPr>
              <a:t>{ </a:t>
            </a:r>
            <a:r>
              <a:rPr lang="en-US" b="0" i="0" dirty="0">
                <a:solidFill>
                  <a:srgbClr val="708090"/>
                </a:solidFill>
                <a:effectLst/>
                <a:latin typeface="Consolas" panose="020B0609020204030204" pitchFamily="49" charset="0"/>
              </a:rPr>
              <a:t>// Other Declarations</a:t>
            </a:r>
            <a:r>
              <a:rPr lang="en-US" b="0" i="0" dirty="0">
                <a:solidFill>
                  <a:srgbClr val="F8F8F2"/>
                </a:solidFill>
                <a:effectLst/>
                <a:latin typeface="Consolas" panose="020B0609020204030204" pitchFamily="49" charset="0"/>
              </a:rPr>
              <a:t> </a:t>
            </a:r>
            <a:r>
              <a:rPr lang="en-US" b="0" i="0" dirty="0">
                <a:solidFill>
                  <a:srgbClr val="66D9EF"/>
                </a:solidFill>
                <a:effectLst/>
                <a:latin typeface="Consolas" panose="020B0609020204030204" pitchFamily="49" charset="0"/>
              </a:rPr>
              <a:t>friend</a:t>
            </a:r>
            <a:r>
              <a:rPr lang="en-US" b="0" i="0" dirty="0">
                <a:solidFill>
                  <a:srgbClr val="F8F8F2"/>
                </a:solidFill>
                <a:effectLst/>
                <a:latin typeface="Consolas" panose="020B0609020204030204" pitchFamily="49" charset="0"/>
              </a:rPr>
              <a:t> returnType </a:t>
            </a:r>
            <a:r>
              <a:rPr lang="en-US" b="0" i="0" dirty="0">
                <a:solidFill>
                  <a:srgbClr val="E6DB74"/>
                </a:solidFill>
                <a:effectLst/>
                <a:latin typeface="Consolas" panose="020B0609020204030204" pitchFamily="49" charset="0"/>
              </a:rPr>
              <a:t>functionName</a:t>
            </a:r>
            <a:r>
              <a:rPr lang="en-US" b="0" i="0" dirty="0">
                <a:solidFill>
                  <a:srgbClr val="F8F8F2"/>
                </a:solidFill>
                <a:effectLst/>
                <a:latin typeface="Consolas" panose="020B0609020204030204" pitchFamily="49" charset="0"/>
              </a:rPr>
              <a:t>(arg list); };</a:t>
            </a:r>
            <a:endParaRPr lang="en-IN" dirty="0"/>
          </a:p>
        </p:txBody>
      </p:sp>
      <p:sp>
        <p:nvSpPr>
          <p:cNvPr id="13" name="AutoShape 2" descr="Understanding Friend Function and Characteristics In C++ - C++ Programming  Concepts">
            <a:extLst>
              <a:ext uri="{FF2B5EF4-FFF2-40B4-BE49-F238E27FC236}">
                <a16:creationId xmlns:a16="http://schemas.microsoft.com/office/drawing/2014/main" id="{F960E250-583C-4E05-BD9B-A0D2DAFF8FAF}"/>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22532" name="Picture 4" descr="Understanding Friend Function and Characteristics In C++ - C++ Programming  Concepts">
            <a:extLst>
              <a:ext uri="{FF2B5EF4-FFF2-40B4-BE49-F238E27FC236}">
                <a16:creationId xmlns:a16="http://schemas.microsoft.com/office/drawing/2014/main" id="{0E26954C-FBCF-45F9-B0DD-E901B600B9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08" t="22459" r="3896" b="4763"/>
          <a:stretch/>
        </p:blipFill>
        <p:spPr bwMode="auto">
          <a:xfrm>
            <a:off x="3386448" y="2112581"/>
            <a:ext cx="5508532" cy="23506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20" name="Google Shape;720;p36"/>
          <p:cNvSpPr txBox="1">
            <a:spLocks noGrp="1"/>
          </p:cNvSpPr>
          <p:nvPr>
            <p:ph type="title"/>
          </p:nvPr>
        </p:nvSpPr>
        <p:spPr>
          <a:xfrm>
            <a:off x="727040" y="44498"/>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accent2"/>
                </a:solidFill>
              </a:rPr>
              <a:t>‘Polymorphism’</a:t>
            </a:r>
            <a:br>
              <a:rPr lang="en" dirty="0">
                <a:solidFill>
                  <a:schemeClr val="accent6"/>
                </a:solidFill>
              </a:rPr>
            </a:br>
            <a:r>
              <a:rPr lang="en-US" b="0" i="0" dirty="0">
                <a:solidFill>
                  <a:schemeClr val="bg2">
                    <a:lumMod val="60000"/>
                    <a:lumOff val="40000"/>
                  </a:schemeClr>
                </a:solidFill>
                <a:effectLst/>
                <a:latin typeface="arial" panose="020B0604020202020204" pitchFamily="34" charset="0"/>
              </a:rPr>
              <a:t>.</a:t>
            </a:r>
            <a:endParaRPr dirty="0">
              <a:solidFill>
                <a:schemeClr val="bg2">
                  <a:lumMod val="60000"/>
                  <a:lumOff val="40000"/>
                </a:schemeClr>
              </a:solidFill>
            </a:endParaRPr>
          </a:p>
        </p:txBody>
      </p:sp>
      <p:pic>
        <p:nvPicPr>
          <p:cNvPr id="23554" name="Picture 2" descr="Polymorphism in C++ - Simple Snippets">
            <a:extLst>
              <a:ext uri="{FF2B5EF4-FFF2-40B4-BE49-F238E27FC236}">
                <a16:creationId xmlns:a16="http://schemas.microsoft.com/office/drawing/2014/main" id="{3F8C0712-E9C8-46BA-B8B6-309FD81AEA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3086" y="1178277"/>
            <a:ext cx="4177106" cy="234962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88" name="TextBox 87">
            <a:extLst>
              <a:ext uri="{FF2B5EF4-FFF2-40B4-BE49-F238E27FC236}">
                <a16:creationId xmlns:a16="http://schemas.microsoft.com/office/drawing/2014/main" id="{8BCA2C5E-7DED-4B79-AB8F-A37AE0E79417}"/>
              </a:ext>
            </a:extLst>
          </p:cNvPr>
          <p:cNvSpPr txBox="1"/>
          <p:nvPr/>
        </p:nvSpPr>
        <p:spPr>
          <a:xfrm>
            <a:off x="1852215" y="694974"/>
            <a:ext cx="7665191" cy="523220"/>
          </a:xfrm>
          <a:prstGeom prst="rect">
            <a:avLst/>
          </a:prstGeom>
          <a:noFill/>
        </p:spPr>
        <p:txBody>
          <a:bodyPr wrap="square">
            <a:spAutoFit/>
          </a:bodyPr>
          <a:lstStyle/>
          <a:p>
            <a:r>
              <a:rPr lang="en-US" sz="1400" b="0" i="0" dirty="0">
                <a:solidFill>
                  <a:schemeClr val="bg2">
                    <a:lumMod val="60000"/>
                    <a:lumOff val="40000"/>
                  </a:schemeClr>
                </a:solidFill>
                <a:effectLst/>
                <a:latin typeface="arial" panose="020B0604020202020204" pitchFamily="34" charset="0"/>
              </a:rPr>
              <a:t>Polymorphism in C++ means, </a:t>
            </a:r>
            <a:r>
              <a:rPr lang="en-US" sz="1400" b="1" i="0" dirty="0">
                <a:solidFill>
                  <a:schemeClr val="bg2">
                    <a:lumMod val="60000"/>
                    <a:lumOff val="40000"/>
                  </a:schemeClr>
                </a:solidFill>
                <a:effectLst/>
                <a:latin typeface="arial" panose="020B0604020202020204" pitchFamily="34" charset="0"/>
              </a:rPr>
              <a:t>the same entity (function or object) behaves differently in different scenarios</a:t>
            </a:r>
            <a:endParaRPr lang="en-IN" dirty="0"/>
          </a:p>
        </p:txBody>
      </p:sp>
      <p:sp>
        <p:nvSpPr>
          <p:cNvPr id="90" name="TextBox 89">
            <a:extLst>
              <a:ext uri="{FF2B5EF4-FFF2-40B4-BE49-F238E27FC236}">
                <a16:creationId xmlns:a16="http://schemas.microsoft.com/office/drawing/2014/main" id="{B9D7DCFB-A8A7-4018-92FC-D07223AE1696}"/>
              </a:ext>
            </a:extLst>
          </p:cNvPr>
          <p:cNvSpPr txBox="1"/>
          <p:nvPr/>
        </p:nvSpPr>
        <p:spPr>
          <a:xfrm>
            <a:off x="978597" y="1327470"/>
            <a:ext cx="2575241" cy="1384995"/>
          </a:xfrm>
          <a:prstGeom prst="rect">
            <a:avLst/>
          </a:prstGeom>
          <a:noFill/>
          <a:ln>
            <a:solidFill>
              <a:schemeClr val="bg1">
                <a:lumMod val="60000"/>
                <a:lumOff val="40000"/>
              </a:schemeClr>
            </a:solidFill>
          </a:ln>
        </p:spPr>
        <p:txBody>
          <a:bodyPr wrap="square">
            <a:spAutoFit/>
          </a:bodyPr>
          <a:lstStyle/>
          <a:p>
            <a:r>
              <a:rPr lang="en-US" b="0" i="0" dirty="0">
                <a:solidFill>
                  <a:srgbClr val="F8F8F2"/>
                </a:solidFill>
                <a:effectLst/>
                <a:latin typeface="Consolas" panose="020B0609020204030204" pitchFamily="49" charset="0"/>
              </a:rPr>
              <a:t>In simple words, we can define polymorphism as the ability of a message to be displayed in more than one form. </a:t>
            </a:r>
            <a:br>
              <a:rPr lang="en-US" dirty="0"/>
            </a:br>
            <a:endParaRPr lang="en-IN" dirty="0"/>
          </a:p>
        </p:txBody>
      </p:sp>
      <p:sp>
        <p:nvSpPr>
          <p:cNvPr id="92" name="TextBox 91">
            <a:extLst>
              <a:ext uri="{FF2B5EF4-FFF2-40B4-BE49-F238E27FC236}">
                <a16:creationId xmlns:a16="http://schemas.microsoft.com/office/drawing/2014/main" id="{5990D785-C13D-48A7-A719-D2169015B1EE}"/>
              </a:ext>
            </a:extLst>
          </p:cNvPr>
          <p:cNvSpPr txBox="1"/>
          <p:nvPr/>
        </p:nvSpPr>
        <p:spPr>
          <a:xfrm>
            <a:off x="978597" y="2738942"/>
            <a:ext cx="2575241" cy="1169551"/>
          </a:xfrm>
          <a:prstGeom prst="rect">
            <a:avLst/>
          </a:prstGeom>
          <a:noFill/>
          <a:ln>
            <a:solidFill>
              <a:schemeClr val="accent2">
                <a:lumMod val="60000"/>
                <a:lumOff val="40000"/>
              </a:schemeClr>
            </a:solidFill>
          </a:ln>
        </p:spPr>
        <p:txBody>
          <a:bodyPr wrap="square">
            <a:spAutoFit/>
          </a:bodyPr>
          <a:lstStyle/>
          <a:p>
            <a:r>
              <a:rPr lang="en-US" b="0" i="0" dirty="0">
                <a:solidFill>
                  <a:srgbClr val="F8F8F2"/>
                </a:solidFill>
                <a:effectLst/>
                <a:latin typeface="Consolas" panose="020B0609020204030204" pitchFamily="49" charset="0"/>
              </a:rPr>
              <a:t>Polymorphism is considered as one of the important features of Object Oriented Programming.</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3" name="Google Shape;783;p3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Functional Overloading</a:t>
            </a:r>
            <a:r>
              <a:rPr lang="en" dirty="0">
                <a:solidFill>
                  <a:schemeClr val="accent6"/>
                </a:solidFill>
              </a:rPr>
              <a:t>{</a:t>
            </a:r>
            <a:endParaRPr dirty="0">
              <a:solidFill>
                <a:schemeClr val="accent6"/>
              </a:solidFill>
            </a:endParaRPr>
          </a:p>
        </p:txBody>
      </p:sp>
      <p:sp>
        <p:nvSpPr>
          <p:cNvPr id="787" name="Google Shape;787;p37"/>
          <p:cNvSpPr txBox="1">
            <a:spLocks noGrp="1"/>
          </p:cNvSpPr>
          <p:nvPr>
            <p:ph type="subTitle" idx="5"/>
          </p:nvPr>
        </p:nvSpPr>
        <p:spPr>
          <a:xfrm>
            <a:off x="856555" y="1144800"/>
            <a:ext cx="8067464" cy="97998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a:t>
            </a:r>
            <a:r>
              <a:rPr lang="en-US" dirty="0"/>
              <a:t> </a:t>
            </a:r>
            <a:r>
              <a:rPr lang="en-US" sz="1600" b="0" i="0" dirty="0">
                <a:solidFill>
                  <a:schemeClr val="tx2">
                    <a:lumMod val="60000"/>
                    <a:lumOff val="40000"/>
                  </a:schemeClr>
                </a:solidFill>
                <a:effectLst/>
                <a:latin typeface="arial" panose="020B0604020202020204" pitchFamily="34" charset="0"/>
              </a:rPr>
              <a:t>Function overloading is a feature of object oriented programming where </a:t>
            </a:r>
            <a:r>
              <a:rPr lang="en-US" sz="1600" b="1" i="0" dirty="0">
                <a:solidFill>
                  <a:schemeClr val="tx2">
                    <a:lumMod val="60000"/>
                    <a:lumOff val="40000"/>
                  </a:schemeClr>
                </a:solidFill>
                <a:effectLst/>
                <a:latin typeface="arial" panose="020B0604020202020204" pitchFamily="34" charset="0"/>
              </a:rPr>
              <a:t>two or more functions can</a:t>
            </a:r>
            <a:r>
              <a:rPr lang="en-US" sz="1600" b="0" i="0" dirty="0">
                <a:solidFill>
                  <a:schemeClr val="tx2">
                    <a:lumMod val="60000"/>
                    <a:lumOff val="40000"/>
                  </a:schemeClr>
                </a:solidFill>
                <a:effectLst/>
                <a:latin typeface="arial" panose="020B0604020202020204" pitchFamily="34" charset="0"/>
              </a:rPr>
              <a:t> have the same name but different parameters. When a function name is overloaded with different jobs it is called Function Overloading </a:t>
            </a:r>
            <a:r>
              <a:rPr lang="en" dirty="0"/>
              <a:t>&gt;</a:t>
            </a:r>
            <a:endParaRPr dirty="0"/>
          </a:p>
        </p:txBody>
      </p:sp>
      <p:sp>
        <p:nvSpPr>
          <p:cNvPr id="789" name="Google Shape;789;p37"/>
          <p:cNvSpPr txBox="1">
            <a:spLocks noGrp="1"/>
          </p:cNvSpPr>
          <p:nvPr>
            <p:ph type="subTitle" idx="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solidFill>
              </a:rPr>
              <a:t>overloading</a:t>
            </a:r>
            <a:endParaRPr sz="1400" dirty="0">
              <a:solidFill>
                <a:schemeClr val="accent3"/>
              </a:solidFill>
            </a:endParaRPr>
          </a:p>
        </p:txBody>
      </p:sp>
      <p:grpSp>
        <p:nvGrpSpPr>
          <p:cNvPr id="791" name="Google Shape;791;p37"/>
          <p:cNvGrpSpPr/>
          <p:nvPr/>
        </p:nvGrpSpPr>
        <p:grpSpPr>
          <a:xfrm>
            <a:off x="456950" y="1235828"/>
            <a:ext cx="506100" cy="3417500"/>
            <a:chOff x="1084825" y="1152525"/>
            <a:chExt cx="506100" cy="3417500"/>
          </a:xfrm>
        </p:grpSpPr>
        <p:sp>
          <p:nvSpPr>
            <p:cNvPr id="792" name="Google Shape;792;p37"/>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793" name="Google Shape;793;p37"/>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sp>
        <p:nvSpPr>
          <p:cNvPr id="27" name="TextBox 26">
            <a:extLst>
              <a:ext uri="{FF2B5EF4-FFF2-40B4-BE49-F238E27FC236}">
                <a16:creationId xmlns:a16="http://schemas.microsoft.com/office/drawing/2014/main" id="{C18D663A-E565-431B-93BA-31E12F0AD4D6}"/>
              </a:ext>
            </a:extLst>
          </p:cNvPr>
          <p:cNvSpPr txBox="1"/>
          <p:nvPr/>
        </p:nvSpPr>
        <p:spPr>
          <a:xfrm>
            <a:off x="963050" y="2131940"/>
            <a:ext cx="6120000" cy="2808000"/>
          </a:xfrm>
          <a:prstGeom prst="rect">
            <a:avLst/>
          </a:prstGeom>
          <a:noFill/>
        </p:spPr>
        <p:txBody>
          <a:bodyPr wrap="square">
            <a:spAutoFit/>
          </a:bodyPr>
          <a:lstStyle/>
          <a:p>
            <a:r>
              <a:rPr lang="en-IN" sz="1200" b="0" i="0" dirty="0">
                <a:solidFill>
                  <a:srgbClr val="F92672"/>
                </a:solidFill>
                <a:effectLst/>
                <a:latin typeface="Consolas" panose="020B0609020204030204" pitchFamily="49" charset="0"/>
              </a:rPr>
              <a:t>#</a:t>
            </a:r>
            <a:r>
              <a:rPr lang="en-IN" sz="1200" b="0" i="0" dirty="0">
                <a:solidFill>
                  <a:srgbClr val="66D9EF"/>
                </a:solidFill>
                <a:effectLst/>
                <a:latin typeface="Consolas" panose="020B0609020204030204" pitchFamily="49" charset="0"/>
              </a:rPr>
              <a:t>include</a:t>
            </a:r>
            <a:r>
              <a:rPr lang="en-IN" sz="1200" b="0" i="0" dirty="0">
                <a:solidFill>
                  <a:srgbClr val="F92672"/>
                </a:solidFill>
                <a:effectLst/>
                <a:latin typeface="Consolas" panose="020B0609020204030204" pitchFamily="49" charset="0"/>
              </a:rPr>
              <a:t> </a:t>
            </a:r>
            <a:r>
              <a:rPr lang="en-IN" sz="1200" b="0" i="0" dirty="0">
                <a:solidFill>
                  <a:srgbClr val="A6E22E"/>
                </a:solidFill>
                <a:effectLst/>
                <a:latin typeface="Consolas" panose="020B0609020204030204" pitchFamily="49" charset="0"/>
              </a:rPr>
              <a:t>&lt;iostream&gt;</a:t>
            </a:r>
            <a:r>
              <a:rPr lang="en-IN" sz="1200" b="0" i="0" dirty="0">
                <a:solidFill>
                  <a:srgbClr val="F92672"/>
                </a:solidFill>
                <a:effectLst/>
                <a:latin typeface="Consolas" panose="020B0609020204030204" pitchFamily="49" charset="0"/>
              </a:rPr>
              <a:t> </a:t>
            </a:r>
          </a:p>
          <a:p>
            <a:r>
              <a:rPr lang="en-IN" sz="1200" b="0" i="0" dirty="0">
                <a:solidFill>
                  <a:srgbClr val="66D9EF"/>
                </a:solidFill>
                <a:effectLst/>
                <a:latin typeface="Consolas" panose="020B0609020204030204" pitchFamily="49" charset="0"/>
              </a:rPr>
              <a:t> using</a:t>
            </a:r>
            <a:r>
              <a:rPr lang="en-IN" sz="1200" b="0" i="0" dirty="0">
                <a:solidFill>
                  <a:srgbClr val="F8F8F2"/>
                </a:solidFill>
                <a:effectLst/>
                <a:latin typeface="Consolas" panose="020B0609020204030204" pitchFamily="49" charset="0"/>
              </a:rPr>
              <a:t> </a:t>
            </a:r>
            <a:r>
              <a:rPr lang="en-IN" sz="1200" b="0" i="0" dirty="0">
                <a:solidFill>
                  <a:srgbClr val="66D9EF"/>
                </a:solidFill>
                <a:effectLst/>
                <a:latin typeface="Consolas" panose="020B0609020204030204" pitchFamily="49" charset="0"/>
              </a:rPr>
              <a:t>namespace</a:t>
            </a:r>
            <a:r>
              <a:rPr lang="en-IN" sz="1200" b="0" i="0" dirty="0">
                <a:solidFill>
                  <a:srgbClr val="F8F8F2"/>
                </a:solidFill>
                <a:effectLst/>
                <a:latin typeface="Consolas" panose="020B0609020204030204" pitchFamily="49" charset="0"/>
              </a:rPr>
              <a:t> std; </a:t>
            </a:r>
          </a:p>
          <a:p>
            <a:r>
              <a:rPr lang="en-IN" sz="1200" b="0" i="0" dirty="0">
                <a:solidFill>
                  <a:srgbClr val="66D9EF"/>
                </a:solidFill>
                <a:effectLst/>
                <a:latin typeface="Consolas" panose="020B0609020204030204" pitchFamily="49" charset="0"/>
              </a:rPr>
              <a:t>         void</a:t>
            </a:r>
            <a:r>
              <a:rPr lang="en-IN" sz="1200" b="0" i="0" dirty="0">
                <a:solidFill>
                  <a:srgbClr val="F8F8F2"/>
                </a:solidFill>
                <a:effectLst/>
                <a:latin typeface="Consolas" panose="020B0609020204030204" pitchFamily="49" charset="0"/>
              </a:rPr>
              <a:t> </a:t>
            </a:r>
            <a:r>
              <a:rPr lang="en-IN" sz="1200" b="0" i="0" dirty="0">
                <a:solidFill>
                  <a:srgbClr val="E6DB74"/>
                </a:solidFill>
                <a:effectLst/>
                <a:latin typeface="Consolas" panose="020B0609020204030204" pitchFamily="49" charset="0"/>
              </a:rPr>
              <a:t>addnum</a:t>
            </a:r>
            <a:r>
              <a:rPr lang="en-IN" sz="1200" b="0" i="0" dirty="0">
                <a:solidFill>
                  <a:srgbClr val="F8F8F2"/>
                </a:solidFill>
                <a:effectLst/>
                <a:latin typeface="Consolas" panose="020B0609020204030204" pitchFamily="49" charset="0"/>
              </a:rPr>
              <a:t>(</a:t>
            </a:r>
            <a:r>
              <a:rPr lang="en-IN" sz="1200" b="0" i="0" dirty="0">
                <a:solidFill>
                  <a:srgbClr val="66D9EF"/>
                </a:solidFill>
                <a:effectLst/>
                <a:latin typeface="Consolas" panose="020B0609020204030204" pitchFamily="49" charset="0"/>
              </a:rPr>
              <a:t>int</a:t>
            </a:r>
            <a:r>
              <a:rPr lang="en-IN" sz="1200" b="0" i="0" dirty="0">
                <a:solidFill>
                  <a:srgbClr val="F8F8F2"/>
                </a:solidFill>
                <a:effectLst/>
                <a:latin typeface="Consolas" panose="020B0609020204030204" pitchFamily="49" charset="0"/>
              </a:rPr>
              <a:t>,</a:t>
            </a:r>
            <a:r>
              <a:rPr lang="en-IN" sz="1200" b="0" i="0" dirty="0">
                <a:solidFill>
                  <a:srgbClr val="66D9EF"/>
                </a:solidFill>
                <a:effectLst/>
                <a:latin typeface="Consolas" panose="020B0609020204030204" pitchFamily="49" charset="0"/>
              </a:rPr>
              <a:t>int</a:t>
            </a:r>
            <a:r>
              <a:rPr lang="en-IN" sz="1200" b="0" i="0" dirty="0">
                <a:solidFill>
                  <a:srgbClr val="F8F8F2"/>
                </a:solidFill>
                <a:effectLst/>
                <a:latin typeface="Consolas" panose="020B0609020204030204" pitchFamily="49" charset="0"/>
              </a:rPr>
              <a:t>); </a:t>
            </a:r>
          </a:p>
          <a:p>
            <a:r>
              <a:rPr lang="en-IN" sz="1200" b="0" i="0" dirty="0">
                <a:solidFill>
                  <a:srgbClr val="66D9EF"/>
                </a:solidFill>
                <a:effectLst/>
                <a:latin typeface="Consolas" panose="020B0609020204030204" pitchFamily="49" charset="0"/>
              </a:rPr>
              <a:t>         void</a:t>
            </a:r>
            <a:r>
              <a:rPr lang="en-IN" sz="1200" b="0" i="0" dirty="0">
                <a:solidFill>
                  <a:srgbClr val="F8F8F2"/>
                </a:solidFill>
                <a:effectLst/>
                <a:latin typeface="Consolas" panose="020B0609020204030204" pitchFamily="49" charset="0"/>
              </a:rPr>
              <a:t> </a:t>
            </a:r>
            <a:r>
              <a:rPr lang="en-IN" sz="1200" b="0" i="0" dirty="0">
                <a:solidFill>
                  <a:srgbClr val="E6DB74"/>
                </a:solidFill>
                <a:effectLst/>
                <a:latin typeface="Consolas" panose="020B0609020204030204" pitchFamily="49" charset="0"/>
              </a:rPr>
              <a:t>addnum</a:t>
            </a:r>
            <a:r>
              <a:rPr lang="en-IN" sz="1200" b="0" i="0" dirty="0">
                <a:solidFill>
                  <a:srgbClr val="F8F8F2"/>
                </a:solidFill>
                <a:effectLst/>
                <a:latin typeface="Consolas" panose="020B0609020204030204" pitchFamily="49" charset="0"/>
              </a:rPr>
              <a:t>(</a:t>
            </a:r>
            <a:r>
              <a:rPr lang="en-IN" sz="1200" b="0" i="0" dirty="0">
                <a:solidFill>
                  <a:srgbClr val="66D9EF"/>
                </a:solidFill>
                <a:effectLst/>
                <a:latin typeface="Consolas" panose="020B0609020204030204" pitchFamily="49" charset="0"/>
              </a:rPr>
              <a:t>int</a:t>
            </a:r>
            <a:r>
              <a:rPr lang="en-IN" sz="1200" b="0" i="0" dirty="0">
                <a:solidFill>
                  <a:srgbClr val="F8F8F2"/>
                </a:solidFill>
                <a:effectLst/>
                <a:latin typeface="Consolas" panose="020B0609020204030204" pitchFamily="49" charset="0"/>
              </a:rPr>
              <a:t>,</a:t>
            </a:r>
            <a:r>
              <a:rPr lang="en-IN" sz="1200" b="0" i="0" dirty="0">
                <a:solidFill>
                  <a:srgbClr val="66D9EF"/>
                </a:solidFill>
                <a:effectLst/>
                <a:latin typeface="Consolas" panose="020B0609020204030204" pitchFamily="49" charset="0"/>
              </a:rPr>
              <a:t>int</a:t>
            </a:r>
            <a:r>
              <a:rPr lang="en-IN" sz="1200" b="0" i="0" dirty="0">
                <a:solidFill>
                  <a:srgbClr val="F8F8F2"/>
                </a:solidFill>
                <a:effectLst/>
                <a:latin typeface="Consolas" panose="020B0609020204030204" pitchFamily="49" charset="0"/>
              </a:rPr>
              <a:t>,</a:t>
            </a:r>
            <a:r>
              <a:rPr lang="en-IN" sz="1200" b="0" i="0" dirty="0">
                <a:solidFill>
                  <a:srgbClr val="66D9EF"/>
                </a:solidFill>
                <a:effectLst/>
                <a:latin typeface="Consolas" panose="020B0609020204030204" pitchFamily="49" charset="0"/>
              </a:rPr>
              <a:t>int</a:t>
            </a:r>
            <a:r>
              <a:rPr lang="en-IN" sz="1200" b="0" i="0" dirty="0">
                <a:solidFill>
                  <a:srgbClr val="F8F8F2"/>
                </a:solidFill>
                <a:effectLst/>
                <a:latin typeface="Consolas" panose="020B0609020204030204" pitchFamily="49" charset="0"/>
              </a:rPr>
              <a:t>); </a:t>
            </a:r>
          </a:p>
          <a:p>
            <a:r>
              <a:rPr lang="en-IN" sz="1200" b="0" i="0" dirty="0">
                <a:solidFill>
                  <a:srgbClr val="66D9EF"/>
                </a:solidFill>
                <a:effectLst/>
                <a:latin typeface="Consolas" panose="020B0609020204030204" pitchFamily="49" charset="0"/>
              </a:rPr>
              <a:t>int</a:t>
            </a:r>
            <a:r>
              <a:rPr lang="en-IN" sz="1200" b="0" i="0" dirty="0">
                <a:solidFill>
                  <a:srgbClr val="F8F8F2"/>
                </a:solidFill>
                <a:effectLst/>
                <a:latin typeface="Consolas" panose="020B0609020204030204" pitchFamily="49" charset="0"/>
              </a:rPr>
              <a:t> </a:t>
            </a:r>
            <a:r>
              <a:rPr lang="en-IN" sz="1200" b="0" i="0" dirty="0">
                <a:solidFill>
                  <a:srgbClr val="E6DB74"/>
                </a:solidFill>
                <a:effectLst/>
                <a:latin typeface="Consolas" panose="020B0609020204030204" pitchFamily="49" charset="0"/>
              </a:rPr>
              <a:t>main</a:t>
            </a:r>
            <a:r>
              <a:rPr lang="en-IN" sz="1200" b="0" i="0" dirty="0">
                <a:solidFill>
                  <a:srgbClr val="F8F8F2"/>
                </a:solidFill>
                <a:effectLst/>
                <a:latin typeface="Consolas" panose="020B0609020204030204" pitchFamily="49" charset="0"/>
              </a:rPr>
              <a:t>() {</a:t>
            </a:r>
          </a:p>
          <a:p>
            <a:r>
              <a:rPr lang="en-IN" sz="1200" b="0" i="0" dirty="0">
                <a:solidFill>
                  <a:srgbClr val="F8F8F2"/>
                </a:solidFill>
                <a:effectLst/>
                <a:latin typeface="Consolas" panose="020B0609020204030204" pitchFamily="49" charset="0"/>
              </a:rPr>
              <a:t>    </a:t>
            </a:r>
            <a:r>
              <a:rPr lang="en-IN" sz="1200" b="0" i="0" dirty="0">
                <a:solidFill>
                  <a:srgbClr val="E6DB74"/>
                </a:solidFill>
                <a:effectLst/>
                <a:latin typeface="Consolas" panose="020B0609020204030204" pitchFamily="49" charset="0"/>
              </a:rPr>
              <a:t>addnum</a:t>
            </a:r>
            <a:r>
              <a:rPr lang="en-IN" sz="1200" b="0" i="0" dirty="0">
                <a:solidFill>
                  <a:srgbClr val="F8F8F2"/>
                </a:solidFill>
                <a:effectLst/>
                <a:latin typeface="Consolas" panose="020B0609020204030204" pitchFamily="49" charset="0"/>
              </a:rPr>
              <a:t> (</a:t>
            </a:r>
            <a:r>
              <a:rPr lang="en-IN" sz="1200" b="0" i="0" dirty="0">
                <a:solidFill>
                  <a:srgbClr val="AE81FF"/>
                </a:solidFill>
                <a:effectLst/>
                <a:latin typeface="Consolas" panose="020B0609020204030204" pitchFamily="49" charset="0"/>
              </a:rPr>
              <a:t>5</a:t>
            </a:r>
            <a:r>
              <a:rPr lang="en-IN" sz="1200" b="0" i="0" dirty="0">
                <a:solidFill>
                  <a:srgbClr val="F8F8F2"/>
                </a:solidFill>
                <a:effectLst/>
                <a:latin typeface="Consolas" panose="020B0609020204030204" pitchFamily="49" charset="0"/>
              </a:rPr>
              <a:t>,</a:t>
            </a:r>
            <a:r>
              <a:rPr lang="en-IN" sz="1200" b="0" i="0" dirty="0">
                <a:solidFill>
                  <a:srgbClr val="AE81FF"/>
                </a:solidFill>
                <a:effectLst/>
                <a:latin typeface="Consolas" panose="020B0609020204030204" pitchFamily="49" charset="0"/>
              </a:rPr>
              <a:t>5</a:t>
            </a:r>
            <a:r>
              <a:rPr lang="en-IN" sz="1200" b="0" i="0" dirty="0">
                <a:solidFill>
                  <a:srgbClr val="F8F8F2"/>
                </a:solidFill>
                <a:effectLst/>
                <a:latin typeface="Consolas" panose="020B0609020204030204" pitchFamily="49" charset="0"/>
              </a:rPr>
              <a:t>); </a:t>
            </a:r>
          </a:p>
          <a:p>
            <a:r>
              <a:rPr lang="en-IN" sz="1200" b="0" i="0" dirty="0">
                <a:solidFill>
                  <a:srgbClr val="E6DB74"/>
                </a:solidFill>
                <a:effectLst/>
                <a:latin typeface="Consolas" panose="020B0609020204030204" pitchFamily="49" charset="0"/>
              </a:rPr>
              <a:t>    addnum</a:t>
            </a:r>
            <a:r>
              <a:rPr lang="en-IN" sz="1200" b="0" i="0" dirty="0">
                <a:solidFill>
                  <a:srgbClr val="F8F8F2"/>
                </a:solidFill>
                <a:effectLst/>
                <a:latin typeface="Consolas" panose="020B0609020204030204" pitchFamily="49" charset="0"/>
              </a:rPr>
              <a:t> (</a:t>
            </a:r>
            <a:r>
              <a:rPr lang="en-IN" sz="1200" b="0" i="0" dirty="0">
                <a:solidFill>
                  <a:srgbClr val="AE81FF"/>
                </a:solidFill>
                <a:effectLst/>
                <a:latin typeface="Consolas" panose="020B0609020204030204" pitchFamily="49" charset="0"/>
              </a:rPr>
              <a:t>5</a:t>
            </a:r>
            <a:r>
              <a:rPr lang="en-IN" sz="1200" b="0" i="0" dirty="0">
                <a:solidFill>
                  <a:srgbClr val="F8F8F2"/>
                </a:solidFill>
                <a:effectLst/>
                <a:latin typeface="Consolas" panose="020B0609020204030204" pitchFamily="49" charset="0"/>
              </a:rPr>
              <a:t>,</a:t>
            </a:r>
            <a:r>
              <a:rPr lang="en-IN" sz="1200" b="0" i="0" dirty="0">
                <a:solidFill>
                  <a:srgbClr val="AE81FF"/>
                </a:solidFill>
                <a:effectLst/>
                <a:latin typeface="Consolas" panose="020B0609020204030204" pitchFamily="49" charset="0"/>
              </a:rPr>
              <a:t>2</a:t>
            </a:r>
            <a:r>
              <a:rPr lang="en-IN" sz="1200" b="0" i="0" dirty="0">
                <a:solidFill>
                  <a:srgbClr val="F8F8F2"/>
                </a:solidFill>
                <a:effectLst/>
                <a:latin typeface="Consolas" panose="020B0609020204030204" pitchFamily="49" charset="0"/>
              </a:rPr>
              <a:t>,</a:t>
            </a:r>
            <a:r>
              <a:rPr lang="en-IN" sz="1200" b="0" i="0" dirty="0">
                <a:solidFill>
                  <a:srgbClr val="AE81FF"/>
                </a:solidFill>
                <a:effectLst/>
                <a:latin typeface="Consolas" panose="020B0609020204030204" pitchFamily="49" charset="0"/>
              </a:rPr>
              <a:t>8</a:t>
            </a:r>
            <a:r>
              <a:rPr lang="en-IN" sz="1200" b="0" i="0" dirty="0">
                <a:solidFill>
                  <a:srgbClr val="F8F8F2"/>
                </a:solidFill>
                <a:effectLst/>
                <a:latin typeface="Consolas" panose="020B0609020204030204" pitchFamily="49" charset="0"/>
              </a:rPr>
              <a:t>); </a:t>
            </a:r>
          </a:p>
          <a:p>
            <a:r>
              <a:rPr lang="en-IN" sz="1200" b="0" i="0" dirty="0">
                <a:solidFill>
                  <a:srgbClr val="66D9EF"/>
                </a:solidFill>
                <a:effectLst/>
                <a:latin typeface="Consolas" panose="020B0609020204030204" pitchFamily="49" charset="0"/>
              </a:rPr>
              <a:t>return</a:t>
            </a:r>
            <a:r>
              <a:rPr lang="en-IN" sz="1200" b="0" i="0" dirty="0">
                <a:solidFill>
                  <a:srgbClr val="F8F8F2"/>
                </a:solidFill>
                <a:effectLst/>
                <a:latin typeface="Consolas" panose="020B0609020204030204" pitchFamily="49" charset="0"/>
              </a:rPr>
              <a:t> </a:t>
            </a:r>
            <a:r>
              <a:rPr lang="en-IN" sz="1200" b="0" i="0" dirty="0">
                <a:solidFill>
                  <a:srgbClr val="AE81FF"/>
                </a:solidFill>
                <a:effectLst/>
                <a:latin typeface="Consolas" panose="020B0609020204030204" pitchFamily="49" charset="0"/>
              </a:rPr>
              <a:t>0</a:t>
            </a:r>
            <a:r>
              <a:rPr lang="en-IN" sz="1200" b="0" i="0" dirty="0">
                <a:solidFill>
                  <a:srgbClr val="F8F8F2"/>
                </a:solidFill>
                <a:effectLst/>
                <a:latin typeface="Consolas" panose="020B0609020204030204" pitchFamily="49" charset="0"/>
              </a:rPr>
              <a:t>; }</a:t>
            </a:r>
          </a:p>
          <a:p>
            <a:r>
              <a:rPr lang="en-IN" sz="1200" b="0" i="0" dirty="0">
                <a:solidFill>
                  <a:srgbClr val="F8F8F2"/>
                </a:solidFill>
                <a:effectLst/>
                <a:latin typeface="Consolas" panose="020B0609020204030204" pitchFamily="49" charset="0"/>
              </a:rPr>
              <a:t>   </a:t>
            </a:r>
            <a:r>
              <a:rPr lang="en-IN" sz="1200" b="0" i="0" dirty="0">
                <a:solidFill>
                  <a:srgbClr val="66D9EF"/>
                </a:solidFill>
                <a:effectLst/>
                <a:latin typeface="Consolas" panose="020B0609020204030204" pitchFamily="49" charset="0"/>
              </a:rPr>
              <a:t>void</a:t>
            </a:r>
            <a:r>
              <a:rPr lang="en-IN" sz="1200" b="0" i="0" dirty="0">
                <a:solidFill>
                  <a:srgbClr val="F8F8F2"/>
                </a:solidFill>
                <a:effectLst/>
                <a:latin typeface="Consolas" panose="020B0609020204030204" pitchFamily="49" charset="0"/>
              </a:rPr>
              <a:t> </a:t>
            </a:r>
            <a:r>
              <a:rPr lang="en-IN" sz="1200" b="0" i="0" dirty="0">
                <a:solidFill>
                  <a:srgbClr val="E6DB74"/>
                </a:solidFill>
                <a:effectLst/>
                <a:latin typeface="Consolas" panose="020B0609020204030204" pitchFamily="49" charset="0"/>
              </a:rPr>
              <a:t>addnum</a:t>
            </a:r>
            <a:r>
              <a:rPr lang="en-IN" sz="1200" b="0" i="0" dirty="0">
                <a:solidFill>
                  <a:srgbClr val="F8F8F2"/>
                </a:solidFill>
                <a:effectLst/>
                <a:latin typeface="Consolas" panose="020B0609020204030204" pitchFamily="49" charset="0"/>
              </a:rPr>
              <a:t> (</a:t>
            </a:r>
            <a:r>
              <a:rPr lang="en-IN" sz="1200" b="0" i="0" dirty="0">
                <a:solidFill>
                  <a:srgbClr val="66D9EF"/>
                </a:solidFill>
                <a:effectLst/>
                <a:latin typeface="Consolas" panose="020B0609020204030204" pitchFamily="49" charset="0"/>
              </a:rPr>
              <a:t>int</a:t>
            </a:r>
            <a:r>
              <a:rPr lang="en-IN" sz="1200" b="0" i="0" dirty="0">
                <a:solidFill>
                  <a:srgbClr val="F8F8F2"/>
                </a:solidFill>
                <a:effectLst/>
                <a:latin typeface="Consolas" panose="020B0609020204030204" pitchFamily="49" charset="0"/>
              </a:rPr>
              <a:t> x, </a:t>
            </a:r>
            <a:r>
              <a:rPr lang="en-IN" sz="1200" b="0" i="0" dirty="0">
                <a:solidFill>
                  <a:srgbClr val="66D9EF"/>
                </a:solidFill>
                <a:effectLst/>
                <a:latin typeface="Consolas" panose="020B0609020204030204" pitchFamily="49" charset="0"/>
              </a:rPr>
              <a:t>int</a:t>
            </a:r>
            <a:r>
              <a:rPr lang="en-IN" sz="1200" b="0" i="0" dirty="0">
                <a:solidFill>
                  <a:srgbClr val="F8F8F2"/>
                </a:solidFill>
                <a:effectLst/>
                <a:latin typeface="Consolas" panose="020B0609020204030204" pitchFamily="49" charset="0"/>
              </a:rPr>
              <a:t> y) </a:t>
            </a:r>
          </a:p>
          <a:p>
            <a:r>
              <a:rPr lang="en-IN" sz="1200" b="0" i="0" dirty="0">
                <a:solidFill>
                  <a:srgbClr val="F8F8F2"/>
                </a:solidFill>
                <a:effectLst/>
                <a:latin typeface="Consolas" panose="020B0609020204030204" pitchFamily="49" charset="0"/>
              </a:rPr>
              <a:t>   { cout&lt;&lt;</a:t>
            </a:r>
            <a:r>
              <a:rPr lang="en-IN" sz="1200" b="0" i="0" dirty="0">
                <a:solidFill>
                  <a:srgbClr val="A6E22E"/>
                </a:solidFill>
                <a:effectLst/>
                <a:latin typeface="Consolas" panose="020B0609020204030204" pitchFamily="49" charset="0"/>
              </a:rPr>
              <a:t>"Integer number: "</a:t>
            </a:r>
            <a:r>
              <a:rPr lang="en-IN" sz="1200" b="0" i="0" dirty="0">
                <a:solidFill>
                  <a:srgbClr val="F8F8F2"/>
                </a:solidFill>
                <a:effectLst/>
                <a:latin typeface="Consolas" panose="020B0609020204030204" pitchFamily="49" charset="0"/>
              </a:rPr>
              <a:t>&lt;&lt;x+y&lt;&lt;endl; } </a:t>
            </a:r>
          </a:p>
          <a:p>
            <a:r>
              <a:rPr lang="en-IN" sz="1200" b="0" i="0" dirty="0">
                <a:solidFill>
                  <a:srgbClr val="66D9EF"/>
                </a:solidFill>
                <a:effectLst/>
                <a:latin typeface="Consolas" panose="020B0609020204030204" pitchFamily="49" charset="0"/>
              </a:rPr>
              <a:t>   void</a:t>
            </a:r>
            <a:r>
              <a:rPr lang="en-IN" sz="1200" b="0" i="0" dirty="0">
                <a:solidFill>
                  <a:srgbClr val="F8F8F2"/>
                </a:solidFill>
                <a:effectLst/>
                <a:latin typeface="Consolas" panose="020B0609020204030204" pitchFamily="49" charset="0"/>
              </a:rPr>
              <a:t> </a:t>
            </a:r>
            <a:r>
              <a:rPr lang="en-IN" sz="1200" b="0" i="0" dirty="0">
                <a:solidFill>
                  <a:srgbClr val="E6DB74"/>
                </a:solidFill>
                <a:effectLst/>
                <a:latin typeface="Consolas" panose="020B0609020204030204" pitchFamily="49" charset="0"/>
              </a:rPr>
              <a:t>addnum</a:t>
            </a:r>
            <a:r>
              <a:rPr lang="en-IN" sz="1200" b="0" i="0" dirty="0">
                <a:solidFill>
                  <a:srgbClr val="F8F8F2"/>
                </a:solidFill>
                <a:effectLst/>
                <a:latin typeface="Consolas" panose="020B0609020204030204" pitchFamily="49" charset="0"/>
              </a:rPr>
              <a:t> (</a:t>
            </a:r>
            <a:r>
              <a:rPr lang="en-IN" sz="1200" b="0" i="0" dirty="0">
                <a:solidFill>
                  <a:srgbClr val="66D9EF"/>
                </a:solidFill>
                <a:effectLst/>
                <a:latin typeface="Consolas" panose="020B0609020204030204" pitchFamily="49" charset="0"/>
              </a:rPr>
              <a:t>int</a:t>
            </a:r>
            <a:r>
              <a:rPr lang="en-IN" sz="1200" b="0" i="0" dirty="0">
                <a:solidFill>
                  <a:srgbClr val="F8F8F2"/>
                </a:solidFill>
                <a:effectLst/>
                <a:latin typeface="Consolas" panose="020B0609020204030204" pitchFamily="49" charset="0"/>
              </a:rPr>
              <a:t> x, </a:t>
            </a:r>
            <a:r>
              <a:rPr lang="en-IN" sz="1200" b="0" i="0" dirty="0">
                <a:solidFill>
                  <a:srgbClr val="66D9EF"/>
                </a:solidFill>
                <a:effectLst/>
                <a:latin typeface="Consolas" panose="020B0609020204030204" pitchFamily="49" charset="0"/>
              </a:rPr>
              <a:t>int</a:t>
            </a:r>
            <a:r>
              <a:rPr lang="en-IN" sz="1200" b="0" i="0" dirty="0">
                <a:solidFill>
                  <a:srgbClr val="F8F8F2"/>
                </a:solidFill>
                <a:effectLst/>
                <a:latin typeface="Consolas" panose="020B0609020204030204" pitchFamily="49" charset="0"/>
              </a:rPr>
              <a:t> y, </a:t>
            </a:r>
            <a:r>
              <a:rPr lang="en-IN" sz="1200" b="0" i="0" dirty="0">
                <a:solidFill>
                  <a:srgbClr val="66D9EF"/>
                </a:solidFill>
                <a:effectLst/>
                <a:latin typeface="Consolas" panose="020B0609020204030204" pitchFamily="49" charset="0"/>
              </a:rPr>
              <a:t>int</a:t>
            </a:r>
            <a:r>
              <a:rPr lang="en-IN" sz="1200" b="0" i="0" dirty="0">
                <a:solidFill>
                  <a:srgbClr val="F8F8F2"/>
                </a:solidFill>
                <a:effectLst/>
                <a:latin typeface="Consolas" panose="020B0609020204030204" pitchFamily="49" charset="0"/>
              </a:rPr>
              <a:t> z)</a:t>
            </a:r>
          </a:p>
          <a:p>
            <a:r>
              <a:rPr lang="en-IN" sz="1200" b="0" i="0" dirty="0">
                <a:solidFill>
                  <a:srgbClr val="F8F8F2"/>
                </a:solidFill>
                <a:effectLst/>
                <a:latin typeface="Consolas" panose="020B0609020204030204" pitchFamily="49" charset="0"/>
              </a:rPr>
              <a:t>   { cout&lt;&lt;</a:t>
            </a:r>
            <a:r>
              <a:rPr lang="en-IN" sz="1200" b="0" i="0" dirty="0">
                <a:solidFill>
                  <a:srgbClr val="A6E22E"/>
                </a:solidFill>
                <a:effectLst/>
                <a:latin typeface="Consolas" panose="020B0609020204030204" pitchFamily="49" charset="0"/>
              </a:rPr>
              <a:t>"Float number: "</a:t>
            </a:r>
            <a:r>
              <a:rPr lang="en-IN" sz="1200" b="0" i="0" dirty="0">
                <a:solidFill>
                  <a:srgbClr val="F8F8F2"/>
                </a:solidFill>
                <a:effectLst/>
                <a:latin typeface="Consolas" panose="020B0609020204030204" pitchFamily="49" charset="0"/>
              </a:rPr>
              <a:t>&lt;&lt;x+y+z&lt;&lt;endl; }</a:t>
            </a:r>
            <a:endParaRPr lang="en-IN" sz="1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38"/>
          <p:cNvSpPr txBox="1">
            <a:spLocks noGrp="1"/>
          </p:cNvSpPr>
          <p:nvPr>
            <p:ph type="title"/>
          </p:nvPr>
        </p:nvSpPr>
        <p:spPr>
          <a:xfrm>
            <a:off x="666213" y="63979"/>
            <a:ext cx="2869324" cy="63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accent6"/>
                </a:solidFill>
              </a:rPr>
              <a:t>Operator Overloading{</a:t>
            </a:r>
            <a:r>
              <a:rPr lang="en" sz="1600" dirty="0">
                <a:solidFill>
                  <a:schemeClr val="lt1"/>
                </a:solidFill>
              </a:rPr>
              <a:t>  </a:t>
            </a:r>
            <a:endParaRPr sz="1600" dirty="0">
              <a:solidFill>
                <a:schemeClr val="lt1"/>
              </a:solidFill>
            </a:endParaRPr>
          </a:p>
        </p:txBody>
      </p:sp>
      <p:sp>
        <p:nvSpPr>
          <p:cNvPr id="799" name="Google Shape;799;p38"/>
          <p:cNvSpPr txBox="1">
            <a:spLocks noGrp="1"/>
          </p:cNvSpPr>
          <p:nvPr>
            <p:ph type="subTitle" idx="1"/>
          </p:nvPr>
        </p:nvSpPr>
        <p:spPr>
          <a:xfrm>
            <a:off x="961084" y="1424936"/>
            <a:ext cx="8046720" cy="143206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a:t>
            </a:r>
            <a:r>
              <a:rPr lang="en-US" b="0" i="0" dirty="0">
                <a:solidFill>
                  <a:schemeClr val="tx2">
                    <a:lumMod val="60000"/>
                    <a:lumOff val="40000"/>
                  </a:schemeClr>
                </a:solidFill>
                <a:effectLst/>
                <a:latin typeface="arial" panose="020B0604020202020204" pitchFamily="34" charset="0"/>
              </a:rPr>
              <a:t>Operator overloading </a:t>
            </a:r>
            <a:r>
              <a:rPr lang="en-US" b="1" i="0" dirty="0">
                <a:solidFill>
                  <a:schemeClr val="tx2">
                    <a:lumMod val="60000"/>
                    <a:lumOff val="40000"/>
                  </a:schemeClr>
                </a:solidFill>
                <a:effectLst/>
                <a:latin typeface="arial" panose="020B0604020202020204" pitchFamily="34" charset="0"/>
              </a:rPr>
              <a:t>means adding extra functionality for a certain operator</a:t>
            </a:r>
            <a:r>
              <a:rPr lang="en-US" b="0" i="0" dirty="0">
                <a:solidFill>
                  <a:schemeClr val="tx2">
                    <a:lumMod val="60000"/>
                    <a:lumOff val="40000"/>
                  </a:schemeClr>
                </a:solidFill>
                <a:effectLst/>
                <a:latin typeface="arial" panose="020B0604020202020204" pitchFamily="34" charset="0"/>
              </a:rPr>
              <a:t>. When an operator is overloaded, the operator has different meanings, which depend on the type of its operands. </a:t>
            </a:r>
            <a:r>
              <a:rPr lang="en" dirty="0"/>
              <a:t>&gt;</a:t>
            </a:r>
            <a:endParaRPr dirty="0"/>
          </a:p>
        </p:txBody>
      </p:sp>
      <p:pic>
        <p:nvPicPr>
          <p:cNvPr id="23" name="Graphic 22" descr="Chess pieces">
            <a:extLst>
              <a:ext uri="{FF2B5EF4-FFF2-40B4-BE49-F238E27FC236}">
                <a16:creationId xmlns:a16="http://schemas.microsoft.com/office/drawing/2014/main" id="{D33972C8-7FC0-48FE-97DF-18B317A858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42679" y="3892900"/>
            <a:ext cx="914400" cy="914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8"/>
          <p:cNvSpPr txBox="1">
            <a:spLocks noGrp="1"/>
          </p:cNvSpPr>
          <p:nvPr>
            <p:ph type="title"/>
          </p:nvPr>
        </p:nvSpPr>
        <p:spPr>
          <a:xfrm>
            <a:off x="235155" y="53295"/>
            <a:ext cx="4571999" cy="4886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Basic Structure of a C program</a:t>
            </a:r>
            <a:endParaRPr sz="1800" dirty="0">
              <a:solidFill>
                <a:schemeClr val="accent2"/>
              </a:solidFill>
            </a:endParaRPr>
          </a:p>
        </p:txBody>
      </p:sp>
      <p:sp>
        <p:nvSpPr>
          <p:cNvPr id="473" name="Google Shape;473;p2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C Programming Language</a:t>
            </a:r>
            <a:endParaRPr sz="1400" dirty="0">
              <a:solidFill>
                <a:schemeClr val="accent3"/>
              </a:solidFill>
            </a:endParaRPr>
          </a:p>
        </p:txBody>
      </p:sp>
      <p:sp>
        <p:nvSpPr>
          <p:cNvPr id="475" name="Google Shape;475;p2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solidFill>
              </a:rPr>
              <a:t>.</a:t>
            </a:r>
            <a:endParaRPr sz="1400" dirty="0">
              <a:solidFill>
                <a:schemeClr val="accent3"/>
              </a:solidFill>
            </a:endParaRPr>
          </a:p>
        </p:txBody>
      </p:sp>
      <p:pic>
        <p:nvPicPr>
          <p:cNvPr id="9" name="Picture 8">
            <a:extLst>
              <a:ext uri="{FF2B5EF4-FFF2-40B4-BE49-F238E27FC236}">
                <a16:creationId xmlns:a16="http://schemas.microsoft.com/office/drawing/2014/main" id="{2D53CE39-7234-442E-9DF6-A7A6A8F66712}"/>
              </a:ext>
            </a:extLst>
          </p:cNvPr>
          <p:cNvPicPr>
            <a:picLocks noChangeAspect="1"/>
          </p:cNvPicPr>
          <p:nvPr/>
        </p:nvPicPr>
        <p:blipFill>
          <a:blip r:embed="rId3"/>
          <a:stretch>
            <a:fillRect/>
          </a:stretch>
        </p:blipFill>
        <p:spPr>
          <a:xfrm>
            <a:off x="1963082" y="541991"/>
            <a:ext cx="4626904" cy="4037465"/>
          </a:xfrm>
          <a:prstGeom prst="rect">
            <a:avLst/>
          </a:prstGeom>
        </p:spPr>
      </p:pic>
      <p:sp>
        <p:nvSpPr>
          <p:cNvPr id="6" name="TextBox 5">
            <a:extLst>
              <a:ext uri="{FF2B5EF4-FFF2-40B4-BE49-F238E27FC236}">
                <a16:creationId xmlns:a16="http://schemas.microsoft.com/office/drawing/2014/main" id="{324F18B3-5E60-4D8A-8C5E-D41261DFEDE2}"/>
              </a:ext>
            </a:extLst>
          </p:cNvPr>
          <p:cNvSpPr txBox="1"/>
          <p:nvPr/>
        </p:nvSpPr>
        <p:spPr>
          <a:xfrm>
            <a:off x="6356657" y="1645920"/>
            <a:ext cx="184731" cy="307777"/>
          </a:xfrm>
          <a:prstGeom prst="rect">
            <a:avLst/>
          </a:prstGeom>
          <a:noFill/>
        </p:spPr>
        <p:txBody>
          <a:bodyPr wrap="none" rtlCol="0">
            <a:spAutoFit/>
          </a:bodyPr>
          <a:lstStyle/>
          <a:p>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21"/>
        <p:cNvGrpSpPr/>
        <p:nvPr/>
      </p:nvGrpSpPr>
      <p:grpSpPr>
        <a:xfrm>
          <a:off x="0" y="0"/>
          <a:ext cx="0" cy="0"/>
          <a:chOff x="0" y="0"/>
          <a:chExt cx="0" cy="0"/>
        </a:xfrm>
      </p:grpSpPr>
      <p:sp>
        <p:nvSpPr>
          <p:cNvPr id="2522" name="Google Shape;2522;p48"/>
          <p:cNvSpPr txBox="1">
            <a:spLocks noGrp="1"/>
          </p:cNvSpPr>
          <p:nvPr>
            <p:ph type="title"/>
          </p:nvPr>
        </p:nvSpPr>
        <p:spPr>
          <a:xfrm>
            <a:off x="4950927" y="4483052"/>
            <a:ext cx="3473531" cy="66044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800" b="1" dirty="0">
                <a:solidFill>
                  <a:schemeClr val="lt1"/>
                </a:solidFill>
              </a:rPr>
              <a:t>F</a:t>
            </a:r>
            <a:r>
              <a:rPr lang="en" sz="1800" b="1" dirty="0">
                <a:solidFill>
                  <a:schemeClr val="lt1"/>
                </a:solidFill>
              </a:rPr>
              <a:t>unction Over-riding</a:t>
            </a:r>
            <a:endParaRPr dirty="0">
              <a:solidFill>
                <a:schemeClr val="lt1"/>
              </a:solidFill>
            </a:endParaRPr>
          </a:p>
        </p:txBody>
      </p:sp>
      <p:sp>
        <p:nvSpPr>
          <p:cNvPr id="2523" name="Google Shape;2523;p48"/>
          <p:cNvSpPr txBox="1">
            <a:spLocks noGrp="1"/>
          </p:cNvSpPr>
          <p:nvPr>
            <p:ph type="subTitle" idx="1"/>
          </p:nvPr>
        </p:nvSpPr>
        <p:spPr>
          <a:xfrm>
            <a:off x="4800059" y="233650"/>
            <a:ext cx="4130603" cy="666228"/>
          </a:xfrm>
          <a:prstGeom prst="rect">
            <a:avLst/>
          </a:prstGeom>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b="0" i="0" dirty="0">
                <a:solidFill>
                  <a:srgbClr val="C5C3C1"/>
                </a:solidFill>
                <a:effectLst/>
                <a:latin typeface="urw-din"/>
              </a:rPr>
              <a:t>&lt;when a derived class has a definition for one of the member functions of the base class. That base function is said to be </a:t>
            </a:r>
            <a:r>
              <a:rPr lang="en-US" sz="1200" b="1" i="0" dirty="0">
                <a:solidFill>
                  <a:srgbClr val="C5C3C1"/>
                </a:solidFill>
                <a:effectLst/>
                <a:latin typeface="urw-din"/>
              </a:rPr>
              <a:t>overridden</a:t>
            </a:r>
            <a:r>
              <a:rPr lang="en-US" sz="1200" b="0" i="0" dirty="0">
                <a:solidFill>
                  <a:srgbClr val="C5C3C1"/>
                </a:solidFill>
                <a:effectLst/>
                <a:latin typeface="urw-din"/>
              </a:rPr>
              <a:t>.&gt;</a:t>
            </a:r>
            <a:endParaRPr sz="1200" dirty="0"/>
          </a:p>
        </p:txBody>
      </p:sp>
      <p:sp>
        <p:nvSpPr>
          <p:cNvPr id="2525" name="Google Shape;2525;p4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solidFill>
              </a:rPr>
              <a:t>Virtual function</a:t>
            </a:r>
            <a:endParaRPr sz="1400" dirty="0">
              <a:solidFill>
                <a:schemeClr val="accent3"/>
              </a:solidFill>
            </a:endParaRPr>
          </a:p>
        </p:txBody>
      </p:sp>
      <p:grpSp>
        <p:nvGrpSpPr>
          <p:cNvPr id="2531" name="Google Shape;2531;p48"/>
          <p:cNvGrpSpPr/>
          <p:nvPr/>
        </p:nvGrpSpPr>
        <p:grpSpPr>
          <a:xfrm>
            <a:off x="4295602" y="1255373"/>
            <a:ext cx="4635060" cy="3318559"/>
            <a:chOff x="4994678" y="1173377"/>
            <a:chExt cx="3439196" cy="2775803"/>
          </a:xfrm>
        </p:grpSpPr>
        <p:grpSp>
          <p:nvGrpSpPr>
            <p:cNvPr id="2532" name="Google Shape;2532;p48"/>
            <p:cNvGrpSpPr/>
            <p:nvPr/>
          </p:nvGrpSpPr>
          <p:grpSpPr>
            <a:xfrm>
              <a:off x="4994678" y="1173377"/>
              <a:ext cx="3439196" cy="2775803"/>
              <a:chOff x="4572031" y="1415284"/>
              <a:chExt cx="2875341" cy="2319354"/>
            </a:xfrm>
          </p:grpSpPr>
          <p:grpSp>
            <p:nvGrpSpPr>
              <p:cNvPr id="2533" name="Google Shape;2533;p48"/>
              <p:cNvGrpSpPr/>
              <p:nvPr/>
            </p:nvGrpSpPr>
            <p:grpSpPr>
              <a:xfrm>
                <a:off x="4572031" y="1415284"/>
                <a:ext cx="2875341" cy="1993075"/>
                <a:chOff x="3665860" y="822037"/>
                <a:chExt cx="4758136" cy="3243937"/>
              </a:xfrm>
            </p:grpSpPr>
            <p:grpSp>
              <p:nvGrpSpPr>
                <p:cNvPr id="2534" name="Google Shape;2534;p48"/>
                <p:cNvGrpSpPr/>
                <p:nvPr/>
              </p:nvGrpSpPr>
              <p:grpSpPr>
                <a:xfrm>
                  <a:off x="3665860" y="822037"/>
                  <a:ext cx="4758136" cy="3243937"/>
                  <a:chOff x="518725" y="252435"/>
                  <a:chExt cx="6524250" cy="4448015"/>
                </a:xfrm>
              </p:grpSpPr>
              <p:sp>
                <p:nvSpPr>
                  <p:cNvPr id="2535" name="Google Shape;2535;p48"/>
                  <p:cNvSpPr/>
                  <p:nvPr/>
                </p:nvSpPr>
                <p:spPr>
                  <a:xfrm>
                    <a:off x="518725" y="4131625"/>
                    <a:ext cx="6524250" cy="568825"/>
                  </a:xfrm>
                  <a:custGeom>
                    <a:avLst/>
                    <a:gdLst/>
                    <a:ahLst/>
                    <a:cxnLst/>
                    <a:rect l="l" t="t" r="r" b="b"/>
                    <a:pathLst>
                      <a:path w="260970" h="22753" extrusionOk="0">
                        <a:moveTo>
                          <a:pt x="0" y="14846"/>
                        </a:moveTo>
                        <a:cubicBezTo>
                          <a:pt x="0" y="19169"/>
                          <a:pt x="4039" y="22753"/>
                          <a:pt x="8305" y="22753"/>
                        </a:cubicBezTo>
                        <a:lnTo>
                          <a:pt x="253120" y="22753"/>
                        </a:lnTo>
                        <a:cubicBezTo>
                          <a:pt x="257443" y="22696"/>
                          <a:pt x="260913" y="19169"/>
                          <a:pt x="260970" y="14846"/>
                        </a:cubicBezTo>
                        <a:lnTo>
                          <a:pt x="260970" y="0"/>
                        </a:lnTo>
                        <a:lnTo>
                          <a:pt x="0" y="0"/>
                        </a:lnTo>
                        <a:close/>
                      </a:path>
                    </a:pathLst>
                  </a:custGeom>
                  <a:ln>
                    <a:headEnd type="none" w="sm" len="sm"/>
                    <a:tailEnd type="none" w="sm" len="sm"/>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3"/>
                      </a:solidFill>
                    </a:endParaRPr>
                  </a:p>
                </p:txBody>
              </p:sp>
              <p:sp>
                <p:nvSpPr>
                  <p:cNvPr id="2536" name="Google Shape;2536;p48"/>
                  <p:cNvSpPr/>
                  <p:nvPr/>
                </p:nvSpPr>
                <p:spPr>
                  <a:xfrm>
                    <a:off x="518725" y="252435"/>
                    <a:ext cx="6524250" cy="3893525"/>
                  </a:xfrm>
                  <a:custGeom>
                    <a:avLst/>
                    <a:gdLst/>
                    <a:ahLst/>
                    <a:cxnLst/>
                    <a:rect l="l" t="t" r="r" b="b"/>
                    <a:pathLst>
                      <a:path w="260970" h="155741" extrusionOk="0">
                        <a:moveTo>
                          <a:pt x="249594" y="9954"/>
                        </a:moveTo>
                        <a:lnTo>
                          <a:pt x="249594" y="144364"/>
                        </a:lnTo>
                        <a:lnTo>
                          <a:pt x="11376" y="144364"/>
                        </a:lnTo>
                        <a:lnTo>
                          <a:pt x="11376" y="9954"/>
                        </a:lnTo>
                        <a:close/>
                        <a:moveTo>
                          <a:pt x="8305" y="0"/>
                        </a:moveTo>
                        <a:cubicBezTo>
                          <a:pt x="4039" y="0"/>
                          <a:pt x="0" y="2844"/>
                          <a:pt x="0" y="7110"/>
                        </a:cubicBezTo>
                        <a:lnTo>
                          <a:pt x="0" y="155740"/>
                        </a:lnTo>
                        <a:lnTo>
                          <a:pt x="260970" y="155740"/>
                        </a:lnTo>
                        <a:lnTo>
                          <a:pt x="260970" y="7110"/>
                        </a:lnTo>
                        <a:cubicBezTo>
                          <a:pt x="260970" y="2844"/>
                          <a:pt x="257386" y="0"/>
                          <a:pt x="253120" y="0"/>
                        </a:cubicBezTo>
                        <a:close/>
                      </a:path>
                    </a:pathLst>
                  </a:custGeom>
                  <a:ln>
                    <a:headEnd type="none" w="sm" len="sm"/>
                    <a:tailEnd type="none" w="sm" len="sm"/>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3"/>
                      </a:solidFill>
                    </a:endParaRPr>
                  </a:p>
                </p:txBody>
              </p:sp>
            </p:grpSp>
            <p:sp>
              <p:nvSpPr>
                <p:cNvPr id="2537" name="Google Shape;2537;p48"/>
                <p:cNvSpPr/>
                <p:nvPr/>
              </p:nvSpPr>
              <p:spPr>
                <a:xfrm>
                  <a:off x="5947879" y="3778845"/>
                  <a:ext cx="194076" cy="166189"/>
                </a:xfrm>
                <a:custGeom>
                  <a:avLst/>
                  <a:gdLst/>
                  <a:ahLst/>
                  <a:cxnLst/>
                  <a:rect l="l" t="t" r="r" b="b"/>
                  <a:pathLst>
                    <a:path w="10627" h="9100" extrusionOk="0">
                      <a:moveTo>
                        <a:pt x="6092" y="0"/>
                      </a:moveTo>
                      <a:cubicBezTo>
                        <a:pt x="2020" y="0"/>
                        <a:pt x="0" y="4900"/>
                        <a:pt x="2881" y="7747"/>
                      </a:cubicBezTo>
                      <a:cubicBezTo>
                        <a:pt x="3804" y="8681"/>
                        <a:pt x="4944" y="9100"/>
                        <a:pt x="6063" y="9100"/>
                      </a:cubicBezTo>
                      <a:cubicBezTo>
                        <a:pt x="8391" y="9100"/>
                        <a:pt x="10627" y="7286"/>
                        <a:pt x="10627" y="4536"/>
                      </a:cubicBezTo>
                      <a:cubicBezTo>
                        <a:pt x="10627" y="2020"/>
                        <a:pt x="8608" y="0"/>
                        <a:pt x="6092" y="0"/>
                      </a:cubicBezTo>
                      <a:close/>
                    </a:path>
                  </a:pathLst>
                </a:custGeom>
                <a:ln>
                  <a:headEnd type="none" w="sm" len="sm"/>
                  <a:tailEnd type="none" w="sm" len="sm"/>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3"/>
                    </a:solidFill>
                  </a:endParaRPr>
                </a:p>
              </p:txBody>
            </p:sp>
          </p:grpSp>
          <p:sp>
            <p:nvSpPr>
              <p:cNvPr id="2538" name="Google Shape;2538;p48"/>
              <p:cNvSpPr/>
              <p:nvPr/>
            </p:nvSpPr>
            <p:spPr>
              <a:xfrm>
                <a:off x="5498909" y="3408365"/>
                <a:ext cx="1040944" cy="326273"/>
              </a:xfrm>
              <a:custGeom>
                <a:avLst/>
                <a:gdLst/>
                <a:ahLst/>
                <a:cxnLst/>
                <a:rect l="l" t="t" r="r" b="b"/>
                <a:pathLst>
                  <a:path w="94481" h="29125" extrusionOk="0">
                    <a:moveTo>
                      <a:pt x="79805" y="18317"/>
                    </a:moveTo>
                    <a:cubicBezTo>
                      <a:pt x="74117" y="12515"/>
                      <a:pt x="73889" y="1"/>
                      <a:pt x="73889" y="1"/>
                    </a:cubicBezTo>
                    <a:lnTo>
                      <a:pt x="20592" y="1"/>
                    </a:lnTo>
                    <a:cubicBezTo>
                      <a:pt x="20592" y="1"/>
                      <a:pt x="20364" y="12515"/>
                      <a:pt x="14676" y="18317"/>
                    </a:cubicBezTo>
                    <a:cubicBezTo>
                      <a:pt x="8931" y="24175"/>
                      <a:pt x="1" y="29124"/>
                      <a:pt x="15529" y="29124"/>
                    </a:cubicBezTo>
                    <a:lnTo>
                      <a:pt x="78952" y="29124"/>
                    </a:lnTo>
                    <a:cubicBezTo>
                      <a:pt x="94480" y="29124"/>
                      <a:pt x="85493" y="24175"/>
                      <a:pt x="79805" y="18317"/>
                    </a:cubicBezTo>
                    <a:close/>
                  </a:path>
                </a:pathLst>
              </a:custGeom>
              <a:ln>
                <a:headEnd type="none" w="sm" len="sm"/>
                <a:tailEnd type="none" w="sm" len="sm"/>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3"/>
                  </a:solidFill>
                </a:endParaRPr>
              </a:p>
            </p:txBody>
          </p:sp>
        </p:grpSp>
        <p:cxnSp>
          <p:nvCxnSpPr>
            <p:cNvPr id="2539" name="Google Shape;2539;p48"/>
            <p:cNvCxnSpPr/>
            <p:nvPr/>
          </p:nvCxnSpPr>
          <p:spPr>
            <a:xfrm rot="10800000">
              <a:off x="5370275" y="3949180"/>
              <a:ext cx="2688000" cy="0"/>
            </a:xfrm>
            <a:prstGeom prst="straightConnector1">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cxnSp>
      </p:grpSp>
      <p:sp>
        <p:nvSpPr>
          <p:cNvPr id="21" name="TextBox 20">
            <a:extLst>
              <a:ext uri="{FF2B5EF4-FFF2-40B4-BE49-F238E27FC236}">
                <a16:creationId xmlns:a16="http://schemas.microsoft.com/office/drawing/2014/main" id="{02207D93-C50E-42DD-8758-C58001378C22}"/>
              </a:ext>
            </a:extLst>
          </p:cNvPr>
          <p:cNvSpPr txBox="1"/>
          <p:nvPr/>
        </p:nvSpPr>
        <p:spPr>
          <a:xfrm>
            <a:off x="4558344" y="1456607"/>
            <a:ext cx="4109553" cy="2093751"/>
          </a:xfrm>
          <a:prstGeom prst="rect">
            <a:avLst/>
          </a:prstGeom>
          <a:noFill/>
          <a:ln>
            <a:solidFill>
              <a:srgbClr val="00B0F0"/>
            </a:solidFill>
          </a:ln>
        </p:spPr>
        <p:txBody>
          <a:bodyPr wrap="square">
            <a:spAutoFit/>
          </a:bodyPr>
          <a:lstStyle/>
          <a:p>
            <a:r>
              <a:rPr lang="en-US" sz="1600" dirty="0">
                <a:solidFill>
                  <a:schemeClr val="tx2">
                    <a:lumMod val="40000"/>
                    <a:lumOff val="60000"/>
                  </a:schemeClr>
                </a:solidFill>
              </a:rPr>
              <a:t>A virtual function is a member function which is declared within a base class and is re-defined(Overridden) by a derived class. When you refer to a derived class object using a pointer or a reference to the base class, you can call a virtual function for that object and execute the derived class’s version of the function</a:t>
            </a:r>
            <a:r>
              <a:rPr lang="en-US" sz="1600" b="0" i="0" dirty="0">
                <a:solidFill>
                  <a:schemeClr val="tx2">
                    <a:lumMod val="40000"/>
                    <a:lumOff val="60000"/>
                  </a:schemeClr>
                </a:solidFill>
                <a:effectLst/>
                <a:latin typeface="urw-din"/>
              </a:rPr>
              <a:t>. </a:t>
            </a:r>
            <a:endParaRPr lang="en-IN" sz="1600" dirty="0">
              <a:solidFill>
                <a:schemeClr val="tx2">
                  <a:lumMod val="40000"/>
                  <a:lumOff val="60000"/>
                </a:schemeClr>
              </a:solidFill>
            </a:endParaRPr>
          </a:p>
        </p:txBody>
      </p:sp>
      <p:sp>
        <p:nvSpPr>
          <p:cNvPr id="23" name="TextBox 22">
            <a:extLst>
              <a:ext uri="{FF2B5EF4-FFF2-40B4-BE49-F238E27FC236}">
                <a16:creationId xmlns:a16="http://schemas.microsoft.com/office/drawing/2014/main" id="{A77CCBF6-987E-4D9E-99F7-1BA638310E97}"/>
              </a:ext>
            </a:extLst>
          </p:cNvPr>
          <p:cNvSpPr txBox="1"/>
          <p:nvPr/>
        </p:nvSpPr>
        <p:spPr>
          <a:xfrm>
            <a:off x="1090324" y="741341"/>
            <a:ext cx="3118939" cy="3539430"/>
          </a:xfrm>
          <a:prstGeom prst="rect">
            <a:avLst/>
          </a:prstGeom>
          <a:noFill/>
          <a:ln>
            <a:solidFill>
              <a:schemeClr val="tx2">
                <a:lumMod val="75000"/>
              </a:schemeClr>
            </a:solidFill>
          </a:ln>
        </p:spPr>
        <p:txBody>
          <a:bodyPr wrap="square">
            <a:spAutoFit/>
          </a:bodyPr>
          <a:lstStyle/>
          <a:p>
            <a:pPr algn="l" fontAlgn="base">
              <a:buFont typeface="Arial" panose="020B0604020202020204" pitchFamily="34" charset="0"/>
              <a:buChar char="•"/>
            </a:pPr>
            <a:r>
              <a:rPr lang="en-US" sz="1600" b="0" i="0" dirty="0">
                <a:solidFill>
                  <a:schemeClr val="bg2">
                    <a:lumMod val="40000"/>
                    <a:lumOff val="60000"/>
                  </a:schemeClr>
                </a:solidFill>
                <a:effectLst/>
                <a:latin typeface="urw-din"/>
              </a:rPr>
              <a:t>Virtual functions ensure that the correct function is called for an object, regardless of the type of reference (or pointer) used for function call.</a:t>
            </a:r>
          </a:p>
          <a:p>
            <a:pPr algn="l" fontAlgn="base">
              <a:buFont typeface="Arial" panose="020B0604020202020204" pitchFamily="34" charset="0"/>
              <a:buChar char="•"/>
            </a:pPr>
            <a:endParaRPr lang="en-US" sz="1600" b="0" i="0" dirty="0">
              <a:solidFill>
                <a:schemeClr val="bg2">
                  <a:lumMod val="40000"/>
                  <a:lumOff val="60000"/>
                </a:schemeClr>
              </a:solidFill>
              <a:effectLst/>
              <a:latin typeface="urw-din"/>
            </a:endParaRPr>
          </a:p>
          <a:p>
            <a:pPr fontAlgn="base">
              <a:buFont typeface="Arial" panose="020B0604020202020204" pitchFamily="34" charset="0"/>
              <a:buChar char="•"/>
            </a:pPr>
            <a:r>
              <a:rPr lang="en-US" sz="1600" b="0" i="0" dirty="0">
                <a:solidFill>
                  <a:schemeClr val="bg2">
                    <a:lumMod val="40000"/>
                    <a:lumOff val="60000"/>
                  </a:schemeClr>
                </a:solidFill>
                <a:effectLst/>
                <a:latin typeface="urw-din"/>
              </a:rPr>
              <a:t>They are mainly used to achieve</a:t>
            </a:r>
            <a:r>
              <a:rPr lang="en-US" sz="1600" u="sng" dirty="0">
                <a:solidFill>
                  <a:schemeClr val="bg2">
                    <a:lumMod val="40000"/>
                    <a:lumOff val="60000"/>
                  </a:schemeClr>
                </a:solidFill>
                <a:latin typeface="urw-din"/>
              </a:rPr>
              <a:t> Runtime- Polymorphism</a:t>
            </a:r>
          </a:p>
          <a:p>
            <a:pPr fontAlgn="base">
              <a:buFont typeface="Arial" panose="020B0604020202020204" pitchFamily="34" charset="0"/>
              <a:buChar char="•"/>
            </a:pPr>
            <a:endParaRPr lang="en-US" sz="1600" u="sng" dirty="0">
              <a:solidFill>
                <a:schemeClr val="bg2">
                  <a:lumMod val="40000"/>
                  <a:lumOff val="60000"/>
                </a:schemeClr>
              </a:solidFill>
              <a:latin typeface="urw-din"/>
            </a:endParaRPr>
          </a:p>
          <a:p>
            <a:pPr fontAlgn="base">
              <a:buFont typeface="Arial" panose="020B0604020202020204" pitchFamily="34" charset="0"/>
              <a:buChar char="•"/>
            </a:pPr>
            <a:r>
              <a:rPr lang="en-US" sz="1600" b="0" i="0" dirty="0">
                <a:solidFill>
                  <a:schemeClr val="bg2">
                    <a:lumMod val="40000"/>
                    <a:lumOff val="60000"/>
                  </a:schemeClr>
                </a:solidFill>
                <a:effectLst/>
                <a:latin typeface="urw-din"/>
              </a:rPr>
              <a:t>Functions are declared with a </a:t>
            </a:r>
            <a:r>
              <a:rPr lang="en-US" sz="1600" b="1" i="0" dirty="0">
                <a:solidFill>
                  <a:schemeClr val="bg2">
                    <a:lumMod val="40000"/>
                    <a:lumOff val="60000"/>
                  </a:schemeClr>
                </a:solidFill>
                <a:effectLst/>
                <a:latin typeface="urw-din"/>
              </a:rPr>
              <a:t>virtual </a:t>
            </a:r>
            <a:r>
              <a:rPr lang="en-US" sz="1600" b="0" i="0" dirty="0">
                <a:solidFill>
                  <a:schemeClr val="bg2">
                    <a:lumMod val="40000"/>
                    <a:lumOff val="60000"/>
                  </a:schemeClr>
                </a:solidFill>
                <a:effectLst/>
                <a:latin typeface="urw-din"/>
              </a:rPr>
              <a:t>keyword in base class.</a:t>
            </a:r>
          </a:p>
          <a:p>
            <a:pPr fontAlgn="base">
              <a:buFont typeface="Arial" panose="020B0604020202020204" pitchFamily="34" charset="0"/>
              <a:buChar char="•"/>
            </a:pPr>
            <a:endParaRPr lang="en-US" sz="1600" b="0" i="0" dirty="0">
              <a:solidFill>
                <a:schemeClr val="bg2">
                  <a:lumMod val="40000"/>
                  <a:lumOff val="60000"/>
                </a:schemeClr>
              </a:solidFill>
              <a:effectLst/>
              <a:latin typeface="urw-din"/>
            </a:endParaRPr>
          </a:p>
          <a:p>
            <a:pPr algn="l" fontAlgn="base">
              <a:buFont typeface="Arial" panose="020B0604020202020204" pitchFamily="34" charset="0"/>
              <a:buChar char="•"/>
            </a:pPr>
            <a:r>
              <a:rPr lang="en-US" sz="1600" b="0" i="0" dirty="0">
                <a:solidFill>
                  <a:schemeClr val="bg2">
                    <a:lumMod val="40000"/>
                    <a:lumOff val="60000"/>
                  </a:schemeClr>
                </a:solidFill>
                <a:effectLst/>
                <a:latin typeface="urw-din"/>
              </a:rPr>
              <a:t>The resolving of function call is done at Run-time.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43"/>
        <p:cNvGrpSpPr/>
        <p:nvPr/>
      </p:nvGrpSpPr>
      <p:grpSpPr>
        <a:xfrm>
          <a:off x="0" y="0"/>
          <a:ext cx="0" cy="0"/>
          <a:chOff x="0" y="0"/>
          <a:chExt cx="0" cy="0"/>
        </a:xfrm>
      </p:grpSpPr>
      <p:sp>
        <p:nvSpPr>
          <p:cNvPr id="2544" name="Google Shape;2544;p49"/>
          <p:cNvSpPr txBox="1">
            <a:spLocks noGrp="1"/>
          </p:cNvSpPr>
          <p:nvPr>
            <p:ph type="ctrTitle"/>
          </p:nvPr>
        </p:nvSpPr>
        <p:spPr>
          <a:xfrm>
            <a:off x="4681016" y="-15114"/>
            <a:ext cx="4394972" cy="53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User-defined datatypes </a:t>
            </a:r>
            <a:r>
              <a:rPr lang="en" dirty="0">
                <a:solidFill>
                  <a:schemeClr val="accent6"/>
                </a:solidFill>
              </a:rPr>
              <a:t>{</a:t>
            </a:r>
            <a:endParaRPr dirty="0">
              <a:solidFill>
                <a:schemeClr val="accent6"/>
              </a:solidFill>
            </a:endParaRPr>
          </a:p>
        </p:txBody>
      </p:sp>
      <p:grpSp>
        <p:nvGrpSpPr>
          <p:cNvPr id="2548" name="Google Shape;2548;p49"/>
          <p:cNvGrpSpPr/>
          <p:nvPr/>
        </p:nvGrpSpPr>
        <p:grpSpPr>
          <a:xfrm>
            <a:off x="1150164" y="169144"/>
            <a:ext cx="375421" cy="353610"/>
            <a:chOff x="4248762" y="2749595"/>
            <a:chExt cx="375421" cy="353610"/>
          </a:xfrm>
        </p:grpSpPr>
        <p:sp>
          <p:nvSpPr>
            <p:cNvPr id="2549" name="Google Shape;2549;p49"/>
            <p:cNvSpPr/>
            <p:nvPr/>
          </p:nvSpPr>
          <p:spPr>
            <a:xfrm>
              <a:off x="4262244" y="2755191"/>
              <a:ext cx="342522" cy="342418"/>
            </a:xfrm>
            <a:custGeom>
              <a:avLst/>
              <a:gdLst/>
              <a:ahLst/>
              <a:cxnLst/>
              <a:rect l="l" t="t" r="r" b="b"/>
              <a:pathLst>
                <a:path w="13160" h="13156" extrusionOk="0">
                  <a:moveTo>
                    <a:pt x="6580" y="1"/>
                  </a:moveTo>
                  <a:cubicBezTo>
                    <a:pt x="2949" y="1"/>
                    <a:pt x="0" y="2945"/>
                    <a:pt x="0" y="6580"/>
                  </a:cubicBezTo>
                  <a:cubicBezTo>
                    <a:pt x="0" y="10211"/>
                    <a:pt x="2949" y="13156"/>
                    <a:pt x="6580" y="13156"/>
                  </a:cubicBezTo>
                  <a:cubicBezTo>
                    <a:pt x="10214" y="13156"/>
                    <a:pt x="13159" y="10211"/>
                    <a:pt x="13159" y="6580"/>
                  </a:cubicBezTo>
                  <a:cubicBezTo>
                    <a:pt x="13159" y="2945"/>
                    <a:pt x="10214" y="1"/>
                    <a:pt x="6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0" name="Google Shape;2550;p49"/>
            <p:cNvSpPr/>
            <p:nvPr/>
          </p:nvSpPr>
          <p:spPr>
            <a:xfrm>
              <a:off x="4321847" y="2829656"/>
              <a:ext cx="186123" cy="267953"/>
            </a:xfrm>
            <a:custGeom>
              <a:avLst/>
              <a:gdLst/>
              <a:ahLst/>
              <a:cxnLst/>
              <a:rect l="l" t="t" r="r" b="b"/>
              <a:pathLst>
                <a:path w="7151" h="10295" extrusionOk="0">
                  <a:moveTo>
                    <a:pt x="6007" y="0"/>
                  </a:moveTo>
                  <a:cubicBezTo>
                    <a:pt x="3952" y="0"/>
                    <a:pt x="2003" y="1664"/>
                    <a:pt x="2003" y="3719"/>
                  </a:cubicBezTo>
                  <a:lnTo>
                    <a:pt x="2003" y="4008"/>
                  </a:lnTo>
                  <a:lnTo>
                    <a:pt x="1" y="4008"/>
                  </a:lnTo>
                  <a:lnTo>
                    <a:pt x="1" y="6010"/>
                  </a:lnTo>
                  <a:lnTo>
                    <a:pt x="2003" y="6010"/>
                  </a:lnTo>
                  <a:lnTo>
                    <a:pt x="2003" y="9894"/>
                  </a:lnTo>
                  <a:cubicBezTo>
                    <a:pt x="2643" y="10133"/>
                    <a:pt x="3318" y="10267"/>
                    <a:pt x="4005" y="10295"/>
                  </a:cubicBezTo>
                  <a:lnTo>
                    <a:pt x="4005" y="6010"/>
                  </a:lnTo>
                  <a:lnTo>
                    <a:pt x="7150" y="6010"/>
                  </a:lnTo>
                  <a:lnTo>
                    <a:pt x="7150" y="4008"/>
                  </a:lnTo>
                  <a:lnTo>
                    <a:pt x="4005" y="4008"/>
                  </a:lnTo>
                  <a:lnTo>
                    <a:pt x="4005" y="3719"/>
                  </a:lnTo>
                  <a:cubicBezTo>
                    <a:pt x="4005" y="2614"/>
                    <a:pt x="4898" y="2006"/>
                    <a:pt x="6007" y="2006"/>
                  </a:cubicBezTo>
                  <a:lnTo>
                    <a:pt x="7150" y="2006"/>
                  </a:lnTo>
                  <a:lnTo>
                    <a:pt x="7150"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1" name="Google Shape;2551;p49"/>
            <p:cNvSpPr/>
            <p:nvPr/>
          </p:nvSpPr>
          <p:spPr>
            <a:xfrm>
              <a:off x="4248762" y="2749595"/>
              <a:ext cx="375421" cy="353610"/>
            </a:xfrm>
            <a:custGeom>
              <a:avLst/>
              <a:gdLst/>
              <a:ahLst/>
              <a:cxnLst/>
              <a:rect l="l" t="t" r="r" b="b"/>
              <a:pathLst>
                <a:path w="14424" h="13586" extrusionOk="0">
                  <a:moveTo>
                    <a:pt x="7101" y="0"/>
                  </a:moveTo>
                  <a:cubicBezTo>
                    <a:pt x="6858" y="0"/>
                    <a:pt x="6614" y="13"/>
                    <a:pt x="6369" y="40"/>
                  </a:cubicBezTo>
                  <a:cubicBezTo>
                    <a:pt x="4325" y="261"/>
                    <a:pt x="2488" y="1394"/>
                    <a:pt x="1380" y="3125"/>
                  </a:cubicBezTo>
                  <a:cubicBezTo>
                    <a:pt x="268" y="4856"/>
                    <a:pt x="1" y="6996"/>
                    <a:pt x="655" y="8948"/>
                  </a:cubicBezTo>
                  <a:cubicBezTo>
                    <a:pt x="1306" y="10898"/>
                    <a:pt x="2809" y="12446"/>
                    <a:pt x="4737" y="13163"/>
                  </a:cubicBezTo>
                  <a:cubicBezTo>
                    <a:pt x="4761" y="13172"/>
                    <a:pt x="4785" y="13176"/>
                    <a:pt x="4810" y="13176"/>
                  </a:cubicBezTo>
                  <a:cubicBezTo>
                    <a:pt x="4875" y="13176"/>
                    <a:pt x="4938" y="13146"/>
                    <a:pt x="4979" y="13090"/>
                  </a:cubicBezTo>
                  <a:cubicBezTo>
                    <a:pt x="5011" y="13051"/>
                    <a:pt x="5025" y="13005"/>
                    <a:pt x="5025" y="12956"/>
                  </a:cubicBezTo>
                  <a:lnTo>
                    <a:pt x="5025" y="9078"/>
                  </a:lnTo>
                  <a:cubicBezTo>
                    <a:pt x="5025" y="8962"/>
                    <a:pt x="4930" y="8864"/>
                    <a:pt x="4811" y="8864"/>
                  </a:cubicBezTo>
                  <a:lnTo>
                    <a:pt x="3023" y="8864"/>
                  </a:lnTo>
                  <a:lnTo>
                    <a:pt x="3023" y="7291"/>
                  </a:lnTo>
                  <a:lnTo>
                    <a:pt x="4811" y="7291"/>
                  </a:lnTo>
                  <a:cubicBezTo>
                    <a:pt x="4927" y="7291"/>
                    <a:pt x="5025" y="7196"/>
                    <a:pt x="5025" y="7076"/>
                  </a:cubicBezTo>
                  <a:lnTo>
                    <a:pt x="5025" y="6791"/>
                  </a:lnTo>
                  <a:cubicBezTo>
                    <a:pt x="5025" y="4923"/>
                    <a:pt x="6795" y="3287"/>
                    <a:pt x="8815" y="3287"/>
                  </a:cubicBezTo>
                  <a:lnTo>
                    <a:pt x="9743" y="3287"/>
                  </a:lnTo>
                  <a:lnTo>
                    <a:pt x="9743" y="4860"/>
                  </a:lnTo>
                  <a:lnTo>
                    <a:pt x="8815" y="4860"/>
                  </a:lnTo>
                  <a:cubicBezTo>
                    <a:pt x="8209" y="4860"/>
                    <a:pt x="7657" y="5036"/>
                    <a:pt x="7263" y="5352"/>
                  </a:cubicBezTo>
                  <a:cubicBezTo>
                    <a:pt x="6827" y="5704"/>
                    <a:pt x="6598" y="6200"/>
                    <a:pt x="6598" y="6791"/>
                  </a:cubicBezTo>
                  <a:lnTo>
                    <a:pt x="6598" y="7076"/>
                  </a:lnTo>
                  <a:cubicBezTo>
                    <a:pt x="6598" y="7196"/>
                    <a:pt x="6693" y="7291"/>
                    <a:pt x="6813" y="7291"/>
                  </a:cubicBezTo>
                  <a:lnTo>
                    <a:pt x="7657" y="7291"/>
                  </a:lnTo>
                  <a:cubicBezTo>
                    <a:pt x="7777" y="7291"/>
                    <a:pt x="7872" y="7196"/>
                    <a:pt x="7872" y="7076"/>
                  </a:cubicBezTo>
                  <a:cubicBezTo>
                    <a:pt x="7872" y="6960"/>
                    <a:pt x="7777" y="6862"/>
                    <a:pt x="7657" y="6862"/>
                  </a:cubicBezTo>
                  <a:lnTo>
                    <a:pt x="7027" y="6862"/>
                  </a:lnTo>
                  <a:lnTo>
                    <a:pt x="7027" y="6791"/>
                  </a:lnTo>
                  <a:cubicBezTo>
                    <a:pt x="7027" y="5683"/>
                    <a:pt x="7988" y="5289"/>
                    <a:pt x="8815" y="5289"/>
                  </a:cubicBezTo>
                  <a:lnTo>
                    <a:pt x="9958" y="5289"/>
                  </a:lnTo>
                  <a:cubicBezTo>
                    <a:pt x="10074" y="5289"/>
                    <a:pt x="10173" y="5194"/>
                    <a:pt x="10173" y="5074"/>
                  </a:cubicBezTo>
                  <a:lnTo>
                    <a:pt x="10173" y="3072"/>
                  </a:lnTo>
                  <a:cubicBezTo>
                    <a:pt x="10173" y="2953"/>
                    <a:pt x="10074" y="2858"/>
                    <a:pt x="9958" y="2858"/>
                  </a:cubicBezTo>
                  <a:lnTo>
                    <a:pt x="8815" y="2858"/>
                  </a:lnTo>
                  <a:cubicBezTo>
                    <a:pt x="7766" y="2858"/>
                    <a:pt x="6704" y="3277"/>
                    <a:pt x="5898" y="4001"/>
                  </a:cubicBezTo>
                  <a:cubicBezTo>
                    <a:pt x="5057" y="4761"/>
                    <a:pt x="4596" y="5750"/>
                    <a:pt x="4596" y="6791"/>
                  </a:cubicBezTo>
                  <a:lnTo>
                    <a:pt x="4596" y="6862"/>
                  </a:lnTo>
                  <a:lnTo>
                    <a:pt x="2809" y="6862"/>
                  </a:lnTo>
                  <a:cubicBezTo>
                    <a:pt x="2689" y="6862"/>
                    <a:pt x="2594" y="6957"/>
                    <a:pt x="2594" y="7076"/>
                  </a:cubicBezTo>
                  <a:lnTo>
                    <a:pt x="2594" y="9078"/>
                  </a:lnTo>
                  <a:cubicBezTo>
                    <a:pt x="2594" y="9198"/>
                    <a:pt x="2689" y="9293"/>
                    <a:pt x="2809" y="9293"/>
                  </a:cubicBezTo>
                  <a:lnTo>
                    <a:pt x="4596" y="9293"/>
                  </a:lnTo>
                  <a:lnTo>
                    <a:pt x="4596" y="12643"/>
                  </a:lnTo>
                  <a:cubicBezTo>
                    <a:pt x="2256" y="11636"/>
                    <a:pt x="740" y="9335"/>
                    <a:pt x="733" y="6791"/>
                  </a:cubicBezTo>
                  <a:cubicBezTo>
                    <a:pt x="733" y="3280"/>
                    <a:pt x="3590" y="427"/>
                    <a:pt x="7098" y="427"/>
                  </a:cubicBezTo>
                  <a:cubicBezTo>
                    <a:pt x="10606" y="427"/>
                    <a:pt x="13459" y="3287"/>
                    <a:pt x="13459" y="6791"/>
                  </a:cubicBezTo>
                  <a:cubicBezTo>
                    <a:pt x="13459" y="10296"/>
                    <a:pt x="10606" y="13153"/>
                    <a:pt x="7098" y="13153"/>
                  </a:cubicBezTo>
                  <a:lnTo>
                    <a:pt x="7024" y="13153"/>
                  </a:lnTo>
                  <a:lnTo>
                    <a:pt x="7024" y="9297"/>
                  </a:lnTo>
                  <a:lnTo>
                    <a:pt x="9958" y="9297"/>
                  </a:lnTo>
                  <a:cubicBezTo>
                    <a:pt x="10074" y="9297"/>
                    <a:pt x="10173" y="9202"/>
                    <a:pt x="10173" y="9082"/>
                  </a:cubicBezTo>
                  <a:lnTo>
                    <a:pt x="10173" y="7080"/>
                  </a:lnTo>
                  <a:cubicBezTo>
                    <a:pt x="10173" y="6960"/>
                    <a:pt x="10074" y="6865"/>
                    <a:pt x="9958" y="6865"/>
                  </a:cubicBezTo>
                  <a:lnTo>
                    <a:pt x="8702" y="6865"/>
                  </a:lnTo>
                  <a:cubicBezTo>
                    <a:pt x="8582" y="6865"/>
                    <a:pt x="8487" y="6960"/>
                    <a:pt x="8487" y="7080"/>
                  </a:cubicBezTo>
                  <a:cubicBezTo>
                    <a:pt x="8487" y="7200"/>
                    <a:pt x="8582" y="7295"/>
                    <a:pt x="8702" y="7295"/>
                  </a:cubicBezTo>
                  <a:lnTo>
                    <a:pt x="9743" y="7295"/>
                  </a:lnTo>
                  <a:lnTo>
                    <a:pt x="9743" y="8867"/>
                  </a:lnTo>
                  <a:lnTo>
                    <a:pt x="6809" y="8867"/>
                  </a:lnTo>
                  <a:cubicBezTo>
                    <a:pt x="6693" y="8867"/>
                    <a:pt x="6594" y="8962"/>
                    <a:pt x="6594" y="9082"/>
                  </a:cubicBezTo>
                  <a:lnTo>
                    <a:pt x="6594" y="13367"/>
                  </a:lnTo>
                  <a:cubicBezTo>
                    <a:pt x="6594" y="13480"/>
                    <a:pt x="6686" y="13575"/>
                    <a:pt x="6802" y="13582"/>
                  </a:cubicBezTo>
                  <a:cubicBezTo>
                    <a:pt x="6908" y="13586"/>
                    <a:pt x="7003" y="13586"/>
                    <a:pt x="7098" y="13586"/>
                  </a:cubicBezTo>
                  <a:cubicBezTo>
                    <a:pt x="9842" y="13586"/>
                    <a:pt x="12319" y="11932"/>
                    <a:pt x="13371" y="9395"/>
                  </a:cubicBezTo>
                  <a:cubicBezTo>
                    <a:pt x="14423" y="6855"/>
                    <a:pt x="13843" y="3935"/>
                    <a:pt x="11900" y="1992"/>
                  </a:cubicBezTo>
                  <a:cubicBezTo>
                    <a:pt x="10621" y="710"/>
                    <a:pt x="8891" y="0"/>
                    <a:pt x="71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52" name="Google Shape;2552;p49"/>
          <p:cNvGrpSpPr/>
          <p:nvPr/>
        </p:nvGrpSpPr>
        <p:grpSpPr>
          <a:xfrm>
            <a:off x="2756597" y="196702"/>
            <a:ext cx="372558" cy="353610"/>
            <a:chOff x="5318743" y="2749597"/>
            <a:chExt cx="372558" cy="353610"/>
          </a:xfrm>
        </p:grpSpPr>
        <p:sp>
          <p:nvSpPr>
            <p:cNvPr id="2553" name="Google Shape;2553;p49"/>
            <p:cNvSpPr/>
            <p:nvPr/>
          </p:nvSpPr>
          <p:spPr>
            <a:xfrm>
              <a:off x="5343105" y="2755166"/>
              <a:ext cx="342418" cy="342418"/>
            </a:xfrm>
            <a:custGeom>
              <a:avLst/>
              <a:gdLst/>
              <a:ahLst/>
              <a:cxnLst/>
              <a:rect l="l" t="t" r="r" b="b"/>
              <a:pathLst>
                <a:path w="13156" h="13156" extrusionOk="0">
                  <a:moveTo>
                    <a:pt x="6576" y="1"/>
                  </a:moveTo>
                  <a:cubicBezTo>
                    <a:pt x="2945" y="1"/>
                    <a:pt x="0" y="2945"/>
                    <a:pt x="0" y="6580"/>
                  </a:cubicBezTo>
                  <a:cubicBezTo>
                    <a:pt x="0" y="10211"/>
                    <a:pt x="2945" y="13156"/>
                    <a:pt x="6576" y="13156"/>
                  </a:cubicBezTo>
                  <a:cubicBezTo>
                    <a:pt x="10211" y="13156"/>
                    <a:pt x="13156" y="10211"/>
                    <a:pt x="13156" y="6580"/>
                  </a:cubicBezTo>
                  <a:cubicBezTo>
                    <a:pt x="13156" y="2945"/>
                    <a:pt x="10211" y="1"/>
                    <a:pt x="6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4" name="Google Shape;2554;p49"/>
            <p:cNvSpPr/>
            <p:nvPr/>
          </p:nvSpPr>
          <p:spPr>
            <a:xfrm>
              <a:off x="5404556" y="2816617"/>
              <a:ext cx="219620" cy="219620"/>
            </a:xfrm>
            <a:custGeom>
              <a:avLst/>
              <a:gdLst/>
              <a:ahLst/>
              <a:cxnLst/>
              <a:rect l="l" t="t" r="r" b="b"/>
              <a:pathLst>
                <a:path w="8438" h="8438" extrusionOk="0">
                  <a:moveTo>
                    <a:pt x="6654" y="430"/>
                  </a:moveTo>
                  <a:cubicBezTo>
                    <a:pt x="7400" y="430"/>
                    <a:pt x="8005" y="1035"/>
                    <a:pt x="8008" y="1781"/>
                  </a:cubicBezTo>
                  <a:lnTo>
                    <a:pt x="8008" y="6654"/>
                  </a:lnTo>
                  <a:cubicBezTo>
                    <a:pt x="8005" y="7403"/>
                    <a:pt x="7400" y="8005"/>
                    <a:pt x="6654" y="8008"/>
                  </a:cubicBezTo>
                  <a:lnTo>
                    <a:pt x="1781" y="8008"/>
                  </a:lnTo>
                  <a:cubicBezTo>
                    <a:pt x="1035" y="8005"/>
                    <a:pt x="429" y="7403"/>
                    <a:pt x="429" y="6654"/>
                  </a:cubicBezTo>
                  <a:lnTo>
                    <a:pt x="429" y="1781"/>
                  </a:lnTo>
                  <a:cubicBezTo>
                    <a:pt x="429" y="1035"/>
                    <a:pt x="1035" y="430"/>
                    <a:pt x="1781" y="430"/>
                  </a:cubicBezTo>
                  <a:close/>
                  <a:moveTo>
                    <a:pt x="1781" y="0"/>
                  </a:moveTo>
                  <a:cubicBezTo>
                    <a:pt x="795" y="0"/>
                    <a:pt x="0" y="799"/>
                    <a:pt x="0" y="1781"/>
                  </a:cubicBezTo>
                  <a:lnTo>
                    <a:pt x="0" y="6654"/>
                  </a:lnTo>
                  <a:cubicBezTo>
                    <a:pt x="0" y="7639"/>
                    <a:pt x="795" y="8434"/>
                    <a:pt x="1781" y="8438"/>
                  </a:cubicBezTo>
                  <a:lnTo>
                    <a:pt x="6654" y="8438"/>
                  </a:lnTo>
                  <a:cubicBezTo>
                    <a:pt x="7639" y="8434"/>
                    <a:pt x="8434" y="7639"/>
                    <a:pt x="8438" y="6654"/>
                  </a:cubicBezTo>
                  <a:lnTo>
                    <a:pt x="8438" y="1781"/>
                  </a:lnTo>
                  <a:cubicBezTo>
                    <a:pt x="8434" y="799"/>
                    <a:pt x="7639" y="0"/>
                    <a:pt x="66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5" name="Google Shape;2555;p49"/>
            <p:cNvSpPr/>
            <p:nvPr/>
          </p:nvSpPr>
          <p:spPr>
            <a:xfrm>
              <a:off x="5558951" y="2844441"/>
              <a:ext cx="29775" cy="29880"/>
            </a:xfrm>
            <a:custGeom>
              <a:avLst/>
              <a:gdLst/>
              <a:ahLst/>
              <a:cxnLst/>
              <a:rect l="l" t="t" r="r" b="b"/>
              <a:pathLst>
                <a:path w="1144" h="1148" extrusionOk="0">
                  <a:moveTo>
                    <a:pt x="574" y="1"/>
                  </a:moveTo>
                  <a:cubicBezTo>
                    <a:pt x="257" y="1"/>
                    <a:pt x="0" y="258"/>
                    <a:pt x="0" y="575"/>
                  </a:cubicBezTo>
                  <a:cubicBezTo>
                    <a:pt x="0" y="891"/>
                    <a:pt x="257" y="1148"/>
                    <a:pt x="574" y="1148"/>
                  </a:cubicBezTo>
                  <a:cubicBezTo>
                    <a:pt x="891" y="1148"/>
                    <a:pt x="1144" y="891"/>
                    <a:pt x="1144" y="575"/>
                  </a:cubicBezTo>
                  <a:cubicBezTo>
                    <a:pt x="1144" y="258"/>
                    <a:pt x="891" y="1"/>
                    <a:pt x="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6" name="Google Shape;2556;p49"/>
            <p:cNvSpPr/>
            <p:nvPr/>
          </p:nvSpPr>
          <p:spPr>
            <a:xfrm>
              <a:off x="5318743" y="2749597"/>
              <a:ext cx="372558" cy="353610"/>
            </a:xfrm>
            <a:custGeom>
              <a:avLst/>
              <a:gdLst/>
              <a:ahLst/>
              <a:cxnLst/>
              <a:rect l="l" t="t" r="r" b="b"/>
              <a:pathLst>
                <a:path w="14314" h="13586" extrusionOk="0">
                  <a:moveTo>
                    <a:pt x="7516" y="429"/>
                  </a:moveTo>
                  <a:cubicBezTo>
                    <a:pt x="11024" y="429"/>
                    <a:pt x="13877" y="3283"/>
                    <a:pt x="13877" y="6794"/>
                  </a:cubicBezTo>
                  <a:cubicBezTo>
                    <a:pt x="13877" y="10302"/>
                    <a:pt x="11024" y="13155"/>
                    <a:pt x="7516" y="13155"/>
                  </a:cubicBezTo>
                  <a:cubicBezTo>
                    <a:pt x="4004" y="13155"/>
                    <a:pt x="1151" y="10302"/>
                    <a:pt x="1151" y="6794"/>
                  </a:cubicBezTo>
                  <a:cubicBezTo>
                    <a:pt x="1151" y="3283"/>
                    <a:pt x="4004" y="429"/>
                    <a:pt x="7516" y="429"/>
                  </a:cubicBezTo>
                  <a:close/>
                  <a:moveTo>
                    <a:pt x="7514" y="1"/>
                  </a:moveTo>
                  <a:cubicBezTo>
                    <a:pt x="6207" y="1"/>
                    <a:pt x="4892" y="377"/>
                    <a:pt x="3741" y="1147"/>
                  </a:cubicBezTo>
                  <a:cubicBezTo>
                    <a:pt x="1045" y="2945"/>
                    <a:pt x="0" y="6400"/>
                    <a:pt x="1239" y="9391"/>
                  </a:cubicBezTo>
                  <a:cubicBezTo>
                    <a:pt x="2307" y="11966"/>
                    <a:pt x="4809" y="13586"/>
                    <a:pt x="7510" y="13586"/>
                  </a:cubicBezTo>
                  <a:cubicBezTo>
                    <a:pt x="7950" y="13586"/>
                    <a:pt x="8394" y="13543"/>
                    <a:pt x="8839" y="13454"/>
                  </a:cubicBezTo>
                  <a:cubicBezTo>
                    <a:pt x="12020" y="12825"/>
                    <a:pt x="14307" y="10035"/>
                    <a:pt x="14307" y="6794"/>
                  </a:cubicBezTo>
                  <a:cubicBezTo>
                    <a:pt x="14314" y="4989"/>
                    <a:pt x="13596" y="3261"/>
                    <a:pt x="12319" y="1991"/>
                  </a:cubicBezTo>
                  <a:cubicBezTo>
                    <a:pt x="11005" y="677"/>
                    <a:pt x="9266" y="1"/>
                    <a:pt x="75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7" name="Google Shape;2557;p49"/>
            <p:cNvSpPr/>
            <p:nvPr/>
          </p:nvSpPr>
          <p:spPr>
            <a:xfrm>
              <a:off x="5411825" y="2823750"/>
              <a:ext cx="205800" cy="2052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8" name="Google Shape;2558;p49"/>
            <p:cNvSpPr/>
            <p:nvPr/>
          </p:nvSpPr>
          <p:spPr>
            <a:xfrm>
              <a:off x="5404556" y="2816617"/>
              <a:ext cx="219620" cy="219620"/>
            </a:xfrm>
            <a:custGeom>
              <a:avLst/>
              <a:gdLst/>
              <a:ahLst/>
              <a:cxnLst/>
              <a:rect l="l" t="t" r="r" b="b"/>
              <a:pathLst>
                <a:path w="8438" h="8438" extrusionOk="0">
                  <a:moveTo>
                    <a:pt x="6654" y="430"/>
                  </a:moveTo>
                  <a:cubicBezTo>
                    <a:pt x="7400" y="430"/>
                    <a:pt x="8005" y="1035"/>
                    <a:pt x="8008" y="1781"/>
                  </a:cubicBezTo>
                  <a:lnTo>
                    <a:pt x="8008" y="6654"/>
                  </a:lnTo>
                  <a:cubicBezTo>
                    <a:pt x="8005" y="7403"/>
                    <a:pt x="7400" y="8005"/>
                    <a:pt x="6654" y="8008"/>
                  </a:cubicBezTo>
                  <a:lnTo>
                    <a:pt x="1781" y="8008"/>
                  </a:lnTo>
                  <a:cubicBezTo>
                    <a:pt x="1035" y="8005"/>
                    <a:pt x="429" y="7403"/>
                    <a:pt x="429" y="6654"/>
                  </a:cubicBezTo>
                  <a:lnTo>
                    <a:pt x="429" y="1781"/>
                  </a:lnTo>
                  <a:cubicBezTo>
                    <a:pt x="429" y="1035"/>
                    <a:pt x="1035" y="430"/>
                    <a:pt x="1781" y="430"/>
                  </a:cubicBezTo>
                  <a:close/>
                  <a:moveTo>
                    <a:pt x="1781" y="0"/>
                  </a:moveTo>
                  <a:cubicBezTo>
                    <a:pt x="795" y="0"/>
                    <a:pt x="0" y="799"/>
                    <a:pt x="0" y="1781"/>
                  </a:cubicBezTo>
                  <a:lnTo>
                    <a:pt x="0" y="6654"/>
                  </a:lnTo>
                  <a:cubicBezTo>
                    <a:pt x="0" y="7639"/>
                    <a:pt x="795" y="8434"/>
                    <a:pt x="1781" y="8438"/>
                  </a:cubicBezTo>
                  <a:lnTo>
                    <a:pt x="6654" y="8438"/>
                  </a:lnTo>
                  <a:cubicBezTo>
                    <a:pt x="7639" y="8434"/>
                    <a:pt x="8434" y="7639"/>
                    <a:pt x="8438" y="6654"/>
                  </a:cubicBezTo>
                  <a:lnTo>
                    <a:pt x="8438" y="1781"/>
                  </a:lnTo>
                  <a:cubicBezTo>
                    <a:pt x="8434" y="799"/>
                    <a:pt x="7639" y="0"/>
                    <a:pt x="66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9" name="Google Shape;2559;p49"/>
            <p:cNvSpPr/>
            <p:nvPr/>
          </p:nvSpPr>
          <p:spPr>
            <a:xfrm>
              <a:off x="5451171" y="2868568"/>
              <a:ext cx="127665" cy="115562"/>
            </a:xfrm>
            <a:custGeom>
              <a:avLst/>
              <a:gdLst/>
              <a:ahLst/>
              <a:cxnLst/>
              <a:rect l="l" t="t" r="r" b="b"/>
              <a:pathLst>
                <a:path w="4905" h="4440" extrusionOk="0">
                  <a:moveTo>
                    <a:pt x="2426" y="0"/>
                  </a:moveTo>
                  <a:cubicBezTo>
                    <a:pt x="1830" y="0"/>
                    <a:pt x="1238" y="240"/>
                    <a:pt x="802" y="703"/>
                  </a:cubicBezTo>
                  <a:cubicBezTo>
                    <a:pt x="42" y="1516"/>
                    <a:pt x="0" y="2768"/>
                    <a:pt x="707" y="3627"/>
                  </a:cubicBezTo>
                  <a:cubicBezTo>
                    <a:pt x="1143" y="4158"/>
                    <a:pt x="1780" y="4440"/>
                    <a:pt x="2426" y="4440"/>
                  </a:cubicBezTo>
                  <a:cubicBezTo>
                    <a:pt x="2828" y="4440"/>
                    <a:pt x="3233" y="4331"/>
                    <a:pt x="3596" y="4105"/>
                  </a:cubicBezTo>
                  <a:cubicBezTo>
                    <a:pt x="3712" y="4032"/>
                    <a:pt x="3730" y="3870"/>
                    <a:pt x="3635" y="3775"/>
                  </a:cubicBezTo>
                  <a:lnTo>
                    <a:pt x="3631" y="3771"/>
                  </a:lnTo>
                  <a:cubicBezTo>
                    <a:pt x="3590" y="3730"/>
                    <a:pt x="3536" y="3708"/>
                    <a:pt x="3481" y="3708"/>
                  </a:cubicBezTo>
                  <a:cubicBezTo>
                    <a:pt x="3442" y="3708"/>
                    <a:pt x="3403" y="3719"/>
                    <a:pt x="3367" y="3743"/>
                  </a:cubicBezTo>
                  <a:cubicBezTo>
                    <a:pt x="3084" y="3916"/>
                    <a:pt x="2756" y="4010"/>
                    <a:pt x="2425" y="4010"/>
                  </a:cubicBezTo>
                  <a:cubicBezTo>
                    <a:pt x="2419" y="4010"/>
                    <a:pt x="2413" y="4010"/>
                    <a:pt x="2407" y="4010"/>
                  </a:cubicBezTo>
                  <a:cubicBezTo>
                    <a:pt x="1605" y="4003"/>
                    <a:pt x="904" y="3462"/>
                    <a:pt x="697" y="2687"/>
                  </a:cubicBezTo>
                  <a:cubicBezTo>
                    <a:pt x="489" y="1913"/>
                    <a:pt x="820" y="1094"/>
                    <a:pt x="1510" y="682"/>
                  </a:cubicBezTo>
                  <a:cubicBezTo>
                    <a:pt x="1793" y="514"/>
                    <a:pt x="2109" y="432"/>
                    <a:pt x="2422" y="432"/>
                  </a:cubicBezTo>
                  <a:cubicBezTo>
                    <a:pt x="2871" y="432"/>
                    <a:pt x="3316" y="600"/>
                    <a:pt x="3659" y="925"/>
                  </a:cubicBezTo>
                  <a:cubicBezTo>
                    <a:pt x="4240" y="1477"/>
                    <a:pt x="4381" y="2350"/>
                    <a:pt x="4008" y="3057"/>
                  </a:cubicBezTo>
                  <a:cubicBezTo>
                    <a:pt x="3962" y="3141"/>
                    <a:pt x="3976" y="3243"/>
                    <a:pt x="4043" y="3310"/>
                  </a:cubicBezTo>
                  <a:lnTo>
                    <a:pt x="4046" y="3314"/>
                  </a:lnTo>
                  <a:cubicBezTo>
                    <a:pt x="4087" y="3355"/>
                    <a:pt x="4141" y="3375"/>
                    <a:pt x="4194" y="3375"/>
                  </a:cubicBezTo>
                  <a:cubicBezTo>
                    <a:pt x="4268" y="3375"/>
                    <a:pt x="4342" y="3336"/>
                    <a:pt x="4381" y="3264"/>
                  </a:cubicBezTo>
                  <a:cubicBezTo>
                    <a:pt x="4905" y="2283"/>
                    <a:pt x="4620" y="1062"/>
                    <a:pt x="3716" y="415"/>
                  </a:cubicBezTo>
                  <a:cubicBezTo>
                    <a:pt x="3327" y="136"/>
                    <a:pt x="2875" y="0"/>
                    <a:pt x="24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0" name="Google Shape;2560;p49"/>
            <p:cNvSpPr/>
            <p:nvPr/>
          </p:nvSpPr>
          <p:spPr>
            <a:xfrm>
              <a:off x="5558951" y="2844441"/>
              <a:ext cx="29775" cy="29880"/>
            </a:xfrm>
            <a:custGeom>
              <a:avLst/>
              <a:gdLst/>
              <a:ahLst/>
              <a:cxnLst/>
              <a:rect l="l" t="t" r="r" b="b"/>
              <a:pathLst>
                <a:path w="1144" h="1148" extrusionOk="0">
                  <a:moveTo>
                    <a:pt x="574" y="1"/>
                  </a:moveTo>
                  <a:cubicBezTo>
                    <a:pt x="257" y="1"/>
                    <a:pt x="0" y="258"/>
                    <a:pt x="0" y="575"/>
                  </a:cubicBezTo>
                  <a:cubicBezTo>
                    <a:pt x="0" y="891"/>
                    <a:pt x="257" y="1148"/>
                    <a:pt x="574" y="1148"/>
                  </a:cubicBezTo>
                  <a:cubicBezTo>
                    <a:pt x="891" y="1148"/>
                    <a:pt x="1144" y="891"/>
                    <a:pt x="1144" y="575"/>
                  </a:cubicBezTo>
                  <a:cubicBezTo>
                    <a:pt x="1144" y="258"/>
                    <a:pt x="891" y="1"/>
                    <a:pt x="5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61" name="Google Shape;2561;p49"/>
          <p:cNvGrpSpPr/>
          <p:nvPr/>
        </p:nvGrpSpPr>
        <p:grpSpPr>
          <a:xfrm>
            <a:off x="1956973" y="170676"/>
            <a:ext cx="372480" cy="353610"/>
            <a:chOff x="4785230" y="2736047"/>
            <a:chExt cx="372480" cy="353610"/>
          </a:xfrm>
        </p:grpSpPr>
        <p:sp>
          <p:nvSpPr>
            <p:cNvPr id="2562" name="Google Shape;2562;p49"/>
            <p:cNvSpPr/>
            <p:nvPr/>
          </p:nvSpPr>
          <p:spPr>
            <a:xfrm>
              <a:off x="4809513" y="2741616"/>
              <a:ext cx="342522" cy="342418"/>
            </a:xfrm>
            <a:custGeom>
              <a:avLst/>
              <a:gdLst/>
              <a:ahLst/>
              <a:cxnLst/>
              <a:rect l="l" t="t" r="r" b="b"/>
              <a:pathLst>
                <a:path w="13160" h="13156" extrusionOk="0">
                  <a:moveTo>
                    <a:pt x="6580" y="1"/>
                  </a:moveTo>
                  <a:cubicBezTo>
                    <a:pt x="2945" y="1"/>
                    <a:pt x="0" y="2945"/>
                    <a:pt x="0" y="6580"/>
                  </a:cubicBezTo>
                  <a:cubicBezTo>
                    <a:pt x="0" y="10211"/>
                    <a:pt x="2945" y="13156"/>
                    <a:pt x="6580" y="13156"/>
                  </a:cubicBezTo>
                  <a:cubicBezTo>
                    <a:pt x="10211" y="13156"/>
                    <a:pt x="13159" y="10211"/>
                    <a:pt x="13159" y="6580"/>
                  </a:cubicBezTo>
                  <a:cubicBezTo>
                    <a:pt x="13159" y="2945"/>
                    <a:pt x="10211" y="1"/>
                    <a:pt x="6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3" name="Google Shape;2563;p49"/>
            <p:cNvSpPr/>
            <p:nvPr/>
          </p:nvSpPr>
          <p:spPr>
            <a:xfrm>
              <a:off x="4891006" y="2882738"/>
              <a:ext cx="38026" cy="112387"/>
            </a:xfrm>
            <a:custGeom>
              <a:avLst/>
              <a:gdLst/>
              <a:ahLst/>
              <a:cxnLst/>
              <a:rect l="l" t="t" r="r" b="b"/>
              <a:pathLst>
                <a:path w="1461" h="4318" extrusionOk="0">
                  <a:moveTo>
                    <a:pt x="60" y="0"/>
                  </a:moveTo>
                  <a:cubicBezTo>
                    <a:pt x="29" y="0"/>
                    <a:pt x="0" y="25"/>
                    <a:pt x="0" y="57"/>
                  </a:cubicBezTo>
                  <a:lnTo>
                    <a:pt x="0" y="4261"/>
                  </a:lnTo>
                  <a:cubicBezTo>
                    <a:pt x="0" y="4293"/>
                    <a:pt x="29" y="4318"/>
                    <a:pt x="60" y="4318"/>
                  </a:cubicBezTo>
                  <a:lnTo>
                    <a:pt x="1404" y="4318"/>
                  </a:lnTo>
                  <a:cubicBezTo>
                    <a:pt x="1436" y="4318"/>
                    <a:pt x="1461" y="4293"/>
                    <a:pt x="1461" y="4261"/>
                  </a:cubicBezTo>
                  <a:lnTo>
                    <a:pt x="1461" y="57"/>
                  </a:lnTo>
                  <a:cubicBezTo>
                    <a:pt x="1461" y="25"/>
                    <a:pt x="1436" y="0"/>
                    <a:pt x="1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4" name="Google Shape;2564;p49"/>
            <p:cNvSpPr/>
            <p:nvPr/>
          </p:nvSpPr>
          <p:spPr>
            <a:xfrm>
              <a:off x="4875988" y="2815639"/>
              <a:ext cx="53044" cy="45522"/>
            </a:xfrm>
            <a:custGeom>
              <a:avLst/>
              <a:gdLst/>
              <a:ahLst/>
              <a:cxnLst/>
              <a:rect l="l" t="t" r="r" b="b"/>
              <a:pathLst>
                <a:path w="2038" h="1749" extrusionOk="0">
                  <a:moveTo>
                    <a:pt x="1160" y="1"/>
                  </a:moveTo>
                  <a:cubicBezTo>
                    <a:pt x="946" y="1"/>
                    <a:pt x="727" y="81"/>
                    <a:pt x="549" y="260"/>
                  </a:cubicBezTo>
                  <a:cubicBezTo>
                    <a:pt x="0" y="809"/>
                    <a:pt x="387" y="1748"/>
                    <a:pt x="1165" y="1748"/>
                  </a:cubicBezTo>
                  <a:cubicBezTo>
                    <a:pt x="1647" y="1748"/>
                    <a:pt x="2038" y="1358"/>
                    <a:pt x="2038" y="876"/>
                  </a:cubicBezTo>
                  <a:cubicBezTo>
                    <a:pt x="2038" y="350"/>
                    <a:pt x="1608" y="1"/>
                    <a:pt x="11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5" name="Google Shape;2565;p49"/>
            <p:cNvSpPr/>
            <p:nvPr/>
          </p:nvSpPr>
          <p:spPr>
            <a:xfrm>
              <a:off x="4965470" y="2882633"/>
              <a:ext cx="119805" cy="112491"/>
            </a:xfrm>
            <a:custGeom>
              <a:avLst/>
              <a:gdLst/>
              <a:ahLst/>
              <a:cxnLst/>
              <a:rect l="l" t="t" r="r" b="b"/>
              <a:pathLst>
                <a:path w="4603" h="4322" extrusionOk="0">
                  <a:moveTo>
                    <a:pt x="70" y="1"/>
                  </a:moveTo>
                  <a:cubicBezTo>
                    <a:pt x="32" y="1"/>
                    <a:pt x="0" y="33"/>
                    <a:pt x="0" y="71"/>
                  </a:cubicBezTo>
                  <a:lnTo>
                    <a:pt x="0" y="4255"/>
                  </a:lnTo>
                  <a:cubicBezTo>
                    <a:pt x="0" y="4290"/>
                    <a:pt x="32" y="4322"/>
                    <a:pt x="70" y="4322"/>
                  </a:cubicBezTo>
                  <a:lnTo>
                    <a:pt x="1390" y="4322"/>
                  </a:lnTo>
                  <a:cubicBezTo>
                    <a:pt x="1429" y="4322"/>
                    <a:pt x="1460" y="4290"/>
                    <a:pt x="1460" y="4255"/>
                  </a:cubicBezTo>
                  <a:lnTo>
                    <a:pt x="1460" y="2766"/>
                  </a:lnTo>
                  <a:cubicBezTo>
                    <a:pt x="1460" y="2281"/>
                    <a:pt x="1569" y="1461"/>
                    <a:pt x="2301" y="1461"/>
                  </a:cubicBezTo>
                  <a:cubicBezTo>
                    <a:pt x="3036" y="1461"/>
                    <a:pt x="3146" y="2281"/>
                    <a:pt x="3146" y="2766"/>
                  </a:cubicBezTo>
                  <a:lnTo>
                    <a:pt x="3146" y="4255"/>
                  </a:lnTo>
                  <a:cubicBezTo>
                    <a:pt x="3146" y="4290"/>
                    <a:pt x="3177" y="4322"/>
                    <a:pt x="3216" y="4322"/>
                  </a:cubicBezTo>
                  <a:lnTo>
                    <a:pt x="4535" y="4322"/>
                  </a:lnTo>
                  <a:cubicBezTo>
                    <a:pt x="4574" y="4322"/>
                    <a:pt x="4602" y="4290"/>
                    <a:pt x="4602" y="4255"/>
                  </a:cubicBezTo>
                  <a:lnTo>
                    <a:pt x="4602" y="2306"/>
                  </a:lnTo>
                  <a:cubicBezTo>
                    <a:pt x="4602" y="1707"/>
                    <a:pt x="4433" y="1151"/>
                    <a:pt x="4127" y="743"/>
                  </a:cubicBezTo>
                  <a:cubicBezTo>
                    <a:pt x="3761" y="258"/>
                    <a:pt x="3230" y="4"/>
                    <a:pt x="2586" y="4"/>
                  </a:cubicBezTo>
                  <a:cubicBezTo>
                    <a:pt x="2581" y="4"/>
                    <a:pt x="2575" y="4"/>
                    <a:pt x="2569" y="4"/>
                  </a:cubicBezTo>
                  <a:cubicBezTo>
                    <a:pt x="2107" y="4"/>
                    <a:pt x="1656" y="148"/>
                    <a:pt x="1277" y="413"/>
                  </a:cubicBezTo>
                  <a:cubicBezTo>
                    <a:pt x="1265" y="420"/>
                    <a:pt x="1253" y="423"/>
                    <a:pt x="1240" y="423"/>
                  </a:cubicBezTo>
                  <a:cubicBezTo>
                    <a:pt x="1205" y="423"/>
                    <a:pt x="1172" y="396"/>
                    <a:pt x="1172" y="356"/>
                  </a:cubicBezTo>
                  <a:lnTo>
                    <a:pt x="1172" y="71"/>
                  </a:lnTo>
                  <a:cubicBezTo>
                    <a:pt x="1172" y="33"/>
                    <a:pt x="1140" y="1"/>
                    <a:pt x="11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6" name="Google Shape;2566;p49"/>
            <p:cNvSpPr/>
            <p:nvPr/>
          </p:nvSpPr>
          <p:spPr>
            <a:xfrm>
              <a:off x="4785230" y="2736047"/>
              <a:ext cx="372480" cy="353610"/>
            </a:xfrm>
            <a:custGeom>
              <a:avLst/>
              <a:gdLst/>
              <a:ahLst/>
              <a:cxnLst/>
              <a:rect l="l" t="t" r="r" b="b"/>
              <a:pathLst>
                <a:path w="14311" h="13586" extrusionOk="0">
                  <a:moveTo>
                    <a:pt x="7513" y="429"/>
                  </a:moveTo>
                  <a:cubicBezTo>
                    <a:pt x="11021" y="429"/>
                    <a:pt x="13878" y="3283"/>
                    <a:pt x="13878" y="6794"/>
                  </a:cubicBezTo>
                  <a:cubicBezTo>
                    <a:pt x="13878" y="10302"/>
                    <a:pt x="11021" y="13155"/>
                    <a:pt x="7513" y="13155"/>
                  </a:cubicBezTo>
                  <a:cubicBezTo>
                    <a:pt x="4005" y="13155"/>
                    <a:pt x="1148" y="10302"/>
                    <a:pt x="1148" y="6794"/>
                  </a:cubicBezTo>
                  <a:cubicBezTo>
                    <a:pt x="1148" y="3283"/>
                    <a:pt x="4005" y="429"/>
                    <a:pt x="7513" y="429"/>
                  </a:cubicBezTo>
                  <a:close/>
                  <a:moveTo>
                    <a:pt x="7512" y="1"/>
                  </a:moveTo>
                  <a:cubicBezTo>
                    <a:pt x="6205" y="1"/>
                    <a:pt x="4891" y="377"/>
                    <a:pt x="3741" y="1147"/>
                  </a:cubicBezTo>
                  <a:cubicBezTo>
                    <a:pt x="1046" y="2945"/>
                    <a:pt x="1" y="6400"/>
                    <a:pt x="1239" y="9391"/>
                  </a:cubicBezTo>
                  <a:cubicBezTo>
                    <a:pt x="2304" y="11966"/>
                    <a:pt x="4809" y="13586"/>
                    <a:pt x="7510" y="13586"/>
                  </a:cubicBezTo>
                  <a:cubicBezTo>
                    <a:pt x="7950" y="13586"/>
                    <a:pt x="8395" y="13543"/>
                    <a:pt x="8839" y="13454"/>
                  </a:cubicBezTo>
                  <a:cubicBezTo>
                    <a:pt x="12016" y="12821"/>
                    <a:pt x="14307" y="10035"/>
                    <a:pt x="14307" y="6794"/>
                  </a:cubicBezTo>
                  <a:cubicBezTo>
                    <a:pt x="14310" y="4989"/>
                    <a:pt x="13593" y="3261"/>
                    <a:pt x="12315" y="1991"/>
                  </a:cubicBezTo>
                  <a:cubicBezTo>
                    <a:pt x="11003" y="677"/>
                    <a:pt x="9264" y="1"/>
                    <a:pt x="75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7" name="Google Shape;2567;p49"/>
            <p:cNvSpPr/>
            <p:nvPr/>
          </p:nvSpPr>
          <p:spPr>
            <a:xfrm>
              <a:off x="4885774" y="2877506"/>
              <a:ext cx="48489" cy="122850"/>
            </a:xfrm>
            <a:custGeom>
              <a:avLst/>
              <a:gdLst/>
              <a:ahLst/>
              <a:cxnLst/>
              <a:rect l="l" t="t" r="r" b="b"/>
              <a:pathLst>
                <a:path w="1863" h="4720" extrusionOk="0">
                  <a:moveTo>
                    <a:pt x="1433" y="430"/>
                  </a:moveTo>
                  <a:lnTo>
                    <a:pt x="1433" y="4290"/>
                  </a:lnTo>
                  <a:lnTo>
                    <a:pt x="430" y="4290"/>
                  </a:lnTo>
                  <a:lnTo>
                    <a:pt x="430" y="430"/>
                  </a:lnTo>
                  <a:close/>
                  <a:moveTo>
                    <a:pt x="216" y="1"/>
                  </a:moveTo>
                  <a:cubicBezTo>
                    <a:pt x="99" y="1"/>
                    <a:pt x="1" y="96"/>
                    <a:pt x="1" y="216"/>
                  </a:cubicBezTo>
                  <a:lnTo>
                    <a:pt x="1" y="4505"/>
                  </a:lnTo>
                  <a:cubicBezTo>
                    <a:pt x="1" y="4624"/>
                    <a:pt x="99" y="4719"/>
                    <a:pt x="216" y="4719"/>
                  </a:cubicBezTo>
                  <a:lnTo>
                    <a:pt x="1648" y="4719"/>
                  </a:lnTo>
                  <a:cubicBezTo>
                    <a:pt x="1767" y="4719"/>
                    <a:pt x="1862" y="4624"/>
                    <a:pt x="1862" y="4505"/>
                  </a:cubicBezTo>
                  <a:lnTo>
                    <a:pt x="1862" y="216"/>
                  </a:lnTo>
                  <a:cubicBezTo>
                    <a:pt x="1862" y="96"/>
                    <a:pt x="1767" y="1"/>
                    <a:pt x="16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8" name="Google Shape;2568;p49"/>
            <p:cNvSpPr/>
            <p:nvPr/>
          </p:nvSpPr>
          <p:spPr>
            <a:xfrm>
              <a:off x="4868934" y="2810485"/>
              <a:ext cx="65329" cy="55881"/>
            </a:xfrm>
            <a:custGeom>
              <a:avLst/>
              <a:gdLst/>
              <a:ahLst/>
              <a:cxnLst/>
              <a:rect l="l" t="t" r="r" b="b"/>
              <a:pathLst>
                <a:path w="2510" h="2147" extrusionOk="0">
                  <a:moveTo>
                    <a:pt x="1431" y="427"/>
                  </a:moveTo>
                  <a:cubicBezTo>
                    <a:pt x="1762" y="427"/>
                    <a:pt x="2080" y="685"/>
                    <a:pt x="2080" y="1074"/>
                  </a:cubicBezTo>
                  <a:cubicBezTo>
                    <a:pt x="2080" y="1429"/>
                    <a:pt x="1791" y="1717"/>
                    <a:pt x="1436" y="1717"/>
                  </a:cubicBezTo>
                  <a:cubicBezTo>
                    <a:pt x="863" y="1717"/>
                    <a:pt x="574" y="1024"/>
                    <a:pt x="982" y="616"/>
                  </a:cubicBezTo>
                  <a:cubicBezTo>
                    <a:pt x="1113" y="486"/>
                    <a:pt x="1273" y="427"/>
                    <a:pt x="1431" y="427"/>
                  </a:cubicBezTo>
                  <a:close/>
                  <a:moveTo>
                    <a:pt x="1436" y="0"/>
                  </a:moveTo>
                  <a:cubicBezTo>
                    <a:pt x="479" y="0"/>
                    <a:pt x="1" y="1154"/>
                    <a:pt x="676" y="1830"/>
                  </a:cubicBezTo>
                  <a:cubicBezTo>
                    <a:pt x="895" y="2049"/>
                    <a:pt x="1165" y="2147"/>
                    <a:pt x="1429" y="2147"/>
                  </a:cubicBezTo>
                  <a:cubicBezTo>
                    <a:pt x="1980" y="2147"/>
                    <a:pt x="2509" y="1720"/>
                    <a:pt x="2509" y="1074"/>
                  </a:cubicBezTo>
                  <a:cubicBezTo>
                    <a:pt x="2509" y="482"/>
                    <a:pt x="2027" y="0"/>
                    <a:pt x="14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9" name="Google Shape;2569;p49"/>
            <p:cNvSpPr/>
            <p:nvPr/>
          </p:nvSpPr>
          <p:spPr>
            <a:xfrm>
              <a:off x="4960239" y="2877506"/>
              <a:ext cx="130346" cy="122850"/>
            </a:xfrm>
            <a:custGeom>
              <a:avLst/>
              <a:gdLst/>
              <a:ahLst/>
              <a:cxnLst/>
              <a:rect l="l" t="t" r="r" b="b"/>
              <a:pathLst>
                <a:path w="5008" h="4720" extrusionOk="0">
                  <a:moveTo>
                    <a:pt x="215" y="1"/>
                  </a:moveTo>
                  <a:cubicBezTo>
                    <a:pt x="99" y="1"/>
                    <a:pt x="0" y="96"/>
                    <a:pt x="0" y="216"/>
                  </a:cubicBezTo>
                  <a:lnTo>
                    <a:pt x="0" y="4505"/>
                  </a:lnTo>
                  <a:cubicBezTo>
                    <a:pt x="0" y="4624"/>
                    <a:pt x="99" y="4719"/>
                    <a:pt x="215" y="4719"/>
                  </a:cubicBezTo>
                  <a:lnTo>
                    <a:pt x="1647" y="4719"/>
                  </a:lnTo>
                  <a:cubicBezTo>
                    <a:pt x="1767" y="4719"/>
                    <a:pt x="1862" y="4624"/>
                    <a:pt x="1862" y="4505"/>
                  </a:cubicBezTo>
                  <a:lnTo>
                    <a:pt x="1862" y="2963"/>
                  </a:lnTo>
                  <a:cubicBezTo>
                    <a:pt x="1862" y="2460"/>
                    <a:pt x="1974" y="1859"/>
                    <a:pt x="2506" y="1859"/>
                  </a:cubicBezTo>
                  <a:cubicBezTo>
                    <a:pt x="2900" y="1859"/>
                    <a:pt x="3065" y="2193"/>
                    <a:pt x="3121" y="2573"/>
                  </a:cubicBezTo>
                  <a:cubicBezTo>
                    <a:pt x="3135" y="2678"/>
                    <a:pt x="3227" y="2756"/>
                    <a:pt x="3332" y="2756"/>
                  </a:cubicBezTo>
                  <a:cubicBezTo>
                    <a:pt x="3463" y="2752"/>
                    <a:pt x="3565" y="2636"/>
                    <a:pt x="3544" y="2506"/>
                  </a:cubicBezTo>
                  <a:cubicBezTo>
                    <a:pt x="3434" y="1816"/>
                    <a:pt x="3069" y="1429"/>
                    <a:pt x="2506" y="1429"/>
                  </a:cubicBezTo>
                  <a:cubicBezTo>
                    <a:pt x="1823" y="1429"/>
                    <a:pt x="1432" y="1989"/>
                    <a:pt x="1432" y="2963"/>
                  </a:cubicBezTo>
                  <a:lnTo>
                    <a:pt x="1432" y="4290"/>
                  </a:lnTo>
                  <a:lnTo>
                    <a:pt x="430" y="4290"/>
                  </a:lnTo>
                  <a:lnTo>
                    <a:pt x="430" y="430"/>
                  </a:lnTo>
                  <a:lnTo>
                    <a:pt x="1144" y="430"/>
                  </a:lnTo>
                  <a:lnTo>
                    <a:pt x="1144" y="712"/>
                  </a:lnTo>
                  <a:cubicBezTo>
                    <a:pt x="1144" y="778"/>
                    <a:pt x="1172" y="842"/>
                    <a:pt x="1225" y="884"/>
                  </a:cubicBezTo>
                  <a:cubicBezTo>
                    <a:pt x="1264" y="916"/>
                    <a:pt x="1311" y="932"/>
                    <a:pt x="1359" y="932"/>
                  </a:cubicBezTo>
                  <a:cubicBezTo>
                    <a:pt x="1407" y="932"/>
                    <a:pt x="1455" y="916"/>
                    <a:pt x="1496" y="884"/>
                  </a:cubicBezTo>
                  <a:cubicBezTo>
                    <a:pt x="1858" y="592"/>
                    <a:pt x="2309" y="430"/>
                    <a:pt x="2776" y="430"/>
                  </a:cubicBezTo>
                  <a:cubicBezTo>
                    <a:pt x="2781" y="430"/>
                    <a:pt x="2786" y="430"/>
                    <a:pt x="2791" y="430"/>
                  </a:cubicBezTo>
                  <a:cubicBezTo>
                    <a:pt x="4026" y="430"/>
                    <a:pt x="4578" y="1472"/>
                    <a:pt x="4578" y="2503"/>
                  </a:cubicBezTo>
                  <a:lnTo>
                    <a:pt x="4578" y="4290"/>
                  </a:lnTo>
                  <a:lnTo>
                    <a:pt x="3575" y="4290"/>
                  </a:lnTo>
                  <a:lnTo>
                    <a:pt x="3575" y="3583"/>
                  </a:lnTo>
                  <a:cubicBezTo>
                    <a:pt x="3575" y="3467"/>
                    <a:pt x="3480" y="3372"/>
                    <a:pt x="3364" y="3372"/>
                  </a:cubicBezTo>
                  <a:cubicBezTo>
                    <a:pt x="3245" y="3372"/>
                    <a:pt x="3150" y="3467"/>
                    <a:pt x="3150" y="3583"/>
                  </a:cubicBezTo>
                  <a:lnTo>
                    <a:pt x="3150" y="4505"/>
                  </a:lnTo>
                  <a:cubicBezTo>
                    <a:pt x="3150" y="4624"/>
                    <a:pt x="3245" y="4719"/>
                    <a:pt x="3364" y="4719"/>
                  </a:cubicBezTo>
                  <a:lnTo>
                    <a:pt x="4793" y="4719"/>
                  </a:lnTo>
                  <a:cubicBezTo>
                    <a:pt x="4912" y="4719"/>
                    <a:pt x="5007" y="4624"/>
                    <a:pt x="5007" y="4505"/>
                  </a:cubicBezTo>
                  <a:lnTo>
                    <a:pt x="5007" y="2503"/>
                  </a:lnTo>
                  <a:cubicBezTo>
                    <a:pt x="5007" y="1028"/>
                    <a:pt x="4096" y="1"/>
                    <a:pt x="2791" y="1"/>
                  </a:cubicBezTo>
                  <a:cubicBezTo>
                    <a:pt x="2365" y="1"/>
                    <a:pt x="1946" y="110"/>
                    <a:pt x="1573" y="314"/>
                  </a:cubicBezTo>
                  <a:lnTo>
                    <a:pt x="1573" y="216"/>
                  </a:lnTo>
                  <a:cubicBezTo>
                    <a:pt x="1573" y="96"/>
                    <a:pt x="1478" y="1"/>
                    <a:pt x="13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70" name="Google Shape;2570;p49"/>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dirty="0">
              <a:solidFill>
                <a:schemeClr val="accent3"/>
              </a:solidFill>
            </a:endParaRPr>
          </a:p>
        </p:txBody>
      </p:sp>
      <p:grpSp>
        <p:nvGrpSpPr>
          <p:cNvPr id="2573" name="Google Shape;2573;p49"/>
          <p:cNvGrpSpPr/>
          <p:nvPr/>
        </p:nvGrpSpPr>
        <p:grpSpPr>
          <a:xfrm>
            <a:off x="1084825" y="1152525"/>
            <a:ext cx="506100" cy="3417500"/>
            <a:chOff x="1084825" y="1152525"/>
            <a:chExt cx="506100" cy="3417500"/>
          </a:xfrm>
        </p:grpSpPr>
        <p:sp>
          <p:nvSpPr>
            <p:cNvPr id="2574" name="Google Shape;2574;p4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2575" name="Google Shape;2575;p49"/>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24579" name="Picture 3" descr="classes-and-objects-in-c">
            <a:extLst>
              <a:ext uri="{FF2B5EF4-FFF2-40B4-BE49-F238E27FC236}">
                <a16:creationId xmlns:a16="http://schemas.microsoft.com/office/drawing/2014/main" id="{A5C0C404-0848-4EF7-AB6C-2DADF5F449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2053" y="2401153"/>
            <a:ext cx="4657514" cy="21688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1" name="TextBox 40">
            <a:extLst>
              <a:ext uri="{FF2B5EF4-FFF2-40B4-BE49-F238E27FC236}">
                <a16:creationId xmlns:a16="http://schemas.microsoft.com/office/drawing/2014/main" id="{A4FD8B41-1CA7-4638-941F-DEDE460DC5EB}"/>
              </a:ext>
            </a:extLst>
          </p:cNvPr>
          <p:cNvSpPr txBox="1"/>
          <p:nvPr/>
        </p:nvSpPr>
        <p:spPr>
          <a:xfrm>
            <a:off x="1432908" y="1523666"/>
            <a:ext cx="7061991" cy="738664"/>
          </a:xfrm>
          <a:prstGeom prst="rect">
            <a:avLst/>
          </a:prstGeom>
          <a:noFill/>
        </p:spPr>
        <p:txBody>
          <a:bodyPr wrap="square">
            <a:spAutoFit/>
          </a:bodyPr>
          <a:lstStyle/>
          <a:p>
            <a:r>
              <a:rPr lang="en-US" b="0" i="0" dirty="0">
                <a:solidFill>
                  <a:srgbClr val="C5C3C1"/>
                </a:solidFill>
                <a:effectLst/>
                <a:latin typeface="urw-din"/>
              </a:rPr>
              <a:t>The building block of C++ that leads to Object-Oriented programming is a </a:t>
            </a:r>
            <a:r>
              <a:rPr lang="en-US" b="1" i="0" dirty="0">
                <a:solidFill>
                  <a:srgbClr val="C5C3C1"/>
                </a:solidFill>
                <a:effectLst/>
                <a:latin typeface="urw-din"/>
              </a:rPr>
              <a:t>Class</a:t>
            </a:r>
            <a:r>
              <a:rPr lang="en-US" b="0" i="0" dirty="0">
                <a:solidFill>
                  <a:srgbClr val="C5C3C1"/>
                </a:solidFill>
                <a:effectLst/>
                <a:latin typeface="urw-din"/>
              </a:rPr>
              <a:t>. It is a user-defined data type, which holds its own data members and member functions, which can be accessed and used by creating an instance of that class. A class is like a blueprint for an object.</a:t>
            </a:r>
            <a:endParaRPr lang="en-IN" dirty="0"/>
          </a:p>
        </p:txBody>
      </p:sp>
      <p:sp>
        <p:nvSpPr>
          <p:cNvPr id="8" name="TextBox 7">
            <a:extLst>
              <a:ext uri="{FF2B5EF4-FFF2-40B4-BE49-F238E27FC236}">
                <a16:creationId xmlns:a16="http://schemas.microsoft.com/office/drawing/2014/main" id="{B6F77DC9-F1A3-4AB2-A8BE-893B416CC22A}"/>
              </a:ext>
            </a:extLst>
          </p:cNvPr>
          <p:cNvSpPr txBox="1"/>
          <p:nvPr/>
        </p:nvSpPr>
        <p:spPr>
          <a:xfrm>
            <a:off x="1503400" y="999651"/>
            <a:ext cx="1571264" cy="461665"/>
          </a:xfrm>
          <a:prstGeom prst="rect">
            <a:avLst/>
          </a:prstGeom>
          <a:noFill/>
        </p:spPr>
        <p:txBody>
          <a:bodyPr wrap="none" rtlCol="0">
            <a:spAutoFit/>
          </a:bodyPr>
          <a:lstStyle/>
          <a:p>
            <a:r>
              <a:rPr lang="en-US" sz="2400" dirty="0">
                <a:solidFill>
                  <a:schemeClr val="bg1">
                    <a:lumMod val="60000"/>
                    <a:lumOff val="40000"/>
                  </a:schemeClr>
                </a:solidFill>
              </a:rPr>
              <a:t>&lt;1&gt; Class</a:t>
            </a:r>
            <a:endParaRPr lang="en-IN" sz="2400" dirty="0">
              <a:solidFill>
                <a:schemeClr val="bg1">
                  <a:lumMod val="60000"/>
                  <a:lumOff val="40000"/>
                </a:schemeClr>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43"/>
        <p:cNvGrpSpPr/>
        <p:nvPr/>
      </p:nvGrpSpPr>
      <p:grpSpPr>
        <a:xfrm>
          <a:off x="0" y="0"/>
          <a:ext cx="0" cy="0"/>
          <a:chOff x="0" y="0"/>
          <a:chExt cx="0" cy="0"/>
        </a:xfrm>
      </p:grpSpPr>
      <p:sp>
        <p:nvSpPr>
          <p:cNvPr id="2544" name="Google Shape;2544;p49"/>
          <p:cNvSpPr txBox="1">
            <a:spLocks noGrp="1"/>
          </p:cNvSpPr>
          <p:nvPr>
            <p:ph type="ctrTitle"/>
          </p:nvPr>
        </p:nvSpPr>
        <p:spPr>
          <a:xfrm>
            <a:off x="4681016" y="-15114"/>
            <a:ext cx="4394972" cy="53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User-defined datatypes </a:t>
            </a:r>
            <a:r>
              <a:rPr lang="en" dirty="0">
                <a:solidFill>
                  <a:schemeClr val="accent6"/>
                </a:solidFill>
              </a:rPr>
              <a:t>{</a:t>
            </a:r>
            <a:endParaRPr dirty="0">
              <a:solidFill>
                <a:schemeClr val="accent6"/>
              </a:solidFill>
            </a:endParaRPr>
          </a:p>
        </p:txBody>
      </p:sp>
      <p:grpSp>
        <p:nvGrpSpPr>
          <p:cNvPr id="2548" name="Google Shape;2548;p49"/>
          <p:cNvGrpSpPr/>
          <p:nvPr/>
        </p:nvGrpSpPr>
        <p:grpSpPr>
          <a:xfrm>
            <a:off x="1150164" y="169144"/>
            <a:ext cx="375421" cy="353610"/>
            <a:chOff x="4248762" y="2749595"/>
            <a:chExt cx="375421" cy="353610"/>
          </a:xfrm>
        </p:grpSpPr>
        <p:sp>
          <p:nvSpPr>
            <p:cNvPr id="2549" name="Google Shape;2549;p49"/>
            <p:cNvSpPr/>
            <p:nvPr/>
          </p:nvSpPr>
          <p:spPr>
            <a:xfrm>
              <a:off x="4262244" y="2755191"/>
              <a:ext cx="342522" cy="342418"/>
            </a:xfrm>
            <a:custGeom>
              <a:avLst/>
              <a:gdLst/>
              <a:ahLst/>
              <a:cxnLst/>
              <a:rect l="l" t="t" r="r" b="b"/>
              <a:pathLst>
                <a:path w="13160" h="13156" extrusionOk="0">
                  <a:moveTo>
                    <a:pt x="6580" y="1"/>
                  </a:moveTo>
                  <a:cubicBezTo>
                    <a:pt x="2949" y="1"/>
                    <a:pt x="0" y="2945"/>
                    <a:pt x="0" y="6580"/>
                  </a:cubicBezTo>
                  <a:cubicBezTo>
                    <a:pt x="0" y="10211"/>
                    <a:pt x="2949" y="13156"/>
                    <a:pt x="6580" y="13156"/>
                  </a:cubicBezTo>
                  <a:cubicBezTo>
                    <a:pt x="10214" y="13156"/>
                    <a:pt x="13159" y="10211"/>
                    <a:pt x="13159" y="6580"/>
                  </a:cubicBezTo>
                  <a:cubicBezTo>
                    <a:pt x="13159" y="2945"/>
                    <a:pt x="10214" y="1"/>
                    <a:pt x="6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0" name="Google Shape;2550;p49"/>
            <p:cNvSpPr/>
            <p:nvPr/>
          </p:nvSpPr>
          <p:spPr>
            <a:xfrm>
              <a:off x="4321847" y="2829656"/>
              <a:ext cx="186123" cy="267953"/>
            </a:xfrm>
            <a:custGeom>
              <a:avLst/>
              <a:gdLst/>
              <a:ahLst/>
              <a:cxnLst/>
              <a:rect l="l" t="t" r="r" b="b"/>
              <a:pathLst>
                <a:path w="7151" h="10295" extrusionOk="0">
                  <a:moveTo>
                    <a:pt x="6007" y="0"/>
                  </a:moveTo>
                  <a:cubicBezTo>
                    <a:pt x="3952" y="0"/>
                    <a:pt x="2003" y="1664"/>
                    <a:pt x="2003" y="3719"/>
                  </a:cubicBezTo>
                  <a:lnTo>
                    <a:pt x="2003" y="4008"/>
                  </a:lnTo>
                  <a:lnTo>
                    <a:pt x="1" y="4008"/>
                  </a:lnTo>
                  <a:lnTo>
                    <a:pt x="1" y="6010"/>
                  </a:lnTo>
                  <a:lnTo>
                    <a:pt x="2003" y="6010"/>
                  </a:lnTo>
                  <a:lnTo>
                    <a:pt x="2003" y="9894"/>
                  </a:lnTo>
                  <a:cubicBezTo>
                    <a:pt x="2643" y="10133"/>
                    <a:pt x="3318" y="10267"/>
                    <a:pt x="4005" y="10295"/>
                  </a:cubicBezTo>
                  <a:lnTo>
                    <a:pt x="4005" y="6010"/>
                  </a:lnTo>
                  <a:lnTo>
                    <a:pt x="7150" y="6010"/>
                  </a:lnTo>
                  <a:lnTo>
                    <a:pt x="7150" y="4008"/>
                  </a:lnTo>
                  <a:lnTo>
                    <a:pt x="4005" y="4008"/>
                  </a:lnTo>
                  <a:lnTo>
                    <a:pt x="4005" y="3719"/>
                  </a:lnTo>
                  <a:cubicBezTo>
                    <a:pt x="4005" y="2614"/>
                    <a:pt x="4898" y="2006"/>
                    <a:pt x="6007" y="2006"/>
                  </a:cubicBezTo>
                  <a:lnTo>
                    <a:pt x="7150" y="2006"/>
                  </a:lnTo>
                  <a:lnTo>
                    <a:pt x="7150"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1" name="Google Shape;2551;p49"/>
            <p:cNvSpPr/>
            <p:nvPr/>
          </p:nvSpPr>
          <p:spPr>
            <a:xfrm>
              <a:off x="4248762" y="2749595"/>
              <a:ext cx="375421" cy="353610"/>
            </a:xfrm>
            <a:custGeom>
              <a:avLst/>
              <a:gdLst/>
              <a:ahLst/>
              <a:cxnLst/>
              <a:rect l="l" t="t" r="r" b="b"/>
              <a:pathLst>
                <a:path w="14424" h="13586" extrusionOk="0">
                  <a:moveTo>
                    <a:pt x="7101" y="0"/>
                  </a:moveTo>
                  <a:cubicBezTo>
                    <a:pt x="6858" y="0"/>
                    <a:pt x="6614" y="13"/>
                    <a:pt x="6369" y="40"/>
                  </a:cubicBezTo>
                  <a:cubicBezTo>
                    <a:pt x="4325" y="261"/>
                    <a:pt x="2488" y="1394"/>
                    <a:pt x="1380" y="3125"/>
                  </a:cubicBezTo>
                  <a:cubicBezTo>
                    <a:pt x="268" y="4856"/>
                    <a:pt x="1" y="6996"/>
                    <a:pt x="655" y="8948"/>
                  </a:cubicBezTo>
                  <a:cubicBezTo>
                    <a:pt x="1306" y="10898"/>
                    <a:pt x="2809" y="12446"/>
                    <a:pt x="4737" y="13163"/>
                  </a:cubicBezTo>
                  <a:cubicBezTo>
                    <a:pt x="4761" y="13172"/>
                    <a:pt x="4785" y="13176"/>
                    <a:pt x="4810" y="13176"/>
                  </a:cubicBezTo>
                  <a:cubicBezTo>
                    <a:pt x="4875" y="13176"/>
                    <a:pt x="4938" y="13146"/>
                    <a:pt x="4979" y="13090"/>
                  </a:cubicBezTo>
                  <a:cubicBezTo>
                    <a:pt x="5011" y="13051"/>
                    <a:pt x="5025" y="13005"/>
                    <a:pt x="5025" y="12956"/>
                  </a:cubicBezTo>
                  <a:lnTo>
                    <a:pt x="5025" y="9078"/>
                  </a:lnTo>
                  <a:cubicBezTo>
                    <a:pt x="5025" y="8962"/>
                    <a:pt x="4930" y="8864"/>
                    <a:pt x="4811" y="8864"/>
                  </a:cubicBezTo>
                  <a:lnTo>
                    <a:pt x="3023" y="8864"/>
                  </a:lnTo>
                  <a:lnTo>
                    <a:pt x="3023" y="7291"/>
                  </a:lnTo>
                  <a:lnTo>
                    <a:pt x="4811" y="7291"/>
                  </a:lnTo>
                  <a:cubicBezTo>
                    <a:pt x="4927" y="7291"/>
                    <a:pt x="5025" y="7196"/>
                    <a:pt x="5025" y="7076"/>
                  </a:cubicBezTo>
                  <a:lnTo>
                    <a:pt x="5025" y="6791"/>
                  </a:lnTo>
                  <a:cubicBezTo>
                    <a:pt x="5025" y="4923"/>
                    <a:pt x="6795" y="3287"/>
                    <a:pt x="8815" y="3287"/>
                  </a:cubicBezTo>
                  <a:lnTo>
                    <a:pt x="9743" y="3287"/>
                  </a:lnTo>
                  <a:lnTo>
                    <a:pt x="9743" y="4860"/>
                  </a:lnTo>
                  <a:lnTo>
                    <a:pt x="8815" y="4860"/>
                  </a:lnTo>
                  <a:cubicBezTo>
                    <a:pt x="8209" y="4860"/>
                    <a:pt x="7657" y="5036"/>
                    <a:pt x="7263" y="5352"/>
                  </a:cubicBezTo>
                  <a:cubicBezTo>
                    <a:pt x="6827" y="5704"/>
                    <a:pt x="6598" y="6200"/>
                    <a:pt x="6598" y="6791"/>
                  </a:cubicBezTo>
                  <a:lnTo>
                    <a:pt x="6598" y="7076"/>
                  </a:lnTo>
                  <a:cubicBezTo>
                    <a:pt x="6598" y="7196"/>
                    <a:pt x="6693" y="7291"/>
                    <a:pt x="6813" y="7291"/>
                  </a:cubicBezTo>
                  <a:lnTo>
                    <a:pt x="7657" y="7291"/>
                  </a:lnTo>
                  <a:cubicBezTo>
                    <a:pt x="7777" y="7291"/>
                    <a:pt x="7872" y="7196"/>
                    <a:pt x="7872" y="7076"/>
                  </a:cubicBezTo>
                  <a:cubicBezTo>
                    <a:pt x="7872" y="6960"/>
                    <a:pt x="7777" y="6862"/>
                    <a:pt x="7657" y="6862"/>
                  </a:cubicBezTo>
                  <a:lnTo>
                    <a:pt x="7027" y="6862"/>
                  </a:lnTo>
                  <a:lnTo>
                    <a:pt x="7027" y="6791"/>
                  </a:lnTo>
                  <a:cubicBezTo>
                    <a:pt x="7027" y="5683"/>
                    <a:pt x="7988" y="5289"/>
                    <a:pt x="8815" y="5289"/>
                  </a:cubicBezTo>
                  <a:lnTo>
                    <a:pt x="9958" y="5289"/>
                  </a:lnTo>
                  <a:cubicBezTo>
                    <a:pt x="10074" y="5289"/>
                    <a:pt x="10173" y="5194"/>
                    <a:pt x="10173" y="5074"/>
                  </a:cubicBezTo>
                  <a:lnTo>
                    <a:pt x="10173" y="3072"/>
                  </a:lnTo>
                  <a:cubicBezTo>
                    <a:pt x="10173" y="2953"/>
                    <a:pt x="10074" y="2858"/>
                    <a:pt x="9958" y="2858"/>
                  </a:cubicBezTo>
                  <a:lnTo>
                    <a:pt x="8815" y="2858"/>
                  </a:lnTo>
                  <a:cubicBezTo>
                    <a:pt x="7766" y="2858"/>
                    <a:pt x="6704" y="3277"/>
                    <a:pt x="5898" y="4001"/>
                  </a:cubicBezTo>
                  <a:cubicBezTo>
                    <a:pt x="5057" y="4761"/>
                    <a:pt x="4596" y="5750"/>
                    <a:pt x="4596" y="6791"/>
                  </a:cubicBezTo>
                  <a:lnTo>
                    <a:pt x="4596" y="6862"/>
                  </a:lnTo>
                  <a:lnTo>
                    <a:pt x="2809" y="6862"/>
                  </a:lnTo>
                  <a:cubicBezTo>
                    <a:pt x="2689" y="6862"/>
                    <a:pt x="2594" y="6957"/>
                    <a:pt x="2594" y="7076"/>
                  </a:cubicBezTo>
                  <a:lnTo>
                    <a:pt x="2594" y="9078"/>
                  </a:lnTo>
                  <a:cubicBezTo>
                    <a:pt x="2594" y="9198"/>
                    <a:pt x="2689" y="9293"/>
                    <a:pt x="2809" y="9293"/>
                  </a:cubicBezTo>
                  <a:lnTo>
                    <a:pt x="4596" y="9293"/>
                  </a:lnTo>
                  <a:lnTo>
                    <a:pt x="4596" y="12643"/>
                  </a:lnTo>
                  <a:cubicBezTo>
                    <a:pt x="2256" y="11636"/>
                    <a:pt x="740" y="9335"/>
                    <a:pt x="733" y="6791"/>
                  </a:cubicBezTo>
                  <a:cubicBezTo>
                    <a:pt x="733" y="3280"/>
                    <a:pt x="3590" y="427"/>
                    <a:pt x="7098" y="427"/>
                  </a:cubicBezTo>
                  <a:cubicBezTo>
                    <a:pt x="10606" y="427"/>
                    <a:pt x="13459" y="3287"/>
                    <a:pt x="13459" y="6791"/>
                  </a:cubicBezTo>
                  <a:cubicBezTo>
                    <a:pt x="13459" y="10296"/>
                    <a:pt x="10606" y="13153"/>
                    <a:pt x="7098" y="13153"/>
                  </a:cubicBezTo>
                  <a:lnTo>
                    <a:pt x="7024" y="13153"/>
                  </a:lnTo>
                  <a:lnTo>
                    <a:pt x="7024" y="9297"/>
                  </a:lnTo>
                  <a:lnTo>
                    <a:pt x="9958" y="9297"/>
                  </a:lnTo>
                  <a:cubicBezTo>
                    <a:pt x="10074" y="9297"/>
                    <a:pt x="10173" y="9202"/>
                    <a:pt x="10173" y="9082"/>
                  </a:cubicBezTo>
                  <a:lnTo>
                    <a:pt x="10173" y="7080"/>
                  </a:lnTo>
                  <a:cubicBezTo>
                    <a:pt x="10173" y="6960"/>
                    <a:pt x="10074" y="6865"/>
                    <a:pt x="9958" y="6865"/>
                  </a:cubicBezTo>
                  <a:lnTo>
                    <a:pt x="8702" y="6865"/>
                  </a:lnTo>
                  <a:cubicBezTo>
                    <a:pt x="8582" y="6865"/>
                    <a:pt x="8487" y="6960"/>
                    <a:pt x="8487" y="7080"/>
                  </a:cubicBezTo>
                  <a:cubicBezTo>
                    <a:pt x="8487" y="7200"/>
                    <a:pt x="8582" y="7295"/>
                    <a:pt x="8702" y="7295"/>
                  </a:cubicBezTo>
                  <a:lnTo>
                    <a:pt x="9743" y="7295"/>
                  </a:lnTo>
                  <a:lnTo>
                    <a:pt x="9743" y="8867"/>
                  </a:lnTo>
                  <a:lnTo>
                    <a:pt x="6809" y="8867"/>
                  </a:lnTo>
                  <a:cubicBezTo>
                    <a:pt x="6693" y="8867"/>
                    <a:pt x="6594" y="8962"/>
                    <a:pt x="6594" y="9082"/>
                  </a:cubicBezTo>
                  <a:lnTo>
                    <a:pt x="6594" y="13367"/>
                  </a:lnTo>
                  <a:cubicBezTo>
                    <a:pt x="6594" y="13480"/>
                    <a:pt x="6686" y="13575"/>
                    <a:pt x="6802" y="13582"/>
                  </a:cubicBezTo>
                  <a:cubicBezTo>
                    <a:pt x="6908" y="13586"/>
                    <a:pt x="7003" y="13586"/>
                    <a:pt x="7098" y="13586"/>
                  </a:cubicBezTo>
                  <a:cubicBezTo>
                    <a:pt x="9842" y="13586"/>
                    <a:pt x="12319" y="11932"/>
                    <a:pt x="13371" y="9395"/>
                  </a:cubicBezTo>
                  <a:cubicBezTo>
                    <a:pt x="14423" y="6855"/>
                    <a:pt x="13843" y="3935"/>
                    <a:pt x="11900" y="1992"/>
                  </a:cubicBezTo>
                  <a:cubicBezTo>
                    <a:pt x="10621" y="710"/>
                    <a:pt x="8891" y="0"/>
                    <a:pt x="71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52" name="Google Shape;2552;p49"/>
          <p:cNvGrpSpPr/>
          <p:nvPr/>
        </p:nvGrpSpPr>
        <p:grpSpPr>
          <a:xfrm>
            <a:off x="2756597" y="196702"/>
            <a:ext cx="372558" cy="353610"/>
            <a:chOff x="5318743" y="2749597"/>
            <a:chExt cx="372558" cy="353610"/>
          </a:xfrm>
        </p:grpSpPr>
        <p:sp>
          <p:nvSpPr>
            <p:cNvPr id="2553" name="Google Shape;2553;p49"/>
            <p:cNvSpPr/>
            <p:nvPr/>
          </p:nvSpPr>
          <p:spPr>
            <a:xfrm>
              <a:off x="5343105" y="2755166"/>
              <a:ext cx="342418" cy="342418"/>
            </a:xfrm>
            <a:custGeom>
              <a:avLst/>
              <a:gdLst/>
              <a:ahLst/>
              <a:cxnLst/>
              <a:rect l="l" t="t" r="r" b="b"/>
              <a:pathLst>
                <a:path w="13156" h="13156" extrusionOk="0">
                  <a:moveTo>
                    <a:pt x="6576" y="1"/>
                  </a:moveTo>
                  <a:cubicBezTo>
                    <a:pt x="2945" y="1"/>
                    <a:pt x="0" y="2945"/>
                    <a:pt x="0" y="6580"/>
                  </a:cubicBezTo>
                  <a:cubicBezTo>
                    <a:pt x="0" y="10211"/>
                    <a:pt x="2945" y="13156"/>
                    <a:pt x="6576" y="13156"/>
                  </a:cubicBezTo>
                  <a:cubicBezTo>
                    <a:pt x="10211" y="13156"/>
                    <a:pt x="13156" y="10211"/>
                    <a:pt x="13156" y="6580"/>
                  </a:cubicBezTo>
                  <a:cubicBezTo>
                    <a:pt x="13156" y="2945"/>
                    <a:pt x="10211" y="1"/>
                    <a:pt x="6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4" name="Google Shape;2554;p49"/>
            <p:cNvSpPr/>
            <p:nvPr/>
          </p:nvSpPr>
          <p:spPr>
            <a:xfrm>
              <a:off x="5404556" y="2816617"/>
              <a:ext cx="219620" cy="219620"/>
            </a:xfrm>
            <a:custGeom>
              <a:avLst/>
              <a:gdLst/>
              <a:ahLst/>
              <a:cxnLst/>
              <a:rect l="l" t="t" r="r" b="b"/>
              <a:pathLst>
                <a:path w="8438" h="8438" extrusionOk="0">
                  <a:moveTo>
                    <a:pt x="6654" y="430"/>
                  </a:moveTo>
                  <a:cubicBezTo>
                    <a:pt x="7400" y="430"/>
                    <a:pt x="8005" y="1035"/>
                    <a:pt x="8008" y="1781"/>
                  </a:cubicBezTo>
                  <a:lnTo>
                    <a:pt x="8008" y="6654"/>
                  </a:lnTo>
                  <a:cubicBezTo>
                    <a:pt x="8005" y="7403"/>
                    <a:pt x="7400" y="8005"/>
                    <a:pt x="6654" y="8008"/>
                  </a:cubicBezTo>
                  <a:lnTo>
                    <a:pt x="1781" y="8008"/>
                  </a:lnTo>
                  <a:cubicBezTo>
                    <a:pt x="1035" y="8005"/>
                    <a:pt x="429" y="7403"/>
                    <a:pt x="429" y="6654"/>
                  </a:cubicBezTo>
                  <a:lnTo>
                    <a:pt x="429" y="1781"/>
                  </a:lnTo>
                  <a:cubicBezTo>
                    <a:pt x="429" y="1035"/>
                    <a:pt x="1035" y="430"/>
                    <a:pt x="1781" y="430"/>
                  </a:cubicBezTo>
                  <a:close/>
                  <a:moveTo>
                    <a:pt x="1781" y="0"/>
                  </a:moveTo>
                  <a:cubicBezTo>
                    <a:pt x="795" y="0"/>
                    <a:pt x="0" y="799"/>
                    <a:pt x="0" y="1781"/>
                  </a:cubicBezTo>
                  <a:lnTo>
                    <a:pt x="0" y="6654"/>
                  </a:lnTo>
                  <a:cubicBezTo>
                    <a:pt x="0" y="7639"/>
                    <a:pt x="795" y="8434"/>
                    <a:pt x="1781" y="8438"/>
                  </a:cubicBezTo>
                  <a:lnTo>
                    <a:pt x="6654" y="8438"/>
                  </a:lnTo>
                  <a:cubicBezTo>
                    <a:pt x="7639" y="8434"/>
                    <a:pt x="8434" y="7639"/>
                    <a:pt x="8438" y="6654"/>
                  </a:cubicBezTo>
                  <a:lnTo>
                    <a:pt x="8438" y="1781"/>
                  </a:lnTo>
                  <a:cubicBezTo>
                    <a:pt x="8434" y="799"/>
                    <a:pt x="7639" y="0"/>
                    <a:pt x="66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5" name="Google Shape;2555;p49"/>
            <p:cNvSpPr/>
            <p:nvPr/>
          </p:nvSpPr>
          <p:spPr>
            <a:xfrm>
              <a:off x="5558951" y="2844441"/>
              <a:ext cx="29775" cy="29880"/>
            </a:xfrm>
            <a:custGeom>
              <a:avLst/>
              <a:gdLst/>
              <a:ahLst/>
              <a:cxnLst/>
              <a:rect l="l" t="t" r="r" b="b"/>
              <a:pathLst>
                <a:path w="1144" h="1148" extrusionOk="0">
                  <a:moveTo>
                    <a:pt x="574" y="1"/>
                  </a:moveTo>
                  <a:cubicBezTo>
                    <a:pt x="257" y="1"/>
                    <a:pt x="0" y="258"/>
                    <a:pt x="0" y="575"/>
                  </a:cubicBezTo>
                  <a:cubicBezTo>
                    <a:pt x="0" y="891"/>
                    <a:pt x="257" y="1148"/>
                    <a:pt x="574" y="1148"/>
                  </a:cubicBezTo>
                  <a:cubicBezTo>
                    <a:pt x="891" y="1148"/>
                    <a:pt x="1144" y="891"/>
                    <a:pt x="1144" y="575"/>
                  </a:cubicBezTo>
                  <a:cubicBezTo>
                    <a:pt x="1144" y="258"/>
                    <a:pt x="891" y="1"/>
                    <a:pt x="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6" name="Google Shape;2556;p49"/>
            <p:cNvSpPr/>
            <p:nvPr/>
          </p:nvSpPr>
          <p:spPr>
            <a:xfrm>
              <a:off x="5318743" y="2749597"/>
              <a:ext cx="372558" cy="353610"/>
            </a:xfrm>
            <a:custGeom>
              <a:avLst/>
              <a:gdLst/>
              <a:ahLst/>
              <a:cxnLst/>
              <a:rect l="l" t="t" r="r" b="b"/>
              <a:pathLst>
                <a:path w="14314" h="13586" extrusionOk="0">
                  <a:moveTo>
                    <a:pt x="7516" y="429"/>
                  </a:moveTo>
                  <a:cubicBezTo>
                    <a:pt x="11024" y="429"/>
                    <a:pt x="13877" y="3283"/>
                    <a:pt x="13877" y="6794"/>
                  </a:cubicBezTo>
                  <a:cubicBezTo>
                    <a:pt x="13877" y="10302"/>
                    <a:pt x="11024" y="13155"/>
                    <a:pt x="7516" y="13155"/>
                  </a:cubicBezTo>
                  <a:cubicBezTo>
                    <a:pt x="4004" y="13155"/>
                    <a:pt x="1151" y="10302"/>
                    <a:pt x="1151" y="6794"/>
                  </a:cubicBezTo>
                  <a:cubicBezTo>
                    <a:pt x="1151" y="3283"/>
                    <a:pt x="4004" y="429"/>
                    <a:pt x="7516" y="429"/>
                  </a:cubicBezTo>
                  <a:close/>
                  <a:moveTo>
                    <a:pt x="7514" y="1"/>
                  </a:moveTo>
                  <a:cubicBezTo>
                    <a:pt x="6207" y="1"/>
                    <a:pt x="4892" y="377"/>
                    <a:pt x="3741" y="1147"/>
                  </a:cubicBezTo>
                  <a:cubicBezTo>
                    <a:pt x="1045" y="2945"/>
                    <a:pt x="0" y="6400"/>
                    <a:pt x="1239" y="9391"/>
                  </a:cubicBezTo>
                  <a:cubicBezTo>
                    <a:pt x="2307" y="11966"/>
                    <a:pt x="4809" y="13586"/>
                    <a:pt x="7510" y="13586"/>
                  </a:cubicBezTo>
                  <a:cubicBezTo>
                    <a:pt x="7950" y="13586"/>
                    <a:pt x="8394" y="13543"/>
                    <a:pt x="8839" y="13454"/>
                  </a:cubicBezTo>
                  <a:cubicBezTo>
                    <a:pt x="12020" y="12825"/>
                    <a:pt x="14307" y="10035"/>
                    <a:pt x="14307" y="6794"/>
                  </a:cubicBezTo>
                  <a:cubicBezTo>
                    <a:pt x="14314" y="4989"/>
                    <a:pt x="13596" y="3261"/>
                    <a:pt x="12319" y="1991"/>
                  </a:cubicBezTo>
                  <a:cubicBezTo>
                    <a:pt x="11005" y="677"/>
                    <a:pt x="9266" y="1"/>
                    <a:pt x="75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7" name="Google Shape;2557;p49"/>
            <p:cNvSpPr/>
            <p:nvPr/>
          </p:nvSpPr>
          <p:spPr>
            <a:xfrm>
              <a:off x="5411825" y="2823750"/>
              <a:ext cx="205800" cy="2052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8" name="Google Shape;2558;p49"/>
            <p:cNvSpPr/>
            <p:nvPr/>
          </p:nvSpPr>
          <p:spPr>
            <a:xfrm>
              <a:off x="5404556" y="2816617"/>
              <a:ext cx="219620" cy="219620"/>
            </a:xfrm>
            <a:custGeom>
              <a:avLst/>
              <a:gdLst/>
              <a:ahLst/>
              <a:cxnLst/>
              <a:rect l="l" t="t" r="r" b="b"/>
              <a:pathLst>
                <a:path w="8438" h="8438" extrusionOk="0">
                  <a:moveTo>
                    <a:pt x="6654" y="430"/>
                  </a:moveTo>
                  <a:cubicBezTo>
                    <a:pt x="7400" y="430"/>
                    <a:pt x="8005" y="1035"/>
                    <a:pt x="8008" y="1781"/>
                  </a:cubicBezTo>
                  <a:lnTo>
                    <a:pt x="8008" y="6654"/>
                  </a:lnTo>
                  <a:cubicBezTo>
                    <a:pt x="8005" y="7403"/>
                    <a:pt x="7400" y="8005"/>
                    <a:pt x="6654" y="8008"/>
                  </a:cubicBezTo>
                  <a:lnTo>
                    <a:pt x="1781" y="8008"/>
                  </a:lnTo>
                  <a:cubicBezTo>
                    <a:pt x="1035" y="8005"/>
                    <a:pt x="429" y="7403"/>
                    <a:pt x="429" y="6654"/>
                  </a:cubicBezTo>
                  <a:lnTo>
                    <a:pt x="429" y="1781"/>
                  </a:lnTo>
                  <a:cubicBezTo>
                    <a:pt x="429" y="1035"/>
                    <a:pt x="1035" y="430"/>
                    <a:pt x="1781" y="430"/>
                  </a:cubicBezTo>
                  <a:close/>
                  <a:moveTo>
                    <a:pt x="1781" y="0"/>
                  </a:moveTo>
                  <a:cubicBezTo>
                    <a:pt x="795" y="0"/>
                    <a:pt x="0" y="799"/>
                    <a:pt x="0" y="1781"/>
                  </a:cubicBezTo>
                  <a:lnTo>
                    <a:pt x="0" y="6654"/>
                  </a:lnTo>
                  <a:cubicBezTo>
                    <a:pt x="0" y="7639"/>
                    <a:pt x="795" y="8434"/>
                    <a:pt x="1781" y="8438"/>
                  </a:cubicBezTo>
                  <a:lnTo>
                    <a:pt x="6654" y="8438"/>
                  </a:lnTo>
                  <a:cubicBezTo>
                    <a:pt x="7639" y="8434"/>
                    <a:pt x="8434" y="7639"/>
                    <a:pt x="8438" y="6654"/>
                  </a:cubicBezTo>
                  <a:lnTo>
                    <a:pt x="8438" y="1781"/>
                  </a:lnTo>
                  <a:cubicBezTo>
                    <a:pt x="8434" y="799"/>
                    <a:pt x="7639" y="0"/>
                    <a:pt x="66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9" name="Google Shape;2559;p49"/>
            <p:cNvSpPr/>
            <p:nvPr/>
          </p:nvSpPr>
          <p:spPr>
            <a:xfrm>
              <a:off x="5451171" y="2868568"/>
              <a:ext cx="127665" cy="115562"/>
            </a:xfrm>
            <a:custGeom>
              <a:avLst/>
              <a:gdLst/>
              <a:ahLst/>
              <a:cxnLst/>
              <a:rect l="l" t="t" r="r" b="b"/>
              <a:pathLst>
                <a:path w="4905" h="4440" extrusionOk="0">
                  <a:moveTo>
                    <a:pt x="2426" y="0"/>
                  </a:moveTo>
                  <a:cubicBezTo>
                    <a:pt x="1830" y="0"/>
                    <a:pt x="1238" y="240"/>
                    <a:pt x="802" y="703"/>
                  </a:cubicBezTo>
                  <a:cubicBezTo>
                    <a:pt x="42" y="1516"/>
                    <a:pt x="0" y="2768"/>
                    <a:pt x="707" y="3627"/>
                  </a:cubicBezTo>
                  <a:cubicBezTo>
                    <a:pt x="1143" y="4158"/>
                    <a:pt x="1780" y="4440"/>
                    <a:pt x="2426" y="4440"/>
                  </a:cubicBezTo>
                  <a:cubicBezTo>
                    <a:pt x="2828" y="4440"/>
                    <a:pt x="3233" y="4331"/>
                    <a:pt x="3596" y="4105"/>
                  </a:cubicBezTo>
                  <a:cubicBezTo>
                    <a:pt x="3712" y="4032"/>
                    <a:pt x="3730" y="3870"/>
                    <a:pt x="3635" y="3775"/>
                  </a:cubicBezTo>
                  <a:lnTo>
                    <a:pt x="3631" y="3771"/>
                  </a:lnTo>
                  <a:cubicBezTo>
                    <a:pt x="3590" y="3730"/>
                    <a:pt x="3536" y="3708"/>
                    <a:pt x="3481" y="3708"/>
                  </a:cubicBezTo>
                  <a:cubicBezTo>
                    <a:pt x="3442" y="3708"/>
                    <a:pt x="3403" y="3719"/>
                    <a:pt x="3367" y="3743"/>
                  </a:cubicBezTo>
                  <a:cubicBezTo>
                    <a:pt x="3084" y="3916"/>
                    <a:pt x="2756" y="4010"/>
                    <a:pt x="2425" y="4010"/>
                  </a:cubicBezTo>
                  <a:cubicBezTo>
                    <a:pt x="2419" y="4010"/>
                    <a:pt x="2413" y="4010"/>
                    <a:pt x="2407" y="4010"/>
                  </a:cubicBezTo>
                  <a:cubicBezTo>
                    <a:pt x="1605" y="4003"/>
                    <a:pt x="904" y="3462"/>
                    <a:pt x="697" y="2687"/>
                  </a:cubicBezTo>
                  <a:cubicBezTo>
                    <a:pt x="489" y="1913"/>
                    <a:pt x="820" y="1094"/>
                    <a:pt x="1510" y="682"/>
                  </a:cubicBezTo>
                  <a:cubicBezTo>
                    <a:pt x="1793" y="514"/>
                    <a:pt x="2109" y="432"/>
                    <a:pt x="2422" y="432"/>
                  </a:cubicBezTo>
                  <a:cubicBezTo>
                    <a:pt x="2871" y="432"/>
                    <a:pt x="3316" y="600"/>
                    <a:pt x="3659" y="925"/>
                  </a:cubicBezTo>
                  <a:cubicBezTo>
                    <a:pt x="4240" y="1477"/>
                    <a:pt x="4381" y="2350"/>
                    <a:pt x="4008" y="3057"/>
                  </a:cubicBezTo>
                  <a:cubicBezTo>
                    <a:pt x="3962" y="3141"/>
                    <a:pt x="3976" y="3243"/>
                    <a:pt x="4043" y="3310"/>
                  </a:cubicBezTo>
                  <a:lnTo>
                    <a:pt x="4046" y="3314"/>
                  </a:lnTo>
                  <a:cubicBezTo>
                    <a:pt x="4087" y="3355"/>
                    <a:pt x="4141" y="3375"/>
                    <a:pt x="4194" y="3375"/>
                  </a:cubicBezTo>
                  <a:cubicBezTo>
                    <a:pt x="4268" y="3375"/>
                    <a:pt x="4342" y="3336"/>
                    <a:pt x="4381" y="3264"/>
                  </a:cubicBezTo>
                  <a:cubicBezTo>
                    <a:pt x="4905" y="2283"/>
                    <a:pt x="4620" y="1062"/>
                    <a:pt x="3716" y="415"/>
                  </a:cubicBezTo>
                  <a:cubicBezTo>
                    <a:pt x="3327" y="136"/>
                    <a:pt x="2875" y="0"/>
                    <a:pt x="24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0" name="Google Shape;2560;p49"/>
            <p:cNvSpPr/>
            <p:nvPr/>
          </p:nvSpPr>
          <p:spPr>
            <a:xfrm>
              <a:off x="5558951" y="2844441"/>
              <a:ext cx="29775" cy="29880"/>
            </a:xfrm>
            <a:custGeom>
              <a:avLst/>
              <a:gdLst/>
              <a:ahLst/>
              <a:cxnLst/>
              <a:rect l="l" t="t" r="r" b="b"/>
              <a:pathLst>
                <a:path w="1144" h="1148" extrusionOk="0">
                  <a:moveTo>
                    <a:pt x="574" y="1"/>
                  </a:moveTo>
                  <a:cubicBezTo>
                    <a:pt x="257" y="1"/>
                    <a:pt x="0" y="258"/>
                    <a:pt x="0" y="575"/>
                  </a:cubicBezTo>
                  <a:cubicBezTo>
                    <a:pt x="0" y="891"/>
                    <a:pt x="257" y="1148"/>
                    <a:pt x="574" y="1148"/>
                  </a:cubicBezTo>
                  <a:cubicBezTo>
                    <a:pt x="891" y="1148"/>
                    <a:pt x="1144" y="891"/>
                    <a:pt x="1144" y="575"/>
                  </a:cubicBezTo>
                  <a:cubicBezTo>
                    <a:pt x="1144" y="258"/>
                    <a:pt x="891" y="1"/>
                    <a:pt x="5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61" name="Google Shape;2561;p49"/>
          <p:cNvGrpSpPr/>
          <p:nvPr/>
        </p:nvGrpSpPr>
        <p:grpSpPr>
          <a:xfrm>
            <a:off x="1956973" y="170676"/>
            <a:ext cx="372480" cy="353610"/>
            <a:chOff x="4785230" y="2736047"/>
            <a:chExt cx="372480" cy="353610"/>
          </a:xfrm>
        </p:grpSpPr>
        <p:sp>
          <p:nvSpPr>
            <p:cNvPr id="2562" name="Google Shape;2562;p49"/>
            <p:cNvSpPr/>
            <p:nvPr/>
          </p:nvSpPr>
          <p:spPr>
            <a:xfrm>
              <a:off x="4809513" y="2741616"/>
              <a:ext cx="342522" cy="342418"/>
            </a:xfrm>
            <a:custGeom>
              <a:avLst/>
              <a:gdLst/>
              <a:ahLst/>
              <a:cxnLst/>
              <a:rect l="l" t="t" r="r" b="b"/>
              <a:pathLst>
                <a:path w="13160" h="13156" extrusionOk="0">
                  <a:moveTo>
                    <a:pt x="6580" y="1"/>
                  </a:moveTo>
                  <a:cubicBezTo>
                    <a:pt x="2945" y="1"/>
                    <a:pt x="0" y="2945"/>
                    <a:pt x="0" y="6580"/>
                  </a:cubicBezTo>
                  <a:cubicBezTo>
                    <a:pt x="0" y="10211"/>
                    <a:pt x="2945" y="13156"/>
                    <a:pt x="6580" y="13156"/>
                  </a:cubicBezTo>
                  <a:cubicBezTo>
                    <a:pt x="10211" y="13156"/>
                    <a:pt x="13159" y="10211"/>
                    <a:pt x="13159" y="6580"/>
                  </a:cubicBezTo>
                  <a:cubicBezTo>
                    <a:pt x="13159" y="2945"/>
                    <a:pt x="10211" y="1"/>
                    <a:pt x="6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3" name="Google Shape;2563;p49"/>
            <p:cNvSpPr/>
            <p:nvPr/>
          </p:nvSpPr>
          <p:spPr>
            <a:xfrm>
              <a:off x="4891006" y="2882738"/>
              <a:ext cx="38026" cy="112387"/>
            </a:xfrm>
            <a:custGeom>
              <a:avLst/>
              <a:gdLst/>
              <a:ahLst/>
              <a:cxnLst/>
              <a:rect l="l" t="t" r="r" b="b"/>
              <a:pathLst>
                <a:path w="1461" h="4318" extrusionOk="0">
                  <a:moveTo>
                    <a:pt x="60" y="0"/>
                  </a:moveTo>
                  <a:cubicBezTo>
                    <a:pt x="29" y="0"/>
                    <a:pt x="0" y="25"/>
                    <a:pt x="0" y="57"/>
                  </a:cubicBezTo>
                  <a:lnTo>
                    <a:pt x="0" y="4261"/>
                  </a:lnTo>
                  <a:cubicBezTo>
                    <a:pt x="0" y="4293"/>
                    <a:pt x="29" y="4318"/>
                    <a:pt x="60" y="4318"/>
                  </a:cubicBezTo>
                  <a:lnTo>
                    <a:pt x="1404" y="4318"/>
                  </a:lnTo>
                  <a:cubicBezTo>
                    <a:pt x="1436" y="4318"/>
                    <a:pt x="1461" y="4293"/>
                    <a:pt x="1461" y="4261"/>
                  </a:cubicBezTo>
                  <a:lnTo>
                    <a:pt x="1461" y="57"/>
                  </a:lnTo>
                  <a:cubicBezTo>
                    <a:pt x="1461" y="25"/>
                    <a:pt x="1436" y="0"/>
                    <a:pt x="1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4" name="Google Shape;2564;p49"/>
            <p:cNvSpPr/>
            <p:nvPr/>
          </p:nvSpPr>
          <p:spPr>
            <a:xfrm>
              <a:off x="4875988" y="2815639"/>
              <a:ext cx="53044" cy="45522"/>
            </a:xfrm>
            <a:custGeom>
              <a:avLst/>
              <a:gdLst/>
              <a:ahLst/>
              <a:cxnLst/>
              <a:rect l="l" t="t" r="r" b="b"/>
              <a:pathLst>
                <a:path w="2038" h="1749" extrusionOk="0">
                  <a:moveTo>
                    <a:pt x="1160" y="1"/>
                  </a:moveTo>
                  <a:cubicBezTo>
                    <a:pt x="946" y="1"/>
                    <a:pt x="727" y="81"/>
                    <a:pt x="549" y="260"/>
                  </a:cubicBezTo>
                  <a:cubicBezTo>
                    <a:pt x="0" y="809"/>
                    <a:pt x="387" y="1748"/>
                    <a:pt x="1165" y="1748"/>
                  </a:cubicBezTo>
                  <a:cubicBezTo>
                    <a:pt x="1647" y="1748"/>
                    <a:pt x="2038" y="1358"/>
                    <a:pt x="2038" y="876"/>
                  </a:cubicBezTo>
                  <a:cubicBezTo>
                    <a:pt x="2038" y="350"/>
                    <a:pt x="1608" y="1"/>
                    <a:pt x="11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5" name="Google Shape;2565;p49"/>
            <p:cNvSpPr/>
            <p:nvPr/>
          </p:nvSpPr>
          <p:spPr>
            <a:xfrm>
              <a:off x="4965470" y="2882633"/>
              <a:ext cx="119805" cy="112491"/>
            </a:xfrm>
            <a:custGeom>
              <a:avLst/>
              <a:gdLst/>
              <a:ahLst/>
              <a:cxnLst/>
              <a:rect l="l" t="t" r="r" b="b"/>
              <a:pathLst>
                <a:path w="4603" h="4322" extrusionOk="0">
                  <a:moveTo>
                    <a:pt x="70" y="1"/>
                  </a:moveTo>
                  <a:cubicBezTo>
                    <a:pt x="32" y="1"/>
                    <a:pt x="0" y="33"/>
                    <a:pt x="0" y="71"/>
                  </a:cubicBezTo>
                  <a:lnTo>
                    <a:pt x="0" y="4255"/>
                  </a:lnTo>
                  <a:cubicBezTo>
                    <a:pt x="0" y="4290"/>
                    <a:pt x="32" y="4322"/>
                    <a:pt x="70" y="4322"/>
                  </a:cubicBezTo>
                  <a:lnTo>
                    <a:pt x="1390" y="4322"/>
                  </a:lnTo>
                  <a:cubicBezTo>
                    <a:pt x="1429" y="4322"/>
                    <a:pt x="1460" y="4290"/>
                    <a:pt x="1460" y="4255"/>
                  </a:cubicBezTo>
                  <a:lnTo>
                    <a:pt x="1460" y="2766"/>
                  </a:lnTo>
                  <a:cubicBezTo>
                    <a:pt x="1460" y="2281"/>
                    <a:pt x="1569" y="1461"/>
                    <a:pt x="2301" y="1461"/>
                  </a:cubicBezTo>
                  <a:cubicBezTo>
                    <a:pt x="3036" y="1461"/>
                    <a:pt x="3146" y="2281"/>
                    <a:pt x="3146" y="2766"/>
                  </a:cubicBezTo>
                  <a:lnTo>
                    <a:pt x="3146" y="4255"/>
                  </a:lnTo>
                  <a:cubicBezTo>
                    <a:pt x="3146" y="4290"/>
                    <a:pt x="3177" y="4322"/>
                    <a:pt x="3216" y="4322"/>
                  </a:cubicBezTo>
                  <a:lnTo>
                    <a:pt x="4535" y="4322"/>
                  </a:lnTo>
                  <a:cubicBezTo>
                    <a:pt x="4574" y="4322"/>
                    <a:pt x="4602" y="4290"/>
                    <a:pt x="4602" y="4255"/>
                  </a:cubicBezTo>
                  <a:lnTo>
                    <a:pt x="4602" y="2306"/>
                  </a:lnTo>
                  <a:cubicBezTo>
                    <a:pt x="4602" y="1707"/>
                    <a:pt x="4433" y="1151"/>
                    <a:pt x="4127" y="743"/>
                  </a:cubicBezTo>
                  <a:cubicBezTo>
                    <a:pt x="3761" y="258"/>
                    <a:pt x="3230" y="4"/>
                    <a:pt x="2586" y="4"/>
                  </a:cubicBezTo>
                  <a:cubicBezTo>
                    <a:pt x="2581" y="4"/>
                    <a:pt x="2575" y="4"/>
                    <a:pt x="2569" y="4"/>
                  </a:cubicBezTo>
                  <a:cubicBezTo>
                    <a:pt x="2107" y="4"/>
                    <a:pt x="1656" y="148"/>
                    <a:pt x="1277" y="413"/>
                  </a:cubicBezTo>
                  <a:cubicBezTo>
                    <a:pt x="1265" y="420"/>
                    <a:pt x="1253" y="423"/>
                    <a:pt x="1240" y="423"/>
                  </a:cubicBezTo>
                  <a:cubicBezTo>
                    <a:pt x="1205" y="423"/>
                    <a:pt x="1172" y="396"/>
                    <a:pt x="1172" y="356"/>
                  </a:cubicBezTo>
                  <a:lnTo>
                    <a:pt x="1172" y="71"/>
                  </a:lnTo>
                  <a:cubicBezTo>
                    <a:pt x="1172" y="33"/>
                    <a:pt x="1140" y="1"/>
                    <a:pt x="11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6" name="Google Shape;2566;p49"/>
            <p:cNvSpPr/>
            <p:nvPr/>
          </p:nvSpPr>
          <p:spPr>
            <a:xfrm>
              <a:off x="4785230" y="2736047"/>
              <a:ext cx="372480" cy="353610"/>
            </a:xfrm>
            <a:custGeom>
              <a:avLst/>
              <a:gdLst/>
              <a:ahLst/>
              <a:cxnLst/>
              <a:rect l="l" t="t" r="r" b="b"/>
              <a:pathLst>
                <a:path w="14311" h="13586" extrusionOk="0">
                  <a:moveTo>
                    <a:pt x="7513" y="429"/>
                  </a:moveTo>
                  <a:cubicBezTo>
                    <a:pt x="11021" y="429"/>
                    <a:pt x="13878" y="3283"/>
                    <a:pt x="13878" y="6794"/>
                  </a:cubicBezTo>
                  <a:cubicBezTo>
                    <a:pt x="13878" y="10302"/>
                    <a:pt x="11021" y="13155"/>
                    <a:pt x="7513" y="13155"/>
                  </a:cubicBezTo>
                  <a:cubicBezTo>
                    <a:pt x="4005" y="13155"/>
                    <a:pt x="1148" y="10302"/>
                    <a:pt x="1148" y="6794"/>
                  </a:cubicBezTo>
                  <a:cubicBezTo>
                    <a:pt x="1148" y="3283"/>
                    <a:pt x="4005" y="429"/>
                    <a:pt x="7513" y="429"/>
                  </a:cubicBezTo>
                  <a:close/>
                  <a:moveTo>
                    <a:pt x="7512" y="1"/>
                  </a:moveTo>
                  <a:cubicBezTo>
                    <a:pt x="6205" y="1"/>
                    <a:pt x="4891" y="377"/>
                    <a:pt x="3741" y="1147"/>
                  </a:cubicBezTo>
                  <a:cubicBezTo>
                    <a:pt x="1046" y="2945"/>
                    <a:pt x="1" y="6400"/>
                    <a:pt x="1239" y="9391"/>
                  </a:cubicBezTo>
                  <a:cubicBezTo>
                    <a:pt x="2304" y="11966"/>
                    <a:pt x="4809" y="13586"/>
                    <a:pt x="7510" y="13586"/>
                  </a:cubicBezTo>
                  <a:cubicBezTo>
                    <a:pt x="7950" y="13586"/>
                    <a:pt x="8395" y="13543"/>
                    <a:pt x="8839" y="13454"/>
                  </a:cubicBezTo>
                  <a:cubicBezTo>
                    <a:pt x="12016" y="12821"/>
                    <a:pt x="14307" y="10035"/>
                    <a:pt x="14307" y="6794"/>
                  </a:cubicBezTo>
                  <a:cubicBezTo>
                    <a:pt x="14310" y="4989"/>
                    <a:pt x="13593" y="3261"/>
                    <a:pt x="12315" y="1991"/>
                  </a:cubicBezTo>
                  <a:cubicBezTo>
                    <a:pt x="11003" y="677"/>
                    <a:pt x="9264" y="1"/>
                    <a:pt x="75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7" name="Google Shape;2567;p49"/>
            <p:cNvSpPr/>
            <p:nvPr/>
          </p:nvSpPr>
          <p:spPr>
            <a:xfrm>
              <a:off x="4885774" y="2877506"/>
              <a:ext cx="48489" cy="122850"/>
            </a:xfrm>
            <a:custGeom>
              <a:avLst/>
              <a:gdLst/>
              <a:ahLst/>
              <a:cxnLst/>
              <a:rect l="l" t="t" r="r" b="b"/>
              <a:pathLst>
                <a:path w="1863" h="4720" extrusionOk="0">
                  <a:moveTo>
                    <a:pt x="1433" y="430"/>
                  </a:moveTo>
                  <a:lnTo>
                    <a:pt x="1433" y="4290"/>
                  </a:lnTo>
                  <a:lnTo>
                    <a:pt x="430" y="4290"/>
                  </a:lnTo>
                  <a:lnTo>
                    <a:pt x="430" y="430"/>
                  </a:lnTo>
                  <a:close/>
                  <a:moveTo>
                    <a:pt x="216" y="1"/>
                  </a:moveTo>
                  <a:cubicBezTo>
                    <a:pt x="99" y="1"/>
                    <a:pt x="1" y="96"/>
                    <a:pt x="1" y="216"/>
                  </a:cubicBezTo>
                  <a:lnTo>
                    <a:pt x="1" y="4505"/>
                  </a:lnTo>
                  <a:cubicBezTo>
                    <a:pt x="1" y="4624"/>
                    <a:pt x="99" y="4719"/>
                    <a:pt x="216" y="4719"/>
                  </a:cubicBezTo>
                  <a:lnTo>
                    <a:pt x="1648" y="4719"/>
                  </a:lnTo>
                  <a:cubicBezTo>
                    <a:pt x="1767" y="4719"/>
                    <a:pt x="1862" y="4624"/>
                    <a:pt x="1862" y="4505"/>
                  </a:cubicBezTo>
                  <a:lnTo>
                    <a:pt x="1862" y="216"/>
                  </a:lnTo>
                  <a:cubicBezTo>
                    <a:pt x="1862" y="96"/>
                    <a:pt x="1767" y="1"/>
                    <a:pt x="16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8" name="Google Shape;2568;p49"/>
            <p:cNvSpPr/>
            <p:nvPr/>
          </p:nvSpPr>
          <p:spPr>
            <a:xfrm>
              <a:off x="4868934" y="2810485"/>
              <a:ext cx="65329" cy="55881"/>
            </a:xfrm>
            <a:custGeom>
              <a:avLst/>
              <a:gdLst/>
              <a:ahLst/>
              <a:cxnLst/>
              <a:rect l="l" t="t" r="r" b="b"/>
              <a:pathLst>
                <a:path w="2510" h="2147" extrusionOk="0">
                  <a:moveTo>
                    <a:pt x="1431" y="427"/>
                  </a:moveTo>
                  <a:cubicBezTo>
                    <a:pt x="1762" y="427"/>
                    <a:pt x="2080" y="685"/>
                    <a:pt x="2080" y="1074"/>
                  </a:cubicBezTo>
                  <a:cubicBezTo>
                    <a:pt x="2080" y="1429"/>
                    <a:pt x="1791" y="1717"/>
                    <a:pt x="1436" y="1717"/>
                  </a:cubicBezTo>
                  <a:cubicBezTo>
                    <a:pt x="863" y="1717"/>
                    <a:pt x="574" y="1024"/>
                    <a:pt x="982" y="616"/>
                  </a:cubicBezTo>
                  <a:cubicBezTo>
                    <a:pt x="1113" y="486"/>
                    <a:pt x="1273" y="427"/>
                    <a:pt x="1431" y="427"/>
                  </a:cubicBezTo>
                  <a:close/>
                  <a:moveTo>
                    <a:pt x="1436" y="0"/>
                  </a:moveTo>
                  <a:cubicBezTo>
                    <a:pt x="479" y="0"/>
                    <a:pt x="1" y="1154"/>
                    <a:pt x="676" y="1830"/>
                  </a:cubicBezTo>
                  <a:cubicBezTo>
                    <a:pt x="895" y="2049"/>
                    <a:pt x="1165" y="2147"/>
                    <a:pt x="1429" y="2147"/>
                  </a:cubicBezTo>
                  <a:cubicBezTo>
                    <a:pt x="1980" y="2147"/>
                    <a:pt x="2509" y="1720"/>
                    <a:pt x="2509" y="1074"/>
                  </a:cubicBezTo>
                  <a:cubicBezTo>
                    <a:pt x="2509" y="482"/>
                    <a:pt x="2027" y="0"/>
                    <a:pt x="14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9" name="Google Shape;2569;p49"/>
            <p:cNvSpPr/>
            <p:nvPr/>
          </p:nvSpPr>
          <p:spPr>
            <a:xfrm>
              <a:off x="4960239" y="2877506"/>
              <a:ext cx="130346" cy="122850"/>
            </a:xfrm>
            <a:custGeom>
              <a:avLst/>
              <a:gdLst/>
              <a:ahLst/>
              <a:cxnLst/>
              <a:rect l="l" t="t" r="r" b="b"/>
              <a:pathLst>
                <a:path w="5008" h="4720" extrusionOk="0">
                  <a:moveTo>
                    <a:pt x="215" y="1"/>
                  </a:moveTo>
                  <a:cubicBezTo>
                    <a:pt x="99" y="1"/>
                    <a:pt x="0" y="96"/>
                    <a:pt x="0" y="216"/>
                  </a:cubicBezTo>
                  <a:lnTo>
                    <a:pt x="0" y="4505"/>
                  </a:lnTo>
                  <a:cubicBezTo>
                    <a:pt x="0" y="4624"/>
                    <a:pt x="99" y="4719"/>
                    <a:pt x="215" y="4719"/>
                  </a:cubicBezTo>
                  <a:lnTo>
                    <a:pt x="1647" y="4719"/>
                  </a:lnTo>
                  <a:cubicBezTo>
                    <a:pt x="1767" y="4719"/>
                    <a:pt x="1862" y="4624"/>
                    <a:pt x="1862" y="4505"/>
                  </a:cubicBezTo>
                  <a:lnTo>
                    <a:pt x="1862" y="2963"/>
                  </a:lnTo>
                  <a:cubicBezTo>
                    <a:pt x="1862" y="2460"/>
                    <a:pt x="1974" y="1859"/>
                    <a:pt x="2506" y="1859"/>
                  </a:cubicBezTo>
                  <a:cubicBezTo>
                    <a:pt x="2900" y="1859"/>
                    <a:pt x="3065" y="2193"/>
                    <a:pt x="3121" y="2573"/>
                  </a:cubicBezTo>
                  <a:cubicBezTo>
                    <a:pt x="3135" y="2678"/>
                    <a:pt x="3227" y="2756"/>
                    <a:pt x="3332" y="2756"/>
                  </a:cubicBezTo>
                  <a:cubicBezTo>
                    <a:pt x="3463" y="2752"/>
                    <a:pt x="3565" y="2636"/>
                    <a:pt x="3544" y="2506"/>
                  </a:cubicBezTo>
                  <a:cubicBezTo>
                    <a:pt x="3434" y="1816"/>
                    <a:pt x="3069" y="1429"/>
                    <a:pt x="2506" y="1429"/>
                  </a:cubicBezTo>
                  <a:cubicBezTo>
                    <a:pt x="1823" y="1429"/>
                    <a:pt x="1432" y="1989"/>
                    <a:pt x="1432" y="2963"/>
                  </a:cubicBezTo>
                  <a:lnTo>
                    <a:pt x="1432" y="4290"/>
                  </a:lnTo>
                  <a:lnTo>
                    <a:pt x="430" y="4290"/>
                  </a:lnTo>
                  <a:lnTo>
                    <a:pt x="430" y="430"/>
                  </a:lnTo>
                  <a:lnTo>
                    <a:pt x="1144" y="430"/>
                  </a:lnTo>
                  <a:lnTo>
                    <a:pt x="1144" y="712"/>
                  </a:lnTo>
                  <a:cubicBezTo>
                    <a:pt x="1144" y="778"/>
                    <a:pt x="1172" y="842"/>
                    <a:pt x="1225" y="884"/>
                  </a:cubicBezTo>
                  <a:cubicBezTo>
                    <a:pt x="1264" y="916"/>
                    <a:pt x="1311" y="932"/>
                    <a:pt x="1359" y="932"/>
                  </a:cubicBezTo>
                  <a:cubicBezTo>
                    <a:pt x="1407" y="932"/>
                    <a:pt x="1455" y="916"/>
                    <a:pt x="1496" y="884"/>
                  </a:cubicBezTo>
                  <a:cubicBezTo>
                    <a:pt x="1858" y="592"/>
                    <a:pt x="2309" y="430"/>
                    <a:pt x="2776" y="430"/>
                  </a:cubicBezTo>
                  <a:cubicBezTo>
                    <a:pt x="2781" y="430"/>
                    <a:pt x="2786" y="430"/>
                    <a:pt x="2791" y="430"/>
                  </a:cubicBezTo>
                  <a:cubicBezTo>
                    <a:pt x="4026" y="430"/>
                    <a:pt x="4578" y="1472"/>
                    <a:pt x="4578" y="2503"/>
                  </a:cubicBezTo>
                  <a:lnTo>
                    <a:pt x="4578" y="4290"/>
                  </a:lnTo>
                  <a:lnTo>
                    <a:pt x="3575" y="4290"/>
                  </a:lnTo>
                  <a:lnTo>
                    <a:pt x="3575" y="3583"/>
                  </a:lnTo>
                  <a:cubicBezTo>
                    <a:pt x="3575" y="3467"/>
                    <a:pt x="3480" y="3372"/>
                    <a:pt x="3364" y="3372"/>
                  </a:cubicBezTo>
                  <a:cubicBezTo>
                    <a:pt x="3245" y="3372"/>
                    <a:pt x="3150" y="3467"/>
                    <a:pt x="3150" y="3583"/>
                  </a:cubicBezTo>
                  <a:lnTo>
                    <a:pt x="3150" y="4505"/>
                  </a:lnTo>
                  <a:cubicBezTo>
                    <a:pt x="3150" y="4624"/>
                    <a:pt x="3245" y="4719"/>
                    <a:pt x="3364" y="4719"/>
                  </a:cubicBezTo>
                  <a:lnTo>
                    <a:pt x="4793" y="4719"/>
                  </a:lnTo>
                  <a:cubicBezTo>
                    <a:pt x="4912" y="4719"/>
                    <a:pt x="5007" y="4624"/>
                    <a:pt x="5007" y="4505"/>
                  </a:cubicBezTo>
                  <a:lnTo>
                    <a:pt x="5007" y="2503"/>
                  </a:lnTo>
                  <a:cubicBezTo>
                    <a:pt x="5007" y="1028"/>
                    <a:pt x="4096" y="1"/>
                    <a:pt x="2791" y="1"/>
                  </a:cubicBezTo>
                  <a:cubicBezTo>
                    <a:pt x="2365" y="1"/>
                    <a:pt x="1946" y="110"/>
                    <a:pt x="1573" y="314"/>
                  </a:cubicBezTo>
                  <a:lnTo>
                    <a:pt x="1573" y="216"/>
                  </a:lnTo>
                  <a:cubicBezTo>
                    <a:pt x="1573" y="96"/>
                    <a:pt x="1478" y="1"/>
                    <a:pt x="13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70" name="Google Shape;2570;p49"/>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dirty="0">
              <a:solidFill>
                <a:schemeClr val="accent3"/>
              </a:solidFill>
            </a:endParaRPr>
          </a:p>
        </p:txBody>
      </p:sp>
      <p:grpSp>
        <p:nvGrpSpPr>
          <p:cNvPr id="2573" name="Google Shape;2573;p49"/>
          <p:cNvGrpSpPr/>
          <p:nvPr/>
        </p:nvGrpSpPr>
        <p:grpSpPr>
          <a:xfrm>
            <a:off x="1084825" y="1152525"/>
            <a:ext cx="506100" cy="3417500"/>
            <a:chOff x="1084825" y="1152525"/>
            <a:chExt cx="506100" cy="3417500"/>
          </a:xfrm>
        </p:grpSpPr>
        <p:sp>
          <p:nvSpPr>
            <p:cNvPr id="2574" name="Google Shape;2574;p4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2575" name="Google Shape;2575;p49"/>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sp>
        <p:nvSpPr>
          <p:cNvPr id="41" name="TextBox 40">
            <a:extLst>
              <a:ext uri="{FF2B5EF4-FFF2-40B4-BE49-F238E27FC236}">
                <a16:creationId xmlns:a16="http://schemas.microsoft.com/office/drawing/2014/main" id="{A4FD8B41-1CA7-4638-941F-DEDE460DC5EB}"/>
              </a:ext>
            </a:extLst>
          </p:cNvPr>
          <p:cNvSpPr txBox="1"/>
          <p:nvPr/>
        </p:nvSpPr>
        <p:spPr>
          <a:xfrm>
            <a:off x="1432908" y="1523666"/>
            <a:ext cx="7061991" cy="523220"/>
          </a:xfrm>
          <a:prstGeom prst="rect">
            <a:avLst/>
          </a:prstGeom>
          <a:noFill/>
        </p:spPr>
        <p:txBody>
          <a:bodyPr wrap="square">
            <a:spAutoFit/>
          </a:bodyPr>
          <a:lstStyle/>
          <a:p>
            <a:r>
              <a:rPr lang="en-US" b="0" i="0" dirty="0">
                <a:solidFill>
                  <a:srgbClr val="C5C3C1"/>
                </a:solidFill>
                <a:effectLst/>
                <a:latin typeface="urw-din"/>
              </a:rPr>
              <a:t>A structure is a user defined data type in C/C++. A structure creates a data type that can be used to group items of possibly different types into a single type.</a:t>
            </a:r>
            <a:endParaRPr lang="en-IN" dirty="0"/>
          </a:p>
        </p:txBody>
      </p:sp>
      <p:sp>
        <p:nvSpPr>
          <p:cNvPr id="8" name="TextBox 7">
            <a:extLst>
              <a:ext uri="{FF2B5EF4-FFF2-40B4-BE49-F238E27FC236}">
                <a16:creationId xmlns:a16="http://schemas.microsoft.com/office/drawing/2014/main" id="{B6F77DC9-F1A3-4AB2-A8BE-893B416CC22A}"/>
              </a:ext>
            </a:extLst>
          </p:cNvPr>
          <p:cNvSpPr txBox="1"/>
          <p:nvPr/>
        </p:nvSpPr>
        <p:spPr>
          <a:xfrm>
            <a:off x="1503400" y="999651"/>
            <a:ext cx="2048959" cy="461665"/>
          </a:xfrm>
          <a:prstGeom prst="rect">
            <a:avLst/>
          </a:prstGeom>
          <a:noFill/>
        </p:spPr>
        <p:txBody>
          <a:bodyPr wrap="none" rtlCol="0">
            <a:spAutoFit/>
          </a:bodyPr>
          <a:lstStyle/>
          <a:p>
            <a:r>
              <a:rPr lang="en-US" sz="2400" dirty="0">
                <a:solidFill>
                  <a:schemeClr val="bg1">
                    <a:lumMod val="60000"/>
                    <a:lumOff val="40000"/>
                  </a:schemeClr>
                </a:solidFill>
              </a:rPr>
              <a:t>&lt;2&gt; Structure</a:t>
            </a:r>
            <a:endParaRPr lang="en-IN" sz="2400" dirty="0">
              <a:solidFill>
                <a:schemeClr val="bg1">
                  <a:lumMod val="60000"/>
                  <a:lumOff val="40000"/>
                </a:schemeClr>
              </a:solidFill>
            </a:endParaRPr>
          </a:p>
        </p:txBody>
      </p:sp>
      <p:sp>
        <p:nvSpPr>
          <p:cNvPr id="2" name="Rectangle 1">
            <a:extLst>
              <a:ext uri="{FF2B5EF4-FFF2-40B4-BE49-F238E27FC236}">
                <a16:creationId xmlns:a16="http://schemas.microsoft.com/office/drawing/2014/main" id="{265202BA-E5ED-4C4B-B6DD-FB864A88A5CA}"/>
              </a:ext>
            </a:extLst>
          </p:cNvPr>
          <p:cNvSpPr>
            <a:spLocks noChangeArrowheads="1"/>
          </p:cNvSpPr>
          <p:nvPr/>
        </p:nvSpPr>
        <p:spPr bwMode="auto">
          <a:xfrm>
            <a:off x="2527879" y="2500456"/>
            <a:ext cx="4490623" cy="1525402"/>
          </a:xfrm>
          <a:prstGeom prst="rect">
            <a:avLst/>
          </a:prstGeom>
          <a:solidFill>
            <a:schemeClr val="tx1">
              <a:lumMod val="75000"/>
            </a:schemeClr>
          </a:solidFill>
          <a:ln>
            <a:solidFill>
              <a:schemeClr val="bg2">
                <a:lumMod val="75000"/>
              </a:schemeClr>
            </a:solidFill>
          </a:ln>
          <a:effectLst/>
        </p:spPr>
        <p:txBody>
          <a:bodyPr vert="horz" wrap="square" lIns="0" tIns="0" rIns="0" bIns="4761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5C3C1"/>
                </a:solidFill>
                <a:effectLst/>
                <a:latin typeface="Consolas" panose="020B0609020204030204" pitchFamily="49" charset="0"/>
              </a:rPr>
              <a:t>struct address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5C3C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5C3C1"/>
                </a:solidFill>
                <a:effectLst/>
                <a:latin typeface="Consolas" panose="020B0609020204030204" pitchFamily="49" charset="0"/>
              </a:rPr>
              <a:t>char name[50];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5C3C1"/>
                </a:solidFill>
                <a:effectLst/>
                <a:latin typeface="Consolas" panose="020B0609020204030204" pitchFamily="49" charset="0"/>
              </a:rPr>
              <a:t>char street[100];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5C3C1"/>
                </a:solidFill>
                <a:effectLst/>
                <a:latin typeface="Consolas" panose="020B0609020204030204" pitchFamily="49" charset="0"/>
              </a:rPr>
              <a:t>char city[50];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5C3C1"/>
                </a:solidFill>
                <a:effectLst/>
                <a:latin typeface="Consolas" panose="020B0609020204030204" pitchFamily="49" charset="0"/>
              </a:rPr>
              <a:t>char state[20];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5C3C1"/>
                </a:solidFill>
                <a:effectLst/>
                <a:latin typeface="Consolas" panose="020B0609020204030204" pitchFamily="49" charset="0"/>
              </a:rPr>
              <a:t> int pin;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5C3C1"/>
                </a:solidFill>
                <a:effectLst/>
                <a:latin typeface="Consolas" panose="020B0609020204030204" pitchFamily="49" charset="0"/>
              </a:rPr>
              <a:t> };</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91687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43"/>
        <p:cNvGrpSpPr/>
        <p:nvPr/>
      </p:nvGrpSpPr>
      <p:grpSpPr>
        <a:xfrm>
          <a:off x="0" y="0"/>
          <a:ext cx="0" cy="0"/>
          <a:chOff x="0" y="0"/>
          <a:chExt cx="0" cy="0"/>
        </a:xfrm>
      </p:grpSpPr>
      <p:sp>
        <p:nvSpPr>
          <p:cNvPr id="2544" name="Google Shape;2544;p49"/>
          <p:cNvSpPr txBox="1">
            <a:spLocks noGrp="1"/>
          </p:cNvSpPr>
          <p:nvPr>
            <p:ph type="ctrTitle"/>
          </p:nvPr>
        </p:nvSpPr>
        <p:spPr>
          <a:xfrm>
            <a:off x="4681016" y="-15114"/>
            <a:ext cx="4394972" cy="53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User-defined datatypes </a:t>
            </a:r>
            <a:r>
              <a:rPr lang="en" dirty="0">
                <a:solidFill>
                  <a:schemeClr val="accent6"/>
                </a:solidFill>
              </a:rPr>
              <a:t>{</a:t>
            </a:r>
            <a:endParaRPr dirty="0">
              <a:solidFill>
                <a:schemeClr val="accent6"/>
              </a:solidFill>
            </a:endParaRPr>
          </a:p>
        </p:txBody>
      </p:sp>
      <p:grpSp>
        <p:nvGrpSpPr>
          <p:cNvPr id="2548" name="Google Shape;2548;p49"/>
          <p:cNvGrpSpPr/>
          <p:nvPr/>
        </p:nvGrpSpPr>
        <p:grpSpPr>
          <a:xfrm>
            <a:off x="1150164" y="169144"/>
            <a:ext cx="375421" cy="353610"/>
            <a:chOff x="4248762" y="2749595"/>
            <a:chExt cx="375421" cy="353610"/>
          </a:xfrm>
        </p:grpSpPr>
        <p:sp>
          <p:nvSpPr>
            <p:cNvPr id="2549" name="Google Shape;2549;p49"/>
            <p:cNvSpPr/>
            <p:nvPr/>
          </p:nvSpPr>
          <p:spPr>
            <a:xfrm>
              <a:off x="4262244" y="2755191"/>
              <a:ext cx="342522" cy="342418"/>
            </a:xfrm>
            <a:custGeom>
              <a:avLst/>
              <a:gdLst/>
              <a:ahLst/>
              <a:cxnLst/>
              <a:rect l="l" t="t" r="r" b="b"/>
              <a:pathLst>
                <a:path w="13160" h="13156" extrusionOk="0">
                  <a:moveTo>
                    <a:pt x="6580" y="1"/>
                  </a:moveTo>
                  <a:cubicBezTo>
                    <a:pt x="2949" y="1"/>
                    <a:pt x="0" y="2945"/>
                    <a:pt x="0" y="6580"/>
                  </a:cubicBezTo>
                  <a:cubicBezTo>
                    <a:pt x="0" y="10211"/>
                    <a:pt x="2949" y="13156"/>
                    <a:pt x="6580" y="13156"/>
                  </a:cubicBezTo>
                  <a:cubicBezTo>
                    <a:pt x="10214" y="13156"/>
                    <a:pt x="13159" y="10211"/>
                    <a:pt x="13159" y="6580"/>
                  </a:cubicBezTo>
                  <a:cubicBezTo>
                    <a:pt x="13159" y="2945"/>
                    <a:pt x="10214" y="1"/>
                    <a:pt x="6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0" name="Google Shape;2550;p49"/>
            <p:cNvSpPr/>
            <p:nvPr/>
          </p:nvSpPr>
          <p:spPr>
            <a:xfrm>
              <a:off x="4321847" y="2829656"/>
              <a:ext cx="186123" cy="267953"/>
            </a:xfrm>
            <a:custGeom>
              <a:avLst/>
              <a:gdLst/>
              <a:ahLst/>
              <a:cxnLst/>
              <a:rect l="l" t="t" r="r" b="b"/>
              <a:pathLst>
                <a:path w="7151" h="10295" extrusionOk="0">
                  <a:moveTo>
                    <a:pt x="6007" y="0"/>
                  </a:moveTo>
                  <a:cubicBezTo>
                    <a:pt x="3952" y="0"/>
                    <a:pt x="2003" y="1664"/>
                    <a:pt x="2003" y="3719"/>
                  </a:cubicBezTo>
                  <a:lnTo>
                    <a:pt x="2003" y="4008"/>
                  </a:lnTo>
                  <a:lnTo>
                    <a:pt x="1" y="4008"/>
                  </a:lnTo>
                  <a:lnTo>
                    <a:pt x="1" y="6010"/>
                  </a:lnTo>
                  <a:lnTo>
                    <a:pt x="2003" y="6010"/>
                  </a:lnTo>
                  <a:lnTo>
                    <a:pt x="2003" y="9894"/>
                  </a:lnTo>
                  <a:cubicBezTo>
                    <a:pt x="2643" y="10133"/>
                    <a:pt x="3318" y="10267"/>
                    <a:pt x="4005" y="10295"/>
                  </a:cubicBezTo>
                  <a:lnTo>
                    <a:pt x="4005" y="6010"/>
                  </a:lnTo>
                  <a:lnTo>
                    <a:pt x="7150" y="6010"/>
                  </a:lnTo>
                  <a:lnTo>
                    <a:pt x="7150" y="4008"/>
                  </a:lnTo>
                  <a:lnTo>
                    <a:pt x="4005" y="4008"/>
                  </a:lnTo>
                  <a:lnTo>
                    <a:pt x="4005" y="3719"/>
                  </a:lnTo>
                  <a:cubicBezTo>
                    <a:pt x="4005" y="2614"/>
                    <a:pt x="4898" y="2006"/>
                    <a:pt x="6007" y="2006"/>
                  </a:cubicBezTo>
                  <a:lnTo>
                    <a:pt x="7150" y="2006"/>
                  </a:lnTo>
                  <a:lnTo>
                    <a:pt x="7150"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1" name="Google Shape;2551;p49"/>
            <p:cNvSpPr/>
            <p:nvPr/>
          </p:nvSpPr>
          <p:spPr>
            <a:xfrm>
              <a:off x="4248762" y="2749595"/>
              <a:ext cx="375421" cy="353610"/>
            </a:xfrm>
            <a:custGeom>
              <a:avLst/>
              <a:gdLst/>
              <a:ahLst/>
              <a:cxnLst/>
              <a:rect l="l" t="t" r="r" b="b"/>
              <a:pathLst>
                <a:path w="14424" h="13586" extrusionOk="0">
                  <a:moveTo>
                    <a:pt x="7101" y="0"/>
                  </a:moveTo>
                  <a:cubicBezTo>
                    <a:pt x="6858" y="0"/>
                    <a:pt x="6614" y="13"/>
                    <a:pt x="6369" y="40"/>
                  </a:cubicBezTo>
                  <a:cubicBezTo>
                    <a:pt x="4325" y="261"/>
                    <a:pt x="2488" y="1394"/>
                    <a:pt x="1380" y="3125"/>
                  </a:cubicBezTo>
                  <a:cubicBezTo>
                    <a:pt x="268" y="4856"/>
                    <a:pt x="1" y="6996"/>
                    <a:pt x="655" y="8948"/>
                  </a:cubicBezTo>
                  <a:cubicBezTo>
                    <a:pt x="1306" y="10898"/>
                    <a:pt x="2809" y="12446"/>
                    <a:pt x="4737" y="13163"/>
                  </a:cubicBezTo>
                  <a:cubicBezTo>
                    <a:pt x="4761" y="13172"/>
                    <a:pt x="4785" y="13176"/>
                    <a:pt x="4810" y="13176"/>
                  </a:cubicBezTo>
                  <a:cubicBezTo>
                    <a:pt x="4875" y="13176"/>
                    <a:pt x="4938" y="13146"/>
                    <a:pt x="4979" y="13090"/>
                  </a:cubicBezTo>
                  <a:cubicBezTo>
                    <a:pt x="5011" y="13051"/>
                    <a:pt x="5025" y="13005"/>
                    <a:pt x="5025" y="12956"/>
                  </a:cubicBezTo>
                  <a:lnTo>
                    <a:pt x="5025" y="9078"/>
                  </a:lnTo>
                  <a:cubicBezTo>
                    <a:pt x="5025" y="8962"/>
                    <a:pt x="4930" y="8864"/>
                    <a:pt x="4811" y="8864"/>
                  </a:cubicBezTo>
                  <a:lnTo>
                    <a:pt x="3023" y="8864"/>
                  </a:lnTo>
                  <a:lnTo>
                    <a:pt x="3023" y="7291"/>
                  </a:lnTo>
                  <a:lnTo>
                    <a:pt x="4811" y="7291"/>
                  </a:lnTo>
                  <a:cubicBezTo>
                    <a:pt x="4927" y="7291"/>
                    <a:pt x="5025" y="7196"/>
                    <a:pt x="5025" y="7076"/>
                  </a:cubicBezTo>
                  <a:lnTo>
                    <a:pt x="5025" y="6791"/>
                  </a:lnTo>
                  <a:cubicBezTo>
                    <a:pt x="5025" y="4923"/>
                    <a:pt x="6795" y="3287"/>
                    <a:pt x="8815" y="3287"/>
                  </a:cubicBezTo>
                  <a:lnTo>
                    <a:pt x="9743" y="3287"/>
                  </a:lnTo>
                  <a:lnTo>
                    <a:pt x="9743" y="4860"/>
                  </a:lnTo>
                  <a:lnTo>
                    <a:pt x="8815" y="4860"/>
                  </a:lnTo>
                  <a:cubicBezTo>
                    <a:pt x="8209" y="4860"/>
                    <a:pt x="7657" y="5036"/>
                    <a:pt x="7263" y="5352"/>
                  </a:cubicBezTo>
                  <a:cubicBezTo>
                    <a:pt x="6827" y="5704"/>
                    <a:pt x="6598" y="6200"/>
                    <a:pt x="6598" y="6791"/>
                  </a:cubicBezTo>
                  <a:lnTo>
                    <a:pt x="6598" y="7076"/>
                  </a:lnTo>
                  <a:cubicBezTo>
                    <a:pt x="6598" y="7196"/>
                    <a:pt x="6693" y="7291"/>
                    <a:pt x="6813" y="7291"/>
                  </a:cubicBezTo>
                  <a:lnTo>
                    <a:pt x="7657" y="7291"/>
                  </a:lnTo>
                  <a:cubicBezTo>
                    <a:pt x="7777" y="7291"/>
                    <a:pt x="7872" y="7196"/>
                    <a:pt x="7872" y="7076"/>
                  </a:cubicBezTo>
                  <a:cubicBezTo>
                    <a:pt x="7872" y="6960"/>
                    <a:pt x="7777" y="6862"/>
                    <a:pt x="7657" y="6862"/>
                  </a:cubicBezTo>
                  <a:lnTo>
                    <a:pt x="7027" y="6862"/>
                  </a:lnTo>
                  <a:lnTo>
                    <a:pt x="7027" y="6791"/>
                  </a:lnTo>
                  <a:cubicBezTo>
                    <a:pt x="7027" y="5683"/>
                    <a:pt x="7988" y="5289"/>
                    <a:pt x="8815" y="5289"/>
                  </a:cubicBezTo>
                  <a:lnTo>
                    <a:pt x="9958" y="5289"/>
                  </a:lnTo>
                  <a:cubicBezTo>
                    <a:pt x="10074" y="5289"/>
                    <a:pt x="10173" y="5194"/>
                    <a:pt x="10173" y="5074"/>
                  </a:cubicBezTo>
                  <a:lnTo>
                    <a:pt x="10173" y="3072"/>
                  </a:lnTo>
                  <a:cubicBezTo>
                    <a:pt x="10173" y="2953"/>
                    <a:pt x="10074" y="2858"/>
                    <a:pt x="9958" y="2858"/>
                  </a:cubicBezTo>
                  <a:lnTo>
                    <a:pt x="8815" y="2858"/>
                  </a:lnTo>
                  <a:cubicBezTo>
                    <a:pt x="7766" y="2858"/>
                    <a:pt x="6704" y="3277"/>
                    <a:pt x="5898" y="4001"/>
                  </a:cubicBezTo>
                  <a:cubicBezTo>
                    <a:pt x="5057" y="4761"/>
                    <a:pt x="4596" y="5750"/>
                    <a:pt x="4596" y="6791"/>
                  </a:cubicBezTo>
                  <a:lnTo>
                    <a:pt x="4596" y="6862"/>
                  </a:lnTo>
                  <a:lnTo>
                    <a:pt x="2809" y="6862"/>
                  </a:lnTo>
                  <a:cubicBezTo>
                    <a:pt x="2689" y="6862"/>
                    <a:pt x="2594" y="6957"/>
                    <a:pt x="2594" y="7076"/>
                  </a:cubicBezTo>
                  <a:lnTo>
                    <a:pt x="2594" y="9078"/>
                  </a:lnTo>
                  <a:cubicBezTo>
                    <a:pt x="2594" y="9198"/>
                    <a:pt x="2689" y="9293"/>
                    <a:pt x="2809" y="9293"/>
                  </a:cubicBezTo>
                  <a:lnTo>
                    <a:pt x="4596" y="9293"/>
                  </a:lnTo>
                  <a:lnTo>
                    <a:pt x="4596" y="12643"/>
                  </a:lnTo>
                  <a:cubicBezTo>
                    <a:pt x="2256" y="11636"/>
                    <a:pt x="740" y="9335"/>
                    <a:pt x="733" y="6791"/>
                  </a:cubicBezTo>
                  <a:cubicBezTo>
                    <a:pt x="733" y="3280"/>
                    <a:pt x="3590" y="427"/>
                    <a:pt x="7098" y="427"/>
                  </a:cubicBezTo>
                  <a:cubicBezTo>
                    <a:pt x="10606" y="427"/>
                    <a:pt x="13459" y="3287"/>
                    <a:pt x="13459" y="6791"/>
                  </a:cubicBezTo>
                  <a:cubicBezTo>
                    <a:pt x="13459" y="10296"/>
                    <a:pt x="10606" y="13153"/>
                    <a:pt x="7098" y="13153"/>
                  </a:cubicBezTo>
                  <a:lnTo>
                    <a:pt x="7024" y="13153"/>
                  </a:lnTo>
                  <a:lnTo>
                    <a:pt x="7024" y="9297"/>
                  </a:lnTo>
                  <a:lnTo>
                    <a:pt x="9958" y="9297"/>
                  </a:lnTo>
                  <a:cubicBezTo>
                    <a:pt x="10074" y="9297"/>
                    <a:pt x="10173" y="9202"/>
                    <a:pt x="10173" y="9082"/>
                  </a:cubicBezTo>
                  <a:lnTo>
                    <a:pt x="10173" y="7080"/>
                  </a:lnTo>
                  <a:cubicBezTo>
                    <a:pt x="10173" y="6960"/>
                    <a:pt x="10074" y="6865"/>
                    <a:pt x="9958" y="6865"/>
                  </a:cubicBezTo>
                  <a:lnTo>
                    <a:pt x="8702" y="6865"/>
                  </a:lnTo>
                  <a:cubicBezTo>
                    <a:pt x="8582" y="6865"/>
                    <a:pt x="8487" y="6960"/>
                    <a:pt x="8487" y="7080"/>
                  </a:cubicBezTo>
                  <a:cubicBezTo>
                    <a:pt x="8487" y="7200"/>
                    <a:pt x="8582" y="7295"/>
                    <a:pt x="8702" y="7295"/>
                  </a:cubicBezTo>
                  <a:lnTo>
                    <a:pt x="9743" y="7295"/>
                  </a:lnTo>
                  <a:lnTo>
                    <a:pt x="9743" y="8867"/>
                  </a:lnTo>
                  <a:lnTo>
                    <a:pt x="6809" y="8867"/>
                  </a:lnTo>
                  <a:cubicBezTo>
                    <a:pt x="6693" y="8867"/>
                    <a:pt x="6594" y="8962"/>
                    <a:pt x="6594" y="9082"/>
                  </a:cubicBezTo>
                  <a:lnTo>
                    <a:pt x="6594" y="13367"/>
                  </a:lnTo>
                  <a:cubicBezTo>
                    <a:pt x="6594" y="13480"/>
                    <a:pt x="6686" y="13575"/>
                    <a:pt x="6802" y="13582"/>
                  </a:cubicBezTo>
                  <a:cubicBezTo>
                    <a:pt x="6908" y="13586"/>
                    <a:pt x="7003" y="13586"/>
                    <a:pt x="7098" y="13586"/>
                  </a:cubicBezTo>
                  <a:cubicBezTo>
                    <a:pt x="9842" y="13586"/>
                    <a:pt x="12319" y="11932"/>
                    <a:pt x="13371" y="9395"/>
                  </a:cubicBezTo>
                  <a:cubicBezTo>
                    <a:pt x="14423" y="6855"/>
                    <a:pt x="13843" y="3935"/>
                    <a:pt x="11900" y="1992"/>
                  </a:cubicBezTo>
                  <a:cubicBezTo>
                    <a:pt x="10621" y="710"/>
                    <a:pt x="8891" y="0"/>
                    <a:pt x="71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52" name="Google Shape;2552;p49"/>
          <p:cNvGrpSpPr/>
          <p:nvPr/>
        </p:nvGrpSpPr>
        <p:grpSpPr>
          <a:xfrm>
            <a:off x="2756597" y="196702"/>
            <a:ext cx="372558" cy="353610"/>
            <a:chOff x="5318743" y="2749597"/>
            <a:chExt cx="372558" cy="353610"/>
          </a:xfrm>
        </p:grpSpPr>
        <p:sp>
          <p:nvSpPr>
            <p:cNvPr id="2553" name="Google Shape;2553;p49"/>
            <p:cNvSpPr/>
            <p:nvPr/>
          </p:nvSpPr>
          <p:spPr>
            <a:xfrm>
              <a:off x="5343105" y="2755166"/>
              <a:ext cx="342418" cy="342418"/>
            </a:xfrm>
            <a:custGeom>
              <a:avLst/>
              <a:gdLst/>
              <a:ahLst/>
              <a:cxnLst/>
              <a:rect l="l" t="t" r="r" b="b"/>
              <a:pathLst>
                <a:path w="13156" h="13156" extrusionOk="0">
                  <a:moveTo>
                    <a:pt x="6576" y="1"/>
                  </a:moveTo>
                  <a:cubicBezTo>
                    <a:pt x="2945" y="1"/>
                    <a:pt x="0" y="2945"/>
                    <a:pt x="0" y="6580"/>
                  </a:cubicBezTo>
                  <a:cubicBezTo>
                    <a:pt x="0" y="10211"/>
                    <a:pt x="2945" y="13156"/>
                    <a:pt x="6576" y="13156"/>
                  </a:cubicBezTo>
                  <a:cubicBezTo>
                    <a:pt x="10211" y="13156"/>
                    <a:pt x="13156" y="10211"/>
                    <a:pt x="13156" y="6580"/>
                  </a:cubicBezTo>
                  <a:cubicBezTo>
                    <a:pt x="13156" y="2945"/>
                    <a:pt x="10211" y="1"/>
                    <a:pt x="6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4" name="Google Shape;2554;p49"/>
            <p:cNvSpPr/>
            <p:nvPr/>
          </p:nvSpPr>
          <p:spPr>
            <a:xfrm>
              <a:off x="5404556" y="2816617"/>
              <a:ext cx="219620" cy="219620"/>
            </a:xfrm>
            <a:custGeom>
              <a:avLst/>
              <a:gdLst/>
              <a:ahLst/>
              <a:cxnLst/>
              <a:rect l="l" t="t" r="r" b="b"/>
              <a:pathLst>
                <a:path w="8438" h="8438" extrusionOk="0">
                  <a:moveTo>
                    <a:pt x="6654" y="430"/>
                  </a:moveTo>
                  <a:cubicBezTo>
                    <a:pt x="7400" y="430"/>
                    <a:pt x="8005" y="1035"/>
                    <a:pt x="8008" y="1781"/>
                  </a:cubicBezTo>
                  <a:lnTo>
                    <a:pt x="8008" y="6654"/>
                  </a:lnTo>
                  <a:cubicBezTo>
                    <a:pt x="8005" y="7403"/>
                    <a:pt x="7400" y="8005"/>
                    <a:pt x="6654" y="8008"/>
                  </a:cubicBezTo>
                  <a:lnTo>
                    <a:pt x="1781" y="8008"/>
                  </a:lnTo>
                  <a:cubicBezTo>
                    <a:pt x="1035" y="8005"/>
                    <a:pt x="429" y="7403"/>
                    <a:pt x="429" y="6654"/>
                  </a:cubicBezTo>
                  <a:lnTo>
                    <a:pt x="429" y="1781"/>
                  </a:lnTo>
                  <a:cubicBezTo>
                    <a:pt x="429" y="1035"/>
                    <a:pt x="1035" y="430"/>
                    <a:pt x="1781" y="430"/>
                  </a:cubicBezTo>
                  <a:close/>
                  <a:moveTo>
                    <a:pt x="1781" y="0"/>
                  </a:moveTo>
                  <a:cubicBezTo>
                    <a:pt x="795" y="0"/>
                    <a:pt x="0" y="799"/>
                    <a:pt x="0" y="1781"/>
                  </a:cubicBezTo>
                  <a:lnTo>
                    <a:pt x="0" y="6654"/>
                  </a:lnTo>
                  <a:cubicBezTo>
                    <a:pt x="0" y="7639"/>
                    <a:pt x="795" y="8434"/>
                    <a:pt x="1781" y="8438"/>
                  </a:cubicBezTo>
                  <a:lnTo>
                    <a:pt x="6654" y="8438"/>
                  </a:lnTo>
                  <a:cubicBezTo>
                    <a:pt x="7639" y="8434"/>
                    <a:pt x="8434" y="7639"/>
                    <a:pt x="8438" y="6654"/>
                  </a:cubicBezTo>
                  <a:lnTo>
                    <a:pt x="8438" y="1781"/>
                  </a:lnTo>
                  <a:cubicBezTo>
                    <a:pt x="8434" y="799"/>
                    <a:pt x="7639" y="0"/>
                    <a:pt x="66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5" name="Google Shape;2555;p49"/>
            <p:cNvSpPr/>
            <p:nvPr/>
          </p:nvSpPr>
          <p:spPr>
            <a:xfrm>
              <a:off x="5558951" y="2844441"/>
              <a:ext cx="29775" cy="29880"/>
            </a:xfrm>
            <a:custGeom>
              <a:avLst/>
              <a:gdLst/>
              <a:ahLst/>
              <a:cxnLst/>
              <a:rect l="l" t="t" r="r" b="b"/>
              <a:pathLst>
                <a:path w="1144" h="1148" extrusionOk="0">
                  <a:moveTo>
                    <a:pt x="574" y="1"/>
                  </a:moveTo>
                  <a:cubicBezTo>
                    <a:pt x="257" y="1"/>
                    <a:pt x="0" y="258"/>
                    <a:pt x="0" y="575"/>
                  </a:cubicBezTo>
                  <a:cubicBezTo>
                    <a:pt x="0" y="891"/>
                    <a:pt x="257" y="1148"/>
                    <a:pt x="574" y="1148"/>
                  </a:cubicBezTo>
                  <a:cubicBezTo>
                    <a:pt x="891" y="1148"/>
                    <a:pt x="1144" y="891"/>
                    <a:pt x="1144" y="575"/>
                  </a:cubicBezTo>
                  <a:cubicBezTo>
                    <a:pt x="1144" y="258"/>
                    <a:pt x="891" y="1"/>
                    <a:pt x="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6" name="Google Shape;2556;p49"/>
            <p:cNvSpPr/>
            <p:nvPr/>
          </p:nvSpPr>
          <p:spPr>
            <a:xfrm>
              <a:off x="5318743" y="2749597"/>
              <a:ext cx="372558" cy="353610"/>
            </a:xfrm>
            <a:custGeom>
              <a:avLst/>
              <a:gdLst/>
              <a:ahLst/>
              <a:cxnLst/>
              <a:rect l="l" t="t" r="r" b="b"/>
              <a:pathLst>
                <a:path w="14314" h="13586" extrusionOk="0">
                  <a:moveTo>
                    <a:pt x="7516" y="429"/>
                  </a:moveTo>
                  <a:cubicBezTo>
                    <a:pt x="11024" y="429"/>
                    <a:pt x="13877" y="3283"/>
                    <a:pt x="13877" y="6794"/>
                  </a:cubicBezTo>
                  <a:cubicBezTo>
                    <a:pt x="13877" y="10302"/>
                    <a:pt x="11024" y="13155"/>
                    <a:pt x="7516" y="13155"/>
                  </a:cubicBezTo>
                  <a:cubicBezTo>
                    <a:pt x="4004" y="13155"/>
                    <a:pt x="1151" y="10302"/>
                    <a:pt x="1151" y="6794"/>
                  </a:cubicBezTo>
                  <a:cubicBezTo>
                    <a:pt x="1151" y="3283"/>
                    <a:pt x="4004" y="429"/>
                    <a:pt x="7516" y="429"/>
                  </a:cubicBezTo>
                  <a:close/>
                  <a:moveTo>
                    <a:pt x="7514" y="1"/>
                  </a:moveTo>
                  <a:cubicBezTo>
                    <a:pt x="6207" y="1"/>
                    <a:pt x="4892" y="377"/>
                    <a:pt x="3741" y="1147"/>
                  </a:cubicBezTo>
                  <a:cubicBezTo>
                    <a:pt x="1045" y="2945"/>
                    <a:pt x="0" y="6400"/>
                    <a:pt x="1239" y="9391"/>
                  </a:cubicBezTo>
                  <a:cubicBezTo>
                    <a:pt x="2307" y="11966"/>
                    <a:pt x="4809" y="13586"/>
                    <a:pt x="7510" y="13586"/>
                  </a:cubicBezTo>
                  <a:cubicBezTo>
                    <a:pt x="7950" y="13586"/>
                    <a:pt x="8394" y="13543"/>
                    <a:pt x="8839" y="13454"/>
                  </a:cubicBezTo>
                  <a:cubicBezTo>
                    <a:pt x="12020" y="12825"/>
                    <a:pt x="14307" y="10035"/>
                    <a:pt x="14307" y="6794"/>
                  </a:cubicBezTo>
                  <a:cubicBezTo>
                    <a:pt x="14314" y="4989"/>
                    <a:pt x="13596" y="3261"/>
                    <a:pt x="12319" y="1991"/>
                  </a:cubicBezTo>
                  <a:cubicBezTo>
                    <a:pt x="11005" y="677"/>
                    <a:pt x="9266" y="1"/>
                    <a:pt x="75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7" name="Google Shape;2557;p49"/>
            <p:cNvSpPr/>
            <p:nvPr/>
          </p:nvSpPr>
          <p:spPr>
            <a:xfrm>
              <a:off x="5411825" y="2823750"/>
              <a:ext cx="205800" cy="2052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8" name="Google Shape;2558;p49"/>
            <p:cNvSpPr/>
            <p:nvPr/>
          </p:nvSpPr>
          <p:spPr>
            <a:xfrm>
              <a:off x="5404556" y="2816617"/>
              <a:ext cx="219620" cy="219620"/>
            </a:xfrm>
            <a:custGeom>
              <a:avLst/>
              <a:gdLst/>
              <a:ahLst/>
              <a:cxnLst/>
              <a:rect l="l" t="t" r="r" b="b"/>
              <a:pathLst>
                <a:path w="8438" h="8438" extrusionOk="0">
                  <a:moveTo>
                    <a:pt x="6654" y="430"/>
                  </a:moveTo>
                  <a:cubicBezTo>
                    <a:pt x="7400" y="430"/>
                    <a:pt x="8005" y="1035"/>
                    <a:pt x="8008" y="1781"/>
                  </a:cubicBezTo>
                  <a:lnTo>
                    <a:pt x="8008" y="6654"/>
                  </a:lnTo>
                  <a:cubicBezTo>
                    <a:pt x="8005" y="7403"/>
                    <a:pt x="7400" y="8005"/>
                    <a:pt x="6654" y="8008"/>
                  </a:cubicBezTo>
                  <a:lnTo>
                    <a:pt x="1781" y="8008"/>
                  </a:lnTo>
                  <a:cubicBezTo>
                    <a:pt x="1035" y="8005"/>
                    <a:pt x="429" y="7403"/>
                    <a:pt x="429" y="6654"/>
                  </a:cubicBezTo>
                  <a:lnTo>
                    <a:pt x="429" y="1781"/>
                  </a:lnTo>
                  <a:cubicBezTo>
                    <a:pt x="429" y="1035"/>
                    <a:pt x="1035" y="430"/>
                    <a:pt x="1781" y="430"/>
                  </a:cubicBezTo>
                  <a:close/>
                  <a:moveTo>
                    <a:pt x="1781" y="0"/>
                  </a:moveTo>
                  <a:cubicBezTo>
                    <a:pt x="795" y="0"/>
                    <a:pt x="0" y="799"/>
                    <a:pt x="0" y="1781"/>
                  </a:cubicBezTo>
                  <a:lnTo>
                    <a:pt x="0" y="6654"/>
                  </a:lnTo>
                  <a:cubicBezTo>
                    <a:pt x="0" y="7639"/>
                    <a:pt x="795" y="8434"/>
                    <a:pt x="1781" y="8438"/>
                  </a:cubicBezTo>
                  <a:lnTo>
                    <a:pt x="6654" y="8438"/>
                  </a:lnTo>
                  <a:cubicBezTo>
                    <a:pt x="7639" y="8434"/>
                    <a:pt x="8434" y="7639"/>
                    <a:pt x="8438" y="6654"/>
                  </a:cubicBezTo>
                  <a:lnTo>
                    <a:pt x="8438" y="1781"/>
                  </a:lnTo>
                  <a:cubicBezTo>
                    <a:pt x="8434" y="799"/>
                    <a:pt x="7639" y="0"/>
                    <a:pt x="66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9" name="Google Shape;2559;p49"/>
            <p:cNvSpPr/>
            <p:nvPr/>
          </p:nvSpPr>
          <p:spPr>
            <a:xfrm>
              <a:off x="5451171" y="2868568"/>
              <a:ext cx="127665" cy="115562"/>
            </a:xfrm>
            <a:custGeom>
              <a:avLst/>
              <a:gdLst/>
              <a:ahLst/>
              <a:cxnLst/>
              <a:rect l="l" t="t" r="r" b="b"/>
              <a:pathLst>
                <a:path w="4905" h="4440" extrusionOk="0">
                  <a:moveTo>
                    <a:pt x="2426" y="0"/>
                  </a:moveTo>
                  <a:cubicBezTo>
                    <a:pt x="1830" y="0"/>
                    <a:pt x="1238" y="240"/>
                    <a:pt x="802" y="703"/>
                  </a:cubicBezTo>
                  <a:cubicBezTo>
                    <a:pt x="42" y="1516"/>
                    <a:pt x="0" y="2768"/>
                    <a:pt x="707" y="3627"/>
                  </a:cubicBezTo>
                  <a:cubicBezTo>
                    <a:pt x="1143" y="4158"/>
                    <a:pt x="1780" y="4440"/>
                    <a:pt x="2426" y="4440"/>
                  </a:cubicBezTo>
                  <a:cubicBezTo>
                    <a:pt x="2828" y="4440"/>
                    <a:pt x="3233" y="4331"/>
                    <a:pt x="3596" y="4105"/>
                  </a:cubicBezTo>
                  <a:cubicBezTo>
                    <a:pt x="3712" y="4032"/>
                    <a:pt x="3730" y="3870"/>
                    <a:pt x="3635" y="3775"/>
                  </a:cubicBezTo>
                  <a:lnTo>
                    <a:pt x="3631" y="3771"/>
                  </a:lnTo>
                  <a:cubicBezTo>
                    <a:pt x="3590" y="3730"/>
                    <a:pt x="3536" y="3708"/>
                    <a:pt x="3481" y="3708"/>
                  </a:cubicBezTo>
                  <a:cubicBezTo>
                    <a:pt x="3442" y="3708"/>
                    <a:pt x="3403" y="3719"/>
                    <a:pt x="3367" y="3743"/>
                  </a:cubicBezTo>
                  <a:cubicBezTo>
                    <a:pt x="3084" y="3916"/>
                    <a:pt x="2756" y="4010"/>
                    <a:pt x="2425" y="4010"/>
                  </a:cubicBezTo>
                  <a:cubicBezTo>
                    <a:pt x="2419" y="4010"/>
                    <a:pt x="2413" y="4010"/>
                    <a:pt x="2407" y="4010"/>
                  </a:cubicBezTo>
                  <a:cubicBezTo>
                    <a:pt x="1605" y="4003"/>
                    <a:pt x="904" y="3462"/>
                    <a:pt x="697" y="2687"/>
                  </a:cubicBezTo>
                  <a:cubicBezTo>
                    <a:pt x="489" y="1913"/>
                    <a:pt x="820" y="1094"/>
                    <a:pt x="1510" y="682"/>
                  </a:cubicBezTo>
                  <a:cubicBezTo>
                    <a:pt x="1793" y="514"/>
                    <a:pt x="2109" y="432"/>
                    <a:pt x="2422" y="432"/>
                  </a:cubicBezTo>
                  <a:cubicBezTo>
                    <a:pt x="2871" y="432"/>
                    <a:pt x="3316" y="600"/>
                    <a:pt x="3659" y="925"/>
                  </a:cubicBezTo>
                  <a:cubicBezTo>
                    <a:pt x="4240" y="1477"/>
                    <a:pt x="4381" y="2350"/>
                    <a:pt x="4008" y="3057"/>
                  </a:cubicBezTo>
                  <a:cubicBezTo>
                    <a:pt x="3962" y="3141"/>
                    <a:pt x="3976" y="3243"/>
                    <a:pt x="4043" y="3310"/>
                  </a:cubicBezTo>
                  <a:lnTo>
                    <a:pt x="4046" y="3314"/>
                  </a:lnTo>
                  <a:cubicBezTo>
                    <a:pt x="4087" y="3355"/>
                    <a:pt x="4141" y="3375"/>
                    <a:pt x="4194" y="3375"/>
                  </a:cubicBezTo>
                  <a:cubicBezTo>
                    <a:pt x="4268" y="3375"/>
                    <a:pt x="4342" y="3336"/>
                    <a:pt x="4381" y="3264"/>
                  </a:cubicBezTo>
                  <a:cubicBezTo>
                    <a:pt x="4905" y="2283"/>
                    <a:pt x="4620" y="1062"/>
                    <a:pt x="3716" y="415"/>
                  </a:cubicBezTo>
                  <a:cubicBezTo>
                    <a:pt x="3327" y="136"/>
                    <a:pt x="2875" y="0"/>
                    <a:pt x="24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0" name="Google Shape;2560;p49"/>
            <p:cNvSpPr/>
            <p:nvPr/>
          </p:nvSpPr>
          <p:spPr>
            <a:xfrm>
              <a:off x="5558951" y="2844441"/>
              <a:ext cx="29775" cy="29880"/>
            </a:xfrm>
            <a:custGeom>
              <a:avLst/>
              <a:gdLst/>
              <a:ahLst/>
              <a:cxnLst/>
              <a:rect l="l" t="t" r="r" b="b"/>
              <a:pathLst>
                <a:path w="1144" h="1148" extrusionOk="0">
                  <a:moveTo>
                    <a:pt x="574" y="1"/>
                  </a:moveTo>
                  <a:cubicBezTo>
                    <a:pt x="257" y="1"/>
                    <a:pt x="0" y="258"/>
                    <a:pt x="0" y="575"/>
                  </a:cubicBezTo>
                  <a:cubicBezTo>
                    <a:pt x="0" y="891"/>
                    <a:pt x="257" y="1148"/>
                    <a:pt x="574" y="1148"/>
                  </a:cubicBezTo>
                  <a:cubicBezTo>
                    <a:pt x="891" y="1148"/>
                    <a:pt x="1144" y="891"/>
                    <a:pt x="1144" y="575"/>
                  </a:cubicBezTo>
                  <a:cubicBezTo>
                    <a:pt x="1144" y="258"/>
                    <a:pt x="891" y="1"/>
                    <a:pt x="5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61" name="Google Shape;2561;p49"/>
          <p:cNvGrpSpPr/>
          <p:nvPr/>
        </p:nvGrpSpPr>
        <p:grpSpPr>
          <a:xfrm>
            <a:off x="1956973" y="170676"/>
            <a:ext cx="372480" cy="353610"/>
            <a:chOff x="4785230" y="2736047"/>
            <a:chExt cx="372480" cy="353610"/>
          </a:xfrm>
        </p:grpSpPr>
        <p:sp>
          <p:nvSpPr>
            <p:cNvPr id="2562" name="Google Shape;2562;p49"/>
            <p:cNvSpPr/>
            <p:nvPr/>
          </p:nvSpPr>
          <p:spPr>
            <a:xfrm>
              <a:off x="4809513" y="2741616"/>
              <a:ext cx="342522" cy="342418"/>
            </a:xfrm>
            <a:custGeom>
              <a:avLst/>
              <a:gdLst/>
              <a:ahLst/>
              <a:cxnLst/>
              <a:rect l="l" t="t" r="r" b="b"/>
              <a:pathLst>
                <a:path w="13160" h="13156" extrusionOk="0">
                  <a:moveTo>
                    <a:pt x="6580" y="1"/>
                  </a:moveTo>
                  <a:cubicBezTo>
                    <a:pt x="2945" y="1"/>
                    <a:pt x="0" y="2945"/>
                    <a:pt x="0" y="6580"/>
                  </a:cubicBezTo>
                  <a:cubicBezTo>
                    <a:pt x="0" y="10211"/>
                    <a:pt x="2945" y="13156"/>
                    <a:pt x="6580" y="13156"/>
                  </a:cubicBezTo>
                  <a:cubicBezTo>
                    <a:pt x="10211" y="13156"/>
                    <a:pt x="13159" y="10211"/>
                    <a:pt x="13159" y="6580"/>
                  </a:cubicBezTo>
                  <a:cubicBezTo>
                    <a:pt x="13159" y="2945"/>
                    <a:pt x="10211" y="1"/>
                    <a:pt x="6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3" name="Google Shape;2563;p49"/>
            <p:cNvSpPr/>
            <p:nvPr/>
          </p:nvSpPr>
          <p:spPr>
            <a:xfrm>
              <a:off x="4891006" y="2882738"/>
              <a:ext cx="38026" cy="112387"/>
            </a:xfrm>
            <a:custGeom>
              <a:avLst/>
              <a:gdLst/>
              <a:ahLst/>
              <a:cxnLst/>
              <a:rect l="l" t="t" r="r" b="b"/>
              <a:pathLst>
                <a:path w="1461" h="4318" extrusionOk="0">
                  <a:moveTo>
                    <a:pt x="60" y="0"/>
                  </a:moveTo>
                  <a:cubicBezTo>
                    <a:pt x="29" y="0"/>
                    <a:pt x="0" y="25"/>
                    <a:pt x="0" y="57"/>
                  </a:cubicBezTo>
                  <a:lnTo>
                    <a:pt x="0" y="4261"/>
                  </a:lnTo>
                  <a:cubicBezTo>
                    <a:pt x="0" y="4293"/>
                    <a:pt x="29" y="4318"/>
                    <a:pt x="60" y="4318"/>
                  </a:cubicBezTo>
                  <a:lnTo>
                    <a:pt x="1404" y="4318"/>
                  </a:lnTo>
                  <a:cubicBezTo>
                    <a:pt x="1436" y="4318"/>
                    <a:pt x="1461" y="4293"/>
                    <a:pt x="1461" y="4261"/>
                  </a:cubicBezTo>
                  <a:lnTo>
                    <a:pt x="1461" y="57"/>
                  </a:lnTo>
                  <a:cubicBezTo>
                    <a:pt x="1461" y="25"/>
                    <a:pt x="1436" y="0"/>
                    <a:pt x="1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4" name="Google Shape;2564;p49"/>
            <p:cNvSpPr/>
            <p:nvPr/>
          </p:nvSpPr>
          <p:spPr>
            <a:xfrm>
              <a:off x="4875988" y="2815639"/>
              <a:ext cx="53044" cy="45522"/>
            </a:xfrm>
            <a:custGeom>
              <a:avLst/>
              <a:gdLst/>
              <a:ahLst/>
              <a:cxnLst/>
              <a:rect l="l" t="t" r="r" b="b"/>
              <a:pathLst>
                <a:path w="2038" h="1749" extrusionOk="0">
                  <a:moveTo>
                    <a:pt x="1160" y="1"/>
                  </a:moveTo>
                  <a:cubicBezTo>
                    <a:pt x="946" y="1"/>
                    <a:pt x="727" y="81"/>
                    <a:pt x="549" y="260"/>
                  </a:cubicBezTo>
                  <a:cubicBezTo>
                    <a:pt x="0" y="809"/>
                    <a:pt x="387" y="1748"/>
                    <a:pt x="1165" y="1748"/>
                  </a:cubicBezTo>
                  <a:cubicBezTo>
                    <a:pt x="1647" y="1748"/>
                    <a:pt x="2038" y="1358"/>
                    <a:pt x="2038" y="876"/>
                  </a:cubicBezTo>
                  <a:cubicBezTo>
                    <a:pt x="2038" y="350"/>
                    <a:pt x="1608" y="1"/>
                    <a:pt x="11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5" name="Google Shape;2565;p49"/>
            <p:cNvSpPr/>
            <p:nvPr/>
          </p:nvSpPr>
          <p:spPr>
            <a:xfrm>
              <a:off x="4965470" y="2882633"/>
              <a:ext cx="119805" cy="112491"/>
            </a:xfrm>
            <a:custGeom>
              <a:avLst/>
              <a:gdLst/>
              <a:ahLst/>
              <a:cxnLst/>
              <a:rect l="l" t="t" r="r" b="b"/>
              <a:pathLst>
                <a:path w="4603" h="4322" extrusionOk="0">
                  <a:moveTo>
                    <a:pt x="70" y="1"/>
                  </a:moveTo>
                  <a:cubicBezTo>
                    <a:pt x="32" y="1"/>
                    <a:pt x="0" y="33"/>
                    <a:pt x="0" y="71"/>
                  </a:cubicBezTo>
                  <a:lnTo>
                    <a:pt x="0" y="4255"/>
                  </a:lnTo>
                  <a:cubicBezTo>
                    <a:pt x="0" y="4290"/>
                    <a:pt x="32" y="4322"/>
                    <a:pt x="70" y="4322"/>
                  </a:cubicBezTo>
                  <a:lnTo>
                    <a:pt x="1390" y="4322"/>
                  </a:lnTo>
                  <a:cubicBezTo>
                    <a:pt x="1429" y="4322"/>
                    <a:pt x="1460" y="4290"/>
                    <a:pt x="1460" y="4255"/>
                  </a:cubicBezTo>
                  <a:lnTo>
                    <a:pt x="1460" y="2766"/>
                  </a:lnTo>
                  <a:cubicBezTo>
                    <a:pt x="1460" y="2281"/>
                    <a:pt x="1569" y="1461"/>
                    <a:pt x="2301" y="1461"/>
                  </a:cubicBezTo>
                  <a:cubicBezTo>
                    <a:pt x="3036" y="1461"/>
                    <a:pt x="3146" y="2281"/>
                    <a:pt x="3146" y="2766"/>
                  </a:cubicBezTo>
                  <a:lnTo>
                    <a:pt x="3146" y="4255"/>
                  </a:lnTo>
                  <a:cubicBezTo>
                    <a:pt x="3146" y="4290"/>
                    <a:pt x="3177" y="4322"/>
                    <a:pt x="3216" y="4322"/>
                  </a:cubicBezTo>
                  <a:lnTo>
                    <a:pt x="4535" y="4322"/>
                  </a:lnTo>
                  <a:cubicBezTo>
                    <a:pt x="4574" y="4322"/>
                    <a:pt x="4602" y="4290"/>
                    <a:pt x="4602" y="4255"/>
                  </a:cubicBezTo>
                  <a:lnTo>
                    <a:pt x="4602" y="2306"/>
                  </a:lnTo>
                  <a:cubicBezTo>
                    <a:pt x="4602" y="1707"/>
                    <a:pt x="4433" y="1151"/>
                    <a:pt x="4127" y="743"/>
                  </a:cubicBezTo>
                  <a:cubicBezTo>
                    <a:pt x="3761" y="258"/>
                    <a:pt x="3230" y="4"/>
                    <a:pt x="2586" y="4"/>
                  </a:cubicBezTo>
                  <a:cubicBezTo>
                    <a:pt x="2581" y="4"/>
                    <a:pt x="2575" y="4"/>
                    <a:pt x="2569" y="4"/>
                  </a:cubicBezTo>
                  <a:cubicBezTo>
                    <a:pt x="2107" y="4"/>
                    <a:pt x="1656" y="148"/>
                    <a:pt x="1277" y="413"/>
                  </a:cubicBezTo>
                  <a:cubicBezTo>
                    <a:pt x="1265" y="420"/>
                    <a:pt x="1253" y="423"/>
                    <a:pt x="1240" y="423"/>
                  </a:cubicBezTo>
                  <a:cubicBezTo>
                    <a:pt x="1205" y="423"/>
                    <a:pt x="1172" y="396"/>
                    <a:pt x="1172" y="356"/>
                  </a:cubicBezTo>
                  <a:lnTo>
                    <a:pt x="1172" y="71"/>
                  </a:lnTo>
                  <a:cubicBezTo>
                    <a:pt x="1172" y="33"/>
                    <a:pt x="1140" y="1"/>
                    <a:pt x="11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6" name="Google Shape;2566;p49"/>
            <p:cNvSpPr/>
            <p:nvPr/>
          </p:nvSpPr>
          <p:spPr>
            <a:xfrm>
              <a:off x="4785230" y="2736047"/>
              <a:ext cx="372480" cy="353610"/>
            </a:xfrm>
            <a:custGeom>
              <a:avLst/>
              <a:gdLst/>
              <a:ahLst/>
              <a:cxnLst/>
              <a:rect l="l" t="t" r="r" b="b"/>
              <a:pathLst>
                <a:path w="14311" h="13586" extrusionOk="0">
                  <a:moveTo>
                    <a:pt x="7513" y="429"/>
                  </a:moveTo>
                  <a:cubicBezTo>
                    <a:pt x="11021" y="429"/>
                    <a:pt x="13878" y="3283"/>
                    <a:pt x="13878" y="6794"/>
                  </a:cubicBezTo>
                  <a:cubicBezTo>
                    <a:pt x="13878" y="10302"/>
                    <a:pt x="11021" y="13155"/>
                    <a:pt x="7513" y="13155"/>
                  </a:cubicBezTo>
                  <a:cubicBezTo>
                    <a:pt x="4005" y="13155"/>
                    <a:pt x="1148" y="10302"/>
                    <a:pt x="1148" y="6794"/>
                  </a:cubicBezTo>
                  <a:cubicBezTo>
                    <a:pt x="1148" y="3283"/>
                    <a:pt x="4005" y="429"/>
                    <a:pt x="7513" y="429"/>
                  </a:cubicBezTo>
                  <a:close/>
                  <a:moveTo>
                    <a:pt x="7512" y="1"/>
                  </a:moveTo>
                  <a:cubicBezTo>
                    <a:pt x="6205" y="1"/>
                    <a:pt x="4891" y="377"/>
                    <a:pt x="3741" y="1147"/>
                  </a:cubicBezTo>
                  <a:cubicBezTo>
                    <a:pt x="1046" y="2945"/>
                    <a:pt x="1" y="6400"/>
                    <a:pt x="1239" y="9391"/>
                  </a:cubicBezTo>
                  <a:cubicBezTo>
                    <a:pt x="2304" y="11966"/>
                    <a:pt x="4809" y="13586"/>
                    <a:pt x="7510" y="13586"/>
                  </a:cubicBezTo>
                  <a:cubicBezTo>
                    <a:pt x="7950" y="13586"/>
                    <a:pt x="8395" y="13543"/>
                    <a:pt x="8839" y="13454"/>
                  </a:cubicBezTo>
                  <a:cubicBezTo>
                    <a:pt x="12016" y="12821"/>
                    <a:pt x="14307" y="10035"/>
                    <a:pt x="14307" y="6794"/>
                  </a:cubicBezTo>
                  <a:cubicBezTo>
                    <a:pt x="14310" y="4989"/>
                    <a:pt x="13593" y="3261"/>
                    <a:pt x="12315" y="1991"/>
                  </a:cubicBezTo>
                  <a:cubicBezTo>
                    <a:pt x="11003" y="677"/>
                    <a:pt x="9264" y="1"/>
                    <a:pt x="75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7" name="Google Shape;2567;p49"/>
            <p:cNvSpPr/>
            <p:nvPr/>
          </p:nvSpPr>
          <p:spPr>
            <a:xfrm>
              <a:off x="4885774" y="2877506"/>
              <a:ext cx="48489" cy="122850"/>
            </a:xfrm>
            <a:custGeom>
              <a:avLst/>
              <a:gdLst/>
              <a:ahLst/>
              <a:cxnLst/>
              <a:rect l="l" t="t" r="r" b="b"/>
              <a:pathLst>
                <a:path w="1863" h="4720" extrusionOk="0">
                  <a:moveTo>
                    <a:pt x="1433" y="430"/>
                  </a:moveTo>
                  <a:lnTo>
                    <a:pt x="1433" y="4290"/>
                  </a:lnTo>
                  <a:lnTo>
                    <a:pt x="430" y="4290"/>
                  </a:lnTo>
                  <a:lnTo>
                    <a:pt x="430" y="430"/>
                  </a:lnTo>
                  <a:close/>
                  <a:moveTo>
                    <a:pt x="216" y="1"/>
                  </a:moveTo>
                  <a:cubicBezTo>
                    <a:pt x="99" y="1"/>
                    <a:pt x="1" y="96"/>
                    <a:pt x="1" y="216"/>
                  </a:cubicBezTo>
                  <a:lnTo>
                    <a:pt x="1" y="4505"/>
                  </a:lnTo>
                  <a:cubicBezTo>
                    <a:pt x="1" y="4624"/>
                    <a:pt x="99" y="4719"/>
                    <a:pt x="216" y="4719"/>
                  </a:cubicBezTo>
                  <a:lnTo>
                    <a:pt x="1648" y="4719"/>
                  </a:lnTo>
                  <a:cubicBezTo>
                    <a:pt x="1767" y="4719"/>
                    <a:pt x="1862" y="4624"/>
                    <a:pt x="1862" y="4505"/>
                  </a:cubicBezTo>
                  <a:lnTo>
                    <a:pt x="1862" y="216"/>
                  </a:lnTo>
                  <a:cubicBezTo>
                    <a:pt x="1862" y="96"/>
                    <a:pt x="1767" y="1"/>
                    <a:pt x="16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8" name="Google Shape;2568;p49"/>
            <p:cNvSpPr/>
            <p:nvPr/>
          </p:nvSpPr>
          <p:spPr>
            <a:xfrm>
              <a:off x="4868934" y="2810485"/>
              <a:ext cx="65329" cy="55881"/>
            </a:xfrm>
            <a:custGeom>
              <a:avLst/>
              <a:gdLst/>
              <a:ahLst/>
              <a:cxnLst/>
              <a:rect l="l" t="t" r="r" b="b"/>
              <a:pathLst>
                <a:path w="2510" h="2147" extrusionOk="0">
                  <a:moveTo>
                    <a:pt x="1431" y="427"/>
                  </a:moveTo>
                  <a:cubicBezTo>
                    <a:pt x="1762" y="427"/>
                    <a:pt x="2080" y="685"/>
                    <a:pt x="2080" y="1074"/>
                  </a:cubicBezTo>
                  <a:cubicBezTo>
                    <a:pt x="2080" y="1429"/>
                    <a:pt x="1791" y="1717"/>
                    <a:pt x="1436" y="1717"/>
                  </a:cubicBezTo>
                  <a:cubicBezTo>
                    <a:pt x="863" y="1717"/>
                    <a:pt x="574" y="1024"/>
                    <a:pt x="982" y="616"/>
                  </a:cubicBezTo>
                  <a:cubicBezTo>
                    <a:pt x="1113" y="486"/>
                    <a:pt x="1273" y="427"/>
                    <a:pt x="1431" y="427"/>
                  </a:cubicBezTo>
                  <a:close/>
                  <a:moveTo>
                    <a:pt x="1436" y="0"/>
                  </a:moveTo>
                  <a:cubicBezTo>
                    <a:pt x="479" y="0"/>
                    <a:pt x="1" y="1154"/>
                    <a:pt x="676" y="1830"/>
                  </a:cubicBezTo>
                  <a:cubicBezTo>
                    <a:pt x="895" y="2049"/>
                    <a:pt x="1165" y="2147"/>
                    <a:pt x="1429" y="2147"/>
                  </a:cubicBezTo>
                  <a:cubicBezTo>
                    <a:pt x="1980" y="2147"/>
                    <a:pt x="2509" y="1720"/>
                    <a:pt x="2509" y="1074"/>
                  </a:cubicBezTo>
                  <a:cubicBezTo>
                    <a:pt x="2509" y="482"/>
                    <a:pt x="2027" y="0"/>
                    <a:pt x="14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9" name="Google Shape;2569;p49"/>
            <p:cNvSpPr/>
            <p:nvPr/>
          </p:nvSpPr>
          <p:spPr>
            <a:xfrm>
              <a:off x="4960239" y="2877506"/>
              <a:ext cx="130346" cy="122850"/>
            </a:xfrm>
            <a:custGeom>
              <a:avLst/>
              <a:gdLst/>
              <a:ahLst/>
              <a:cxnLst/>
              <a:rect l="l" t="t" r="r" b="b"/>
              <a:pathLst>
                <a:path w="5008" h="4720" extrusionOk="0">
                  <a:moveTo>
                    <a:pt x="215" y="1"/>
                  </a:moveTo>
                  <a:cubicBezTo>
                    <a:pt x="99" y="1"/>
                    <a:pt x="0" y="96"/>
                    <a:pt x="0" y="216"/>
                  </a:cubicBezTo>
                  <a:lnTo>
                    <a:pt x="0" y="4505"/>
                  </a:lnTo>
                  <a:cubicBezTo>
                    <a:pt x="0" y="4624"/>
                    <a:pt x="99" y="4719"/>
                    <a:pt x="215" y="4719"/>
                  </a:cubicBezTo>
                  <a:lnTo>
                    <a:pt x="1647" y="4719"/>
                  </a:lnTo>
                  <a:cubicBezTo>
                    <a:pt x="1767" y="4719"/>
                    <a:pt x="1862" y="4624"/>
                    <a:pt x="1862" y="4505"/>
                  </a:cubicBezTo>
                  <a:lnTo>
                    <a:pt x="1862" y="2963"/>
                  </a:lnTo>
                  <a:cubicBezTo>
                    <a:pt x="1862" y="2460"/>
                    <a:pt x="1974" y="1859"/>
                    <a:pt x="2506" y="1859"/>
                  </a:cubicBezTo>
                  <a:cubicBezTo>
                    <a:pt x="2900" y="1859"/>
                    <a:pt x="3065" y="2193"/>
                    <a:pt x="3121" y="2573"/>
                  </a:cubicBezTo>
                  <a:cubicBezTo>
                    <a:pt x="3135" y="2678"/>
                    <a:pt x="3227" y="2756"/>
                    <a:pt x="3332" y="2756"/>
                  </a:cubicBezTo>
                  <a:cubicBezTo>
                    <a:pt x="3463" y="2752"/>
                    <a:pt x="3565" y="2636"/>
                    <a:pt x="3544" y="2506"/>
                  </a:cubicBezTo>
                  <a:cubicBezTo>
                    <a:pt x="3434" y="1816"/>
                    <a:pt x="3069" y="1429"/>
                    <a:pt x="2506" y="1429"/>
                  </a:cubicBezTo>
                  <a:cubicBezTo>
                    <a:pt x="1823" y="1429"/>
                    <a:pt x="1432" y="1989"/>
                    <a:pt x="1432" y="2963"/>
                  </a:cubicBezTo>
                  <a:lnTo>
                    <a:pt x="1432" y="4290"/>
                  </a:lnTo>
                  <a:lnTo>
                    <a:pt x="430" y="4290"/>
                  </a:lnTo>
                  <a:lnTo>
                    <a:pt x="430" y="430"/>
                  </a:lnTo>
                  <a:lnTo>
                    <a:pt x="1144" y="430"/>
                  </a:lnTo>
                  <a:lnTo>
                    <a:pt x="1144" y="712"/>
                  </a:lnTo>
                  <a:cubicBezTo>
                    <a:pt x="1144" y="778"/>
                    <a:pt x="1172" y="842"/>
                    <a:pt x="1225" y="884"/>
                  </a:cubicBezTo>
                  <a:cubicBezTo>
                    <a:pt x="1264" y="916"/>
                    <a:pt x="1311" y="932"/>
                    <a:pt x="1359" y="932"/>
                  </a:cubicBezTo>
                  <a:cubicBezTo>
                    <a:pt x="1407" y="932"/>
                    <a:pt x="1455" y="916"/>
                    <a:pt x="1496" y="884"/>
                  </a:cubicBezTo>
                  <a:cubicBezTo>
                    <a:pt x="1858" y="592"/>
                    <a:pt x="2309" y="430"/>
                    <a:pt x="2776" y="430"/>
                  </a:cubicBezTo>
                  <a:cubicBezTo>
                    <a:pt x="2781" y="430"/>
                    <a:pt x="2786" y="430"/>
                    <a:pt x="2791" y="430"/>
                  </a:cubicBezTo>
                  <a:cubicBezTo>
                    <a:pt x="4026" y="430"/>
                    <a:pt x="4578" y="1472"/>
                    <a:pt x="4578" y="2503"/>
                  </a:cubicBezTo>
                  <a:lnTo>
                    <a:pt x="4578" y="4290"/>
                  </a:lnTo>
                  <a:lnTo>
                    <a:pt x="3575" y="4290"/>
                  </a:lnTo>
                  <a:lnTo>
                    <a:pt x="3575" y="3583"/>
                  </a:lnTo>
                  <a:cubicBezTo>
                    <a:pt x="3575" y="3467"/>
                    <a:pt x="3480" y="3372"/>
                    <a:pt x="3364" y="3372"/>
                  </a:cubicBezTo>
                  <a:cubicBezTo>
                    <a:pt x="3245" y="3372"/>
                    <a:pt x="3150" y="3467"/>
                    <a:pt x="3150" y="3583"/>
                  </a:cubicBezTo>
                  <a:lnTo>
                    <a:pt x="3150" y="4505"/>
                  </a:lnTo>
                  <a:cubicBezTo>
                    <a:pt x="3150" y="4624"/>
                    <a:pt x="3245" y="4719"/>
                    <a:pt x="3364" y="4719"/>
                  </a:cubicBezTo>
                  <a:lnTo>
                    <a:pt x="4793" y="4719"/>
                  </a:lnTo>
                  <a:cubicBezTo>
                    <a:pt x="4912" y="4719"/>
                    <a:pt x="5007" y="4624"/>
                    <a:pt x="5007" y="4505"/>
                  </a:cubicBezTo>
                  <a:lnTo>
                    <a:pt x="5007" y="2503"/>
                  </a:lnTo>
                  <a:cubicBezTo>
                    <a:pt x="5007" y="1028"/>
                    <a:pt x="4096" y="1"/>
                    <a:pt x="2791" y="1"/>
                  </a:cubicBezTo>
                  <a:cubicBezTo>
                    <a:pt x="2365" y="1"/>
                    <a:pt x="1946" y="110"/>
                    <a:pt x="1573" y="314"/>
                  </a:cubicBezTo>
                  <a:lnTo>
                    <a:pt x="1573" y="216"/>
                  </a:lnTo>
                  <a:cubicBezTo>
                    <a:pt x="1573" y="96"/>
                    <a:pt x="1478" y="1"/>
                    <a:pt x="13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70" name="Google Shape;2570;p49"/>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dirty="0">
              <a:solidFill>
                <a:schemeClr val="accent3"/>
              </a:solidFill>
            </a:endParaRPr>
          </a:p>
        </p:txBody>
      </p:sp>
      <p:grpSp>
        <p:nvGrpSpPr>
          <p:cNvPr id="2573" name="Google Shape;2573;p49"/>
          <p:cNvGrpSpPr/>
          <p:nvPr/>
        </p:nvGrpSpPr>
        <p:grpSpPr>
          <a:xfrm>
            <a:off x="1084825" y="1139848"/>
            <a:ext cx="506100" cy="3417500"/>
            <a:chOff x="1084825" y="1152525"/>
            <a:chExt cx="506100" cy="3417500"/>
          </a:xfrm>
        </p:grpSpPr>
        <p:sp>
          <p:nvSpPr>
            <p:cNvPr id="2574" name="Google Shape;2574;p4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2575" name="Google Shape;2575;p49"/>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sp>
        <p:nvSpPr>
          <p:cNvPr id="41" name="TextBox 40">
            <a:extLst>
              <a:ext uri="{FF2B5EF4-FFF2-40B4-BE49-F238E27FC236}">
                <a16:creationId xmlns:a16="http://schemas.microsoft.com/office/drawing/2014/main" id="{A4FD8B41-1CA7-4638-941F-DEDE460DC5EB}"/>
              </a:ext>
            </a:extLst>
          </p:cNvPr>
          <p:cNvSpPr txBox="1"/>
          <p:nvPr/>
        </p:nvSpPr>
        <p:spPr>
          <a:xfrm>
            <a:off x="1432908" y="1523666"/>
            <a:ext cx="7061991" cy="738664"/>
          </a:xfrm>
          <a:prstGeom prst="rect">
            <a:avLst/>
          </a:prstGeom>
          <a:noFill/>
        </p:spPr>
        <p:txBody>
          <a:bodyPr wrap="square">
            <a:spAutoFit/>
          </a:bodyPr>
          <a:lstStyle/>
          <a:p>
            <a:r>
              <a:rPr lang="en-US" b="0" i="0" dirty="0">
                <a:solidFill>
                  <a:srgbClr val="C5C3C1"/>
                </a:solidFill>
                <a:effectLst/>
                <a:latin typeface="urw-din"/>
              </a:rPr>
              <a:t>union is a user defined data type. In union, all members share the same memory location. For example in the following C program, both x and y share the same location. If we change x, we can see the changes being reflected in y.</a:t>
            </a:r>
            <a:endParaRPr lang="en-IN" dirty="0"/>
          </a:p>
        </p:txBody>
      </p:sp>
      <p:sp>
        <p:nvSpPr>
          <p:cNvPr id="8" name="TextBox 7">
            <a:extLst>
              <a:ext uri="{FF2B5EF4-FFF2-40B4-BE49-F238E27FC236}">
                <a16:creationId xmlns:a16="http://schemas.microsoft.com/office/drawing/2014/main" id="{B6F77DC9-F1A3-4AB2-A8BE-893B416CC22A}"/>
              </a:ext>
            </a:extLst>
          </p:cNvPr>
          <p:cNvSpPr txBox="1"/>
          <p:nvPr/>
        </p:nvSpPr>
        <p:spPr>
          <a:xfrm>
            <a:off x="1503400" y="999651"/>
            <a:ext cx="1606530" cy="461665"/>
          </a:xfrm>
          <a:prstGeom prst="rect">
            <a:avLst/>
          </a:prstGeom>
          <a:noFill/>
        </p:spPr>
        <p:txBody>
          <a:bodyPr wrap="none" rtlCol="0">
            <a:spAutoFit/>
          </a:bodyPr>
          <a:lstStyle/>
          <a:p>
            <a:r>
              <a:rPr lang="en-US" sz="2400" dirty="0">
                <a:solidFill>
                  <a:schemeClr val="bg1">
                    <a:lumMod val="60000"/>
                    <a:lumOff val="40000"/>
                  </a:schemeClr>
                </a:solidFill>
              </a:rPr>
              <a:t>&lt;3&gt; Union</a:t>
            </a:r>
            <a:endParaRPr lang="en-IN" sz="2400" dirty="0">
              <a:solidFill>
                <a:schemeClr val="bg1">
                  <a:lumMod val="60000"/>
                  <a:lumOff val="40000"/>
                </a:schemeClr>
              </a:solidFill>
            </a:endParaRPr>
          </a:p>
        </p:txBody>
      </p:sp>
      <p:sp>
        <p:nvSpPr>
          <p:cNvPr id="33" name="TextBox 32">
            <a:extLst>
              <a:ext uri="{FF2B5EF4-FFF2-40B4-BE49-F238E27FC236}">
                <a16:creationId xmlns:a16="http://schemas.microsoft.com/office/drawing/2014/main" id="{2546EFD8-5C2D-4446-B8E1-C12C3012E04E}"/>
              </a:ext>
            </a:extLst>
          </p:cNvPr>
          <p:cNvSpPr txBox="1"/>
          <p:nvPr/>
        </p:nvSpPr>
        <p:spPr>
          <a:xfrm>
            <a:off x="2449962" y="3045479"/>
            <a:ext cx="4572000" cy="738664"/>
          </a:xfrm>
          <a:prstGeom prst="rect">
            <a:avLst/>
          </a:prstGeom>
          <a:solidFill>
            <a:schemeClr val="accent5"/>
          </a:solidFill>
          <a:ln>
            <a:solidFill>
              <a:schemeClr val="bg2">
                <a:lumMod val="50000"/>
              </a:schemeClr>
            </a:solidFill>
          </a:ln>
        </p:spPr>
        <p:txBody>
          <a:bodyPr wrap="square">
            <a:spAutoFit/>
          </a:bodyPr>
          <a:lstStyle/>
          <a:p>
            <a:r>
              <a:rPr lang="en-US" b="0" i="0" dirty="0">
                <a:solidFill>
                  <a:srgbClr val="C5C3C1"/>
                </a:solidFill>
                <a:effectLst/>
                <a:latin typeface="urw-din"/>
              </a:rPr>
              <a:t>Enumeration (or enum) is a user defined data type in C. It is mainly used to assign names to integral constants, the names make a program easy to read and maintain.</a:t>
            </a:r>
            <a:endParaRPr lang="en-IN" dirty="0"/>
          </a:p>
        </p:txBody>
      </p:sp>
      <p:sp>
        <p:nvSpPr>
          <p:cNvPr id="35" name="TextBox 34">
            <a:extLst>
              <a:ext uri="{FF2B5EF4-FFF2-40B4-BE49-F238E27FC236}">
                <a16:creationId xmlns:a16="http://schemas.microsoft.com/office/drawing/2014/main" id="{1037759C-BDDD-460D-ABCC-3FF8AABC7FF1}"/>
              </a:ext>
            </a:extLst>
          </p:cNvPr>
          <p:cNvSpPr txBox="1"/>
          <p:nvPr/>
        </p:nvSpPr>
        <p:spPr>
          <a:xfrm>
            <a:off x="1503400" y="2434670"/>
            <a:ext cx="4572000" cy="400110"/>
          </a:xfrm>
          <a:prstGeom prst="rect">
            <a:avLst/>
          </a:prstGeom>
          <a:noFill/>
        </p:spPr>
        <p:txBody>
          <a:bodyPr wrap="square">
            <a:spAutoFit/>
          </a:bodyPr>
          <a:lstStyle/>
          <a:p>
            <a:r>
              <a:rPr lang="en-US" sz="2000" dirty="0">
                <a:solidFill>
                  <a:schemeClr val="bg1">
                    <a:lumMod val="60000"/>
                    <a:lumOff val="40000"/>
                  </a:schemeClr>
                </a:solidFill>
              </a:rPr>
              <a:t>&lt;4&gt; Enumeration</a:t>
            </a:r>
            <a:endParaRPr lang="en-IN" sz="2000" dirty="0">
              <a:solidFill>
                <a:schemeClr val="bg1">
                  <a:lumMod val="60000"/>
                  <a:lumOff val="40000"/>
                </a:schemeClr>
              </a:solidFill>
            </a:endParaRPr>
          </a:p>
        </p:txBody>
      </p:sp>
      <p:sp>
        <p:nvSpPr>
          <p:cNvPr id="4" name="Rectangle 1">
            <a:extLst>
              <a:ext uri="{FF2B5EF4-FFF2-40B4-BE49-F238E27FC236}">
                <a16:creationId xmlns:a16="http://schemas.microsoft.com/office/drawing/2014/main" id="{71F3A296-E732-45E2-8C3A-1D2E6FC4305B}"/>
              </a:ext>
            </a:extLst>
          </p:cNvPr>
          <p:cNvSpPr>
            <a:spLocks noChangeArrowheads="1"/>
          </p:cNvSpPr>
          <p:nvPr/>
        </p:nvSpPr>
        <p:spPr bwMode="auto">
          <a:xfrm>
            <a:off x="2449962" y="4020207"/>
            <a:ext cx="3475817" cy="232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761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C5C3C1"/>
                </a:solidFill>
                <a:effectLst/>
                <a:latin typeface="Consolas" panose="020B0609020204030204" pitchFamily="49" charset="0"/>
              </a:rPr>
              <a:t>enum State {Working = 1, Failed = 0};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181102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79"/>
        <p:cNvGrpSpPr/>
        <p:nvPr/>
      </p:nvGrpSpPr>
      <p:grpSpPr>
        <a:xfrm>
          <a:off x="0" y="0"/>
          <a:ext cx="0" cy="0"/>
          <a:chOff x="0" y="0"/>
          <a:chExt cx="0" cy="0"/>
        </a:xfrm>
      </p:grpSpPr>
      <p:sp>
        <p:nvSpPr>
          <p:cNvPr id="2580" name="Google Shape;2580;p50"/>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   Thank you for your patience </a:t>
            </a:r>
            <a:endParaRPr dirty="0">
              <a:solidFill>
                <a:schemeClr val="accent2"/>
              </a:solidFill>
            </a:endParaRPr>
          </a:p>
        </p:txBody>
      </p:sp>
      <p:grpSp>
        <p:nvGrpSpPr>
          <p:cNvPr id="2581" name="Google Shape;2581;p50"/>
          <p:cNvGrpSpPr/>
          <p:nvPr/>
        </p:nvGrpSpPr>
        <p:grpSpPr>
          <a:xfrm>
            <a:off x="1685093" y="1326590"/>
            <a:ext cx="365763" cy="309009"/>
            <a:chOff x="1200313" y="1357500"/>
            <a:chExt cx="531400" cy="448750"/>
          </a:xfrm>
        </p:grpSpPr>
        <p:sp>
          <p:nvSpPr>
            <p:cNvPr id="2582" name="Google Shape;2582;p50"/>
            <p:cNvSpPr/>
            <p:nvPr/>
          </p:nvSpPr>
          <p:spPr>
            <a:xfrm>
              <a:off x="1324963" y="1605700"/>
              <a:ext cx="283025" cy="191050"/>
            </a:xfrm>
            <a:custGeom>
              <a:avLst/>
              <a:gdLst/>
              <a:ahLst/>
              <a:cxnLst/>
              <a:rect l="l" t="t" r="r" b="b"/>
              <a:pathLst>
                <a:path w="11321" h="7642" extrusionOk="0">
                  <a:moveTo>
                    <a:pt x="5651" y="0"/>
                  </a:moveTo>
                  <a:lnTo>
                    <a:pt x="39" y="1385"/>
                  </a:lnTo>
                  <a:cubicBezTo>
                    <a:pt x="1" y="1593"/>
                    <a:pt x="1" y="1783"/>
                    <a:pt x="1" y="1991"/>
                  </a:cubicBezTo>
                  <a:cubicBezTo>
                    <a:pt x="1" y="5101"/>
                    <a:pt x="2523" y="7642"/>
                    <a:pt x="5651" y="7642"/>
                  </a:cubicBezTo>
                  <a:cubicBezTo>
                    <a:pt x="8780" y="7642"/>
                    <a:pt x="11321" y="5101"/>
                    <a:pt x="11321" y="1991"/>
                  </a:cubicBezTo>
                  <a:cubicBezTo>
                    <a:pt x="11321" y="1783"/>
                    <a:pt x="11302" y="1593"/>
                    <a:pt x="11283" y="1385"/>
                  </a:cubicBezTo>
                  <a:lnTo>
                    <a:pt x="56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3" name="Google Shape;2583;p50"/>
            <p:cNvSpPr/>
            <p:nvPr/>
          </p:nvSpPr>
          <p:spPr>
            <a:xfrm>
              <a:off x="1466238" y="1366775"/>
              <a:ext cx="241775" cy="273550"/>
            </a:xfrm>
            <a:custGeom>
              <a:avLst/>
              <a:gdLst/>
              <a:ahLst/>
              <a:cxnLst/>
              <a:rect l="l" t="t" r="r" b="b"/>
              <a:pathLst>
                <a:path w="9671" h="10942" extrusionOk="0">
                  <a:moveTo>
                    <a:pt x="3622" y="1"/>
                  </a:moveTo>
                  <a:cubicBezTo>
                    <a:pt x="2295" y="1"/>
                    <a:pt x="1024" y="456"/>
                    <a:pt x="0" y="1309"/>
                  </a:cubicBezTo>
                  <a:lnTo>
                    <a:pt x="1555" y="6599"/>
                  </a:lnTo>
                  <a:lnTo>
                    <a:pt x="5632" y="10942"/>
                  </a:lnTo>
                  <a:cubicBezTo>
                    <a:pt x="8192" y="9975"/>
                    <a:pt x="9671" y="7320"/>
                    <a:pt x="9178" y="4627"/>
                  </a:cubicBezTo>
                  <a:cubicBezTo>
                    <a:pt x="8685" y="1954"/>
                    <a:pt x="6353" y="1"/>
                    <a:pt x="36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4" name="Google Shape;2584;p50"/>
            <p:cNvSpPr/>
            <p:nvPr/>
          </p:nvSpPr>
          <p:spPr>
            <a:xfrm>
              <a:off x="1224488" y="1366775"/>
              <a:ext cx="241775" cy="273550"/>
            </a:xfrm>
            <a:custGeom>
              <a:avLst/>
              <a:gdLst/>
              <a:ahLst/>
              <a:cxnLst/>
              <a:rect l="l" t="t" r="r" b="b"/>
              <a:pathLst>
                <a:path w="9671" h="10942" extrusionOk="0">
                  <a:moveTo>
                    <a:pt x="6049" y="1"/>
                  </a:moveTo>
                  <a:cubicBezTo>
                    <a:pt x="3318" y="1"/>
                    <a:pt x="986" y="1954"/>
                    <a:pt x="493" y="4627"/>
                  </a:cubicBezTo>
                  <a:cubicBezTo>
                    <a:pt x="0" y="7320"/>
                    <a:pt x="1498" y="9975"/>
                    <a:pt x="4058" y="10942"/>
                  </a:cubicBezTo>
                  <a:lnTo>
                    <a:pt x="8059" y="6865"/>
                  </a:lnTo>
                  <a:lnTo>
                    <a:pt x="9670" y="1309"/>
                  </a:lnTo>
                  <a:cubicBezTo>
                    <a:pt x="8665" y="456"/>
                    <a:pt x="7376" y="1"/>
                    <a:pt x="60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5" name="Google Shape;2585;p50"/>
            <p:cNvSpPr/>
            <p:nvPr/>
          </p:nvSpPr>
          <p:spPr>
            <a:xfrm>
              <a:off x="1325913" y="1522750"/>
              <a:ext cx="140350" cy="126700"/>
            </a:xfrm>
            <a:custGeom>
              <a:avLst/>
              <a:gdLst/>
              <a:ahLst/>
              <a:cxnLst/>
              <a:rect l="l" t="t" r="r" b="b"/>
              <a:pathLst>
                <a:path w="5614" h="5068" extrusionOk="0">
                  <a:moveTo>
                    <a:pt x="3622" y="0"/>
                  </a:moveTo>
                  <a:cubicBezTo>
                    <a:pt x="1613" y="759"/>
                    <a:pt x="209" y="2579"/>
                    <a:pt x="1" y="4703"/>
                  </a:cubicBezTo>
                  <a:cubicBezTo>
                    <a:pt x="646" y="4948"/>
                    <a:pt x="1323" y="5068"/>
                    <a:pt x="1995" y="5068"/>
                  </a:cubicBezTo>
                  <a:cubicBezTo>
                    <a:pt x="3298" y="5068"/>
                    <a:pt x="4588" y="4617"/>
                    <a:pt x="5613" y="3755"/>
                  </a:cubicBezTo>
                  <a:lnTo>
                    <a:pt x="36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6" name="Google Shape;2586;p50"/>
            <p:cNvSpPr/>
            <p:nvPr/>
          </p:nvSpPr>
          <p:spPr>
            <a:xfrm>
              <a:off x="1466238" y="1522750"/>
              <a:ext cx="140800" cy="126700"/>
            </a:xfrm>
            <a:custGeom>
              <a:avLst/>
              <a:gdLst/>
              <a:ahLst/>
              <a:cxnLst/>
              <a:rect l="l" t="t" r="r" b="b"/>
              <a:pathLst>
                <a:path w="5632" h="5068" extrusionOk="0">
                  <a:moveTo>
                    <a:pt x="2010" y="0"/>
                  </a:moveTo>
                  <a:lnTo>
                    <a:pt x="0" y="3755"/>
                  </a:lnTo>
                  <a:cubicBezTo>
                    <a:pt x="1038" y="4617"/>
                    <a:pt x="2324" y="5068"/>
                    <a:pt x="3628" y="5068"/>
                  </a:cubicBezTo>
                  <a:cubicBezTo>
                    <a:pt x="4302" y="5068"/>
                    <a:pt x="4980" y="4948"/>
                    <a:pt x="5632" y="4703"/>
                  </a:cubicBezTo>
                  <a:cubicBezTo>
                    <a:pt x="5404" y="2579"/>
                    <a:pt x="4001" y="759"/>
                    <a:pt x="20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7" name="Google Shape;2587;p50"/>
            <p:cNvSpPr/>
            <p:nvPr/>
          </p:nvSpPr>
          <p:spPr>
            <a:xfrm>
              <a:off x="1415513" y="1399500"/>
              <a:ext cx="101950" cy="123275"/>
            </a:xfrm>
            <a:custGeom>
              <a:avLst/>
              <a:gdLst/>
              <a:ahLst/>
              <a:cxnLst/>
              <a:rect l="l" t="t" r="r" b="b"/>
              <a:pathLst>
                <a:path w="4078" h="4931" extrusionOk="0">
                  <a:moveTo>
                    <a:pt x="2029" y="0"/>
                  </a:moveTo>
                  <a:cubicBezTo>
                    <a:pt x="740" y="1081"/>
                    <a:pt x="1" y="2674"/>
                    <a:pt x="1" y="4342"/>
                  </a:cubicBezTo>
                  <a:cubicBezTo>
                    <a:pt x="1" y="4551"/>
                    <a:pt x="1" y="4741"/>
                    <a:pt x="38" y="4930"/>
                  </a:cubicBezTo>
                  <a:lnTo>
                    <a:pt x="4039" y="4930"/>
                  </a:lnTo>
                  <a:cubicBezTo>
                    <a:pt x="4058" y="4741"/>
                    <a:pt x="4077" y="4551"/>
                    <a:pt x="4077" y="4342"/>
                  </a:cubicBezTo>
                  <a:cubicBezTo>
                    <a:pt x="4077" y="2674"/>
                    <a:pt x="3319" y="1081"/>
                    <a:pt x="20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8" name="Google Shape;2588;p50"/>
            <p:cNvSpPr/>
            <p:nvPr/>
          </p:nvSpPr>
          <p:spPr>
            <a:xfrm>
              <a:off x="1416463" y="1513850"/>
              <a:ext cx="100050" cy="102775"/>
            </a:xfrm>
            <a:custGeom>
              <a:avLst/>
              <a:gdLst/>
              <a:ahLst/>
              <a:cxnLst/>
              <a:rect l="l" t="t" r="r" b="b"/>
              <a:pathLst>
                <a:path w="4002" h="4111" extrusionOk="0">
                  <a:moveTo>
                    <a:pt x="2001" y="1"/>
                  </a:moveTo>
                  <a:cubicBezTo>
                    <a:pt x="1323" y="1"/>
                    <a:pt x="645" y="119"/>
                    <a:pt x="0" y="356"/>
                  </a:cubicBezTo>
                  <a:cubicBezTo>
                    <a:pt x="152" y="1835"/>
                    <a:pt x="873" y="3181"/>
                    <a:pt x="1991" y="4111"/>
                  </a:cubicBezTo>
                  <a:cubicBezTo>
                    <a:pt x="3129" y="3181"/>
                    <a:pt x="3850" y="1835"/>
                    <a:pt x="4001" y="356"/>
                  </a:cubicBezTo>
                  <a:cubicBezTo>
                    <a:pt x="3357" y="119"/>
                    <a:pt x="2679" y="1"/>
                    <a:pt x="20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9" name="Google Shape;2589;p50"/>
            <p:cNvSpPr/>
            <p:nvPr/>
          </p:nvSpPr>
          <p:spPr>
            <a:xfrm>
              <a:off x="1378063" y="1711875"/>
              <a:ext cx="22300" cy="19075"/>
            </a:xfrm>
            <a:custGeom>
              <a:avLst/>
              <a:gdLst/>
              <a:ahLst/>
              <a:cxnLst/>
              <a:rect l="l" t="t" r="r" b="b"/>
              <a:pathLst>
                <a:path w="892" h="763" extrusionOk="0">
                  <a:moveTo>
                    <a:pt x="513" y="1"/>
                  </a:moveTo>
                  <a:cubicBezTo>
                    <a:pt x="171" y="1"/>
                    <a:pt x="1" y="399"/>
                    <a:pt x="247" y="646"/>
                  </a:cubicBezTo>
                  <a:cubicBezTo>
                    <a:pt x="321" y="726"/>
                    <a:pt x="416" y="762"/>
                    <a:pt x="510" y="762"/>
                  </a:cubicBezTo>
                  <a:cubicBezTo>
                    <a:pt x="703" y="762"/>
                    <a:pt x="892" y="610"/>
                    <a:pt x="892" y="380"/>
                  </a:cubicBezTo>
                  <a:cubicBezTo>
                    <a:pt x="892" y="171"/>
                    <a:pt x="721" y="1"/>
                    <a:pt x="5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0" name="Google Shape;2590;p50"/>
            <p:cNvSpPr/>
            <p:nvPr/>
          </p:nvSpPr>
          <p:spPr>
            <a:xfrm>
              <a:off x="1404413" y="1732225"/>
              <a:ext cx="132900" cy="36225"/>
            </a:xfrm>
            <a:custGeom>
              <a:avLst/>
              <a:gdLst/>
              <a:ahLst/>
              <a:cxnLst/>
              <a:rect l="l" t="t" r="r" b="b"/>
              <a:pathLst>
                <a:path w="5316" h="1449" extrusionOk="0">
                  <a:moveTo>
                    <a:pt x="4762" y="0"/>
                  </a:moveTo>
                  <a:cubicBezTo>
                    <a:pt x="4691" y="0"/>
                    <a:pt x="4615" y="24"/>
                    <a:pt x="4540" y="78"/>
                  </a:cubicBezTo>
                  <a:cubicBezTo>
                    <a:pt x="3916" y="484"/>
                    <a:pt x="3195" y="690"/>
                    <a:pt x="2471" y="690"/>
                  </a:cubicBezTo>
                  <a:cubicBezTo>
                    <a:pt x="1875" y="690"/>
                    <a:pt x="1277" y="550"/>
                    <a:pt x="729" y="268"/>
                  </a:cubicBezTo>
                  <a:cubicBezTo>
                    <a:pt x="664" y="231"/>
                    <a:pt x="600" y="215"/>
                    <a:pt x="541" y="215"/>
                  </a:cubicBezTo>
                  <a:cubicBezTo>
                    <a:pt x="203" y="215"/>
                    <a:pt x="0" y="738"/>
                    <a:pt x="388" y="931"/>
                  </a:cubicBezTo>
                  <a:cubicBezTo>
                    <a:pt x="1043" y="1276"/>
                    <a:pt x="1760" y="1448"/>
                    <a:pt x="2478" y="1448"/>
                  </a:cubicBezTo>
                  <a:cubicBezTo>
                    <a:pt x="3340" y="1448"/>
                    <a:pt x="4202" y="1200"/>
                    <a:pt x="4957" y="704"/>
                  </a:cubicBezTo>
                  <a:cubicBezTo>
                    <a:pt x="5315" y="486"/>
                    <a:pt x="5086" y="0"/>
                    <a:pt x="47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1" name="Google Shape;2591;p50"/>
            <p:cNvSpPr/>
            <p:nvPr/>
          </p:nvSpPr>
          <p:spPr>
            <a:xfrm>
              <a:off x="1586213" y="1404200"/>
              <a:ext cx="83050" cy="94550"/>
            </a:xfrm>
            <a:custGeom>
              <a:avLst/>
              <a:gdLst/>
              <a:ahLst/>
              <a:cxnLst/>
              <a:rect l="l" t="t" r="r" b="b"/>
              <a:pathLst>
                <a:path w="3322" h="3782" extrusionOk="0">
                  <a:moveTo>
                    <a:pt x="550" y="1"/>
                  </a:moveTo>
                  <a:cubicBezTo>
                    <a:pt x="193" y="1"/>
                    <a:pt x="1" y="541"/>
                    <a:pt x="397" y="722"/>
                  </a:cubicBezTo>
                  <a:cubicBezTo>
                    <a:pt x="1516" y="1234"/>
                    <a:pt x="2312" y="2258"/>
                    <a:pt x="2540" y="3472"/>
                  </a:cubicBezTo>
                  <a:cubicBezTo>
                    <a:pt x="2572" y="3686"/>
                    <a:pt x="2730" y="3782"/>
                    <a:pt x="2892" y="3782"/>
                  </a:cubicBezTo>
                  <a:cubicBezTo>
                    <a:pt x="3104" y="3782"/>
                    <a:pt x="3322" y="3618"/>
                    <a:pt x="3279" y="3339"/>
                  </a:cubicBezTo>
                  <a:cubicBezTo>
                    <a:pt x="3014" y="1879"/>
                    <a:pt x="2047" y="665"/>
                    <a:pt x="719" y="40"/>
                  </a:cubicBezTo>
                  <a:cubicBezTo>
                    <a:pt x="660" y="13"/>
                    <a:pt x="603" y="1"/>
                    <a:pt x="5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2" name="Google Shape;2592;p50"/>
            <p:cNvSpPr/>
            <p:nvPr/>
          </p:nvSpPr>
          <p:spPr>
            <a:xfrm>
              <a:off x="1200313" y="1357500"/>
              <a:ext cx="531400" cy="448750"/>
            </a:xfrm>
            <a:custGeom>
              <a:avLst/>
              <a:gdLst/>
              <a:ahLst/>
              <a:cxnLst/>
              <a:rect l="l" t="t" r="r" b="b"/>
              <a:pathLst>
                <a:path w="21256" h="17950" extrusionOk="0">
                  <a:moveTo>
                    <a:pt x="10637" y="2192"/>
                  </a:moveTo>
                  <a:cubicBezTo>
                    <a:pt x="11699" y="3178"/>
                    <a:pt x="12306" y="4562"/>
                    <a:pt x="12306" y="6022"/>
                  </a:cubicBezTo>
                  <a:lnTo>
                    <a:pt x="12306" y="6098"/>
                  </a:lnTo>
                  <a:cubicBezTo>
                    <a:pt x="11766" y="5947"/>
                    <a:pt x="11206" y="5871"/>
                    <a:pt x="10647" y="5871"/>
                  </a:cubicBezTo>
                  <a:cubicBezTo>
                    <a:pt x="10088" y="5871"/>
                    <a:pt x="9528" y="5947"/>
                    <a:pt x="8988" y="6098"/>
                  </a:cubicBezTo>
                  <a:lnTo>
                    <a:pt x="8988" y="6022"/>
                  </a:lnTo>
                  <a:cubicBezTo>
                    <a:pt x="8988" y="4562"/>
                    <a:pt x="9576" y="3178"/>
                    <a:pt x="10637" y="2192"/>
                  </a:cubicBezTo>
                  <a:close/>
                  <a:moveTo>
                    <a:pt x="10637" y="6634"/>
                  </a:moveTo>
                  <a:cubicBezTo>
                    <a:pt x="11173" y="6634"/>
                    <a:pt x="11709" y="6714"/>
                    <a:pt x="12230" y="6876"/>
                  </a:cubicBezTo>
                  <a:cubicBezTo>
                    <a:pt x="12041" y="8013"/>
                    <a:pt x="11491" y="9075"/>
                    <a:pt x="10637" y="9872"/>
                  </a:cubicBezTo>
                  <a:cubicBezTo>
                    <a:pt x="9784" y="9075"/>
                    <a:pt x="9234" y="8013"/>
                    <a:pt x="9045" y="6876"/>
                  </a:cubicBezTo>
                  <a:cubicBezTo>
                    <a:pt x="9566" y="6714"/>
                    <a:pt x="10102" y="6634"/>
                    <a:pt x="10637" y="6634"/>
                  </a:cubicBezTo>
                  <a:close/>
                  <a:moveTo>
                    <a:pt x="7101" y="750"/>
                  </a:moveTo>
                  <a:cubicBezTo>
                    <a:pt x="8152" y="750"/>
                    <a:pt x="9182" y="1090"/>
                    <a:pt x="10050" y="1699"/>
                  </a:cubicBezTo>
                  <a:cubicBezTo>
                    <a:pt x="8893" y="2818"/>
                    <a:pt x="8229" y="4392"/>
                    <a:pt x="8229" y="6022"/>
                  </a:cubicBezTo>
                  <a:lnTo>
                    <a:pt x="8229" y="6364"/>
                  </a:lnTo>
                  <a:cubicBezTo>
                    <a:pt x="6409" y="7160"/>
                    <a:pt x="5082" y="8810"/>
                    <a:pt x="4721" y="10782"/>
                  </a:cubicBezTo>
                  <a:cubicBezTo>
                    <a:pt x="2503" y="9701"/>
                    <a:pt x="1327" y="7236"/>
                    <a:pt x="1877" y="4847"/>
                  </a:cubicBezTo>
                  <a:cubicBezTo>
                    <a:pt x="2427" y="2439"/>
                    <a:pt x="4570" y="751"/>
                    <a:pt x="7016" y="751"/>
                  </a:cubicBezTo>
                  <a:cubicBezTo>
                    <a:pt x="7044" y="751"/>
                    <a:pt x="7073" y="750"/>
                    <a:pt x="7101" y="750"/>
                  </a:cubicBezTo>
                  <a:close/>
                  <a:moveTo>
                    <a:pt x="14172" y="750"/>
                  </a:moveTo>
                  <a:cubicBezTo>
                    <a:pt x="14201" y="750"/>
                    <a:pt x="14230" y="751"/>
                    <a:pt x="14259" y="751"/>
                  </a:cubicBezTo>
                  <a:cubicBezTo>
                    <a:pt x="16724" y="751"/>
                    <a:pt x="18848" y="2439"/>
                    <a:pt x="19398" y="4847"/>
                  </a:cubicBezTo>
                  <a:cubicBezTo>
                    <a:pt x="19948" y="7236"/>
                    <a:pt x="18772" y="9701"/>
                    <a:pt x="16572" y="10782"/>
                  </a:cubicBezTo>
                  <a:cubicBezTo>
                    <a:pt x="16193" y="8810"/>
                    <a:pt x="14885" y="7160"/>
                    <a:pt x="13046" y="6364"/>
                  </a:cubicBezTo>
                  <a:lnTo>
                    <a:pt x="13046" y="6022"/>
                  </a:lnTo>
                  <a:cubicBezTo>
                    <a:pt x="13046" y="4392"/>
                    <a:pt x="12382" y="2818"/>
                    <a:pt x="11225" y="1699"/>
                  </a:cubicBezTo>
                  <a:cubicBezTo>
                    <a:pt x="12093" y="1090"/>
                    <a:pt x="13104" y="750"/>
                    <a:pt x="14172" y="750"/>
                  </a:cubicBezTo>
                  <a:close/>
                  <a:moveTo>
                    <a:pt x="8343" y="7160"/>
                  </a:moveTo>
                  <a:cubicBezTo>
                    <a:pt x="8571" y="8374"/>
                    <a:pt x="9158" y="9492"/>
                    <a:pt x="10050" y="10346"/>
                  </a:cubicBezTo>
                  <a:cubicBezTo>
                    <a:pt x="9148" y="10980"/>
                    <a:pt x="8085" y="11309"/>
                    <a:pt x="7009" y="11309"/>
                  </a:cubicBezTo>
                  <a:cubicBezTo>
                    <a:pt x="6478" y="11309"/>
                    <a:pt x="5943" y="11229"/>
                    <a:pt x="5423" y="11066"/>
                  </a:cubicBezTo>
                  <a:cubicBezTo>
                    <a:pt x="5707" y="9360"/>
                    <a:pt x="6788" y="7919"/>
                    <a:pt x="8343" y="7160"/>
                  </a:cubicBezTo>
                  <a:close/>
                  <a:moveTo>
                    <a:pt x="12951" y="7160"/>
                  </a:moveTo>
                  <a:cubicBezTo>
                    <a:pt x="14487" y="7919"/>
                    <a:pt x="15567" y="9360"/>
                    <a:pt x="15852" y="11066"/>
                  </a:cubicBezTo>
                  <a:cubicBezTo>
                    <a:pt x="15332" y="11229"/>
                    <a:pt x="14797" y="11309"/>
                    <a:pt x="14266" y="11309"/>
                  </a:cubicBezTo>
                  <a:cubicBezTo>
                    <a:pt x="13189" y="11309"/>
                    <a:pt x="12127" y="10980"/>
                    <a:pt x="11225" y="10346"/>
                  </a:cubicBezTo>
                  <a:cubicBezTo>
                    <a:pt x="12116" y="9492"/>
                    <a:pt x="12723" y="8374"/>
                    <a:pt x="12951" y="7160"/>
                  </a:cubicBezTo>
                  <a:close/>
                  <a:moveTo>
                    <a:pt x="10637" y="10858"/>
                  </a:moveTo>
                  <a:cubicBezTo>
                    <a:pt x="11700" y="11641"/>
                    <a:pt x="12977" y="12053"/>
                    <a:pt x="14273" y="12053"/>
                  </a:cubicBezTo>
                  <a:cubicBezTo>
                    <a:pt x="14826" y="12053"/>
                    <a:pt x="15383" y="11978"/>
                    <a:pt x="15928" y="11825"/>
                  </a:cubicBezTo>
                  <a:lnTo>
                    <a:pt x="15928" y="11919"/>
                  </a:lnTo>
                  <a:cubicBezTo>
                    <a:pt x="15909" y="14821"/>
                    <a:pt x="13557" y="17191"/>
                    <a:pt x="10637" y="17191"/>
                  </a:cubicBezTo>
                  <a:cubicBezTo>
                    <a:pt x="7736" y="17191"/>
                    <a:pt x="5366" y="14821"/>
                    <a:pt x="5366" y="11919"/>
                  </a:cubicBezTo>
                  <a:lnTo>
                    <a:pt x="5366" y="11825"/>
                  </a:lnTo>
                  <a:cubicBezTo>
                    <a:pt x="5911" y="11978"/>
                    <a:pt x="6468" y="12053"/>
                    <a:pt x="7021" y="12053"/>
                  </a:cubicBezTo>
                  <a:cubicBezTo>
                    <a:pt x="8315" y="12053"/>
                    <a:pt x="9588" y="11641"/>
                    <a:pt x="10637" y="10858"/>
                  </a:cubicBezTo>
                  <a:close/>
                  <a:moveTo>
                    <a:pt x="7027" y="0"/>
                  </a:moveTo>
                  <a:cubicBezTo>
                    <a:pt x="4964" y="0"/>
                    <a:pt x="2941" y="1054"/>
                    <a:pt x="1820" y="2989"/>
                  </a:cubicBezTo>
                  <a:cubicBezTo>
                    <a:pt x="0" y="6117"/>
                    <a:pt x="1308" y="10118"/>
                    <a:pt x="4627" y="11559"/>
                  </a:cubicBezTo>
                  <a:lnTo>
                    <a:pt x="4627" y="11919"/>
                  </a:lnTo>
                  <a:cubicBezTo>
                    <a:pt x="4627" y="15238"/>
                    <a:pt x="7319" y="17949"/>
                    <a:pt x="10656" y="17949"/>
                  </a:cubicBezTo>
                  <a:cubicBezTo>
                    <a:pt x="13994" y="17949"/>
                    <a:pt x="16686" y="15238"/>
                    <a:pt x="16686" y="11919"/>
                  </a:cubicBezTo>
                  <a:lnTo>
                    <a:pt x="16686" y="11559"/>
                  </a:lnTo>
                  <a:cubicBezTo>
                    <a:pt x="19966" y="10099"/>
                    <a:pt x="21256" y="6117"/>
                    <a:pt x="19436" y="3008"/>
                  </a:cubicBezTo>
                  <a:cubicBezTo>
                    <a:pt x="18311" y="1077"/>
                    <a:pt x="16290" y="20"/>
                    <a:pt x="14225" y="20"/>
                  </a:cubicBezTo>
                  <a:cubicBezTo>
                    <a:pt x="12984" y="20"/>
                    <a:pt x="11727" y="402"/>
                    <a:pt x="10637" y="1206"/>
                  </a:cubicBezTo>
                  <a:cubicBezTo>
                    <a:pt x="9548" y="389"/>
                    <a:pt x="8280" y="0"/>
                    <a:pt x="70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3" name="Google Shape;2593;p50"/>
            <p:cNvSpPr/>
            <p:nvPr/>
          </p:nvSpPr>
          <p:spPr>
            <a:xfrm>
              <a:off x="1263438" y="1404200"/>
              <a:ext cx="83300" cy="94550"/>
            </a:xfrm>
            <a:custGeom>
              <a:avLst/>
              <a:gdLst/>
              <a:ahLst/>
              <a:cxnLst/>
              <a:rect l="l" t="t" r="r" b="b"/>
              <a:pathLst>
                <a:path w="3332" h="3782" extrusionOk="0">
                  <a:moveTo>
                    <a:pt x="2783" y="1"/>
                  </a:moveTo>
                  <a:cubicBezTo>
                    <a:pt x="2730" y="1"/>
                    <a:pt x="2673" y="13"/>
                    <a:pt x="2614" y="40"/>
                  </a:cubicBezTo>
                  <a:cubicBezTo>
                    <a:pt x="1267" y="665"/>
                    <a:pt x="319" y="1879"/>
                    <a:pt x="54" y="3339"/>
                  </a:cubicBezTo>
                  <a:cubicBezTo>
                    <a:pt x="0" y="3618"/>
                    <a:pt x="214" y="3782"/>
                    <a:pt x="427" y="3782"/>
                  </a:cubicBezTo>
                  <a:cubicBezTo>
                    <a:pt x="590" y="3782"/>
                    <a:pt x="752" y="3686"/>
                    <a:pt x="793" y="3472"/>
                  </a:cubicBezTo>
                  <a:cubicBezTo>
                    <a:pt x="1021" y="2258"/>
                    <a:pt x="1798" y="1234"/>
                    <a:pt x="2917" y="722"/>
                  </a:cubicBezTo>
                  <a:lnTo>
                    <a:pt x="2936" y="722"/>
                  </a:lnTo>
                  <a:cubicBezTo>
                    <a:pt x="3332" y="541"/>
                    <a:pt x="3139" y="1"/>
                    <a:pt x="27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94" name="Google Shape;2594;p50"/>
          <p:cNvGrpSpPr/>
          <p:nvPr/>
        </p:nvGrpSpPr>
        <p:grpSpPr>
          <a:xfrm>
            <a:off x="2398845" y="1298213"/>
            <a:ext cx="365741" cy="365763"/>
            <a:chOff x="1776263" y="1291425"/>
            <a:chExt cx="431400" cy="431375"/>
          </a:xfrm>
        </p:grpSpPr>
        <p:sp>
          <p:nvSpPr>
            <p:cNvPr id="2595" name="Google Shape;2595;p50"/>
            <p:cNvSpPr/>
            <p:nvPr/>
          </p:nvSpPr>
          <p:spPr>
            <a:xfrm>
              <a:off x="1784313" y="1367250"/>
              <a:ext cx="414800" cy="347500"/>
            </a:xfrm>
            <a:custGeom>
              <a:avLst/>
              <a:gdLst/>
              <a:ahLst/>
              <a:cxnLst/>
              <a:rect l="l" t="t" r="r" b="b"/>
              <a:pathLst>
                <a:path w="16592" h="13900" extrusionOk="0">
                  <a:moveTo>
                    <a:pt x="1" y="1"/>
                  </a:moveTo>
                  <a:lnTo>
                    <a:pt x="1" y="13217"/>
                  </a:lnTo>
                  <a:cubicBezTo>
                    <a:pt x="1" y="13596"/>
                    <a:pt x="304" y="13900"/>
                    <a:pt x="683" y="13900"/>
                  </a:cubicBezTo>
                  <a:lnTo>
                    <a:pt x="15928" y="13900"/>
                  </a:lnTo>
                  <a:cubicBezTo>
                    <a:pt x="16289" y="13900"/>
                    <a:pt x="16592" y="13596"/>
                    <a:pt x="16592" y="13217"/>
                  </a:cubicBezTo>
                  <a:lnTo>
                    <a:pt x="165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6" name="Google Shape;2596;p50"/>
            <p:cNvSpPr/>
            <p:nvPr/>
          </p:nvSpPr>
          <p:spPr>
            <a:xfrm>
              <a:off x="1784313" y="1299950"/>
              <a:ext cx="414800" cy="67325"/>
            </a:xfrm>
            <a:custGeom>
              <a:avLst/>
              <a:gdLst/>
              <a:ahLst/>
              <a:cxnLst/>
              <a:rect l="l" t="t" r="r" b="b"/>
              <a:pathLst>
                <a:path w="16592" h="2693" extrusionOk="0">
                  <a:moveTo>
                    <a:pt x="683" y="0"/>
                  </a:moveTo>
                  <a:cubicBezTo>
                    <a:pt x="304" y="0"/>
                    <a:pt x="1" y="304"/>
                    <a:pt x="1" y="664"/>
                  </a:cubicBezTo>
                  <a:lnTo>
                    <a:pt x="1" y="2693"/>
                  </a:lnTo>
                  <a:lnTo>
                    <a:pt x="16592" y="2693"/>
                  </a:lnTo>
                  <a:lnTo>
                    <a:pt x="16592" y="664"/>
                  </a:lnTo>
                  <a:cubicBezTo>
                    <a:pt x="16592" y="304"/>
                    <a:pt x="16289" y="0"/>
                    <a:pt x="15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7" name="Google Shape;2597;p50"/>
            <p:cNvSpPr/>
            <p:nvPr/>
          </p:nvSpPr>
          <p:spPr>
            <a:xfrm>
              <a:off x="1840263" y="1422725"/>
              <a:ext cx="303400" cy="50750"/>
            </a:xfrm>
            <a:custGeom>
              <a:avLst/>
              <a:gdLst/>
              <a:ahLst/>
              <a:cxnLst/>
              <a:rect l="l" t="t" r="r" b="b"/>
              <a:pathLst>
                <a:path w="12136" h="2030" extrusionOk="0">
                  <a:moveTo>
                    <a:pt x="0" y="0"/>
                  </a:moveTo>
                  <a:lnTo>
                    <a:pt x="0" y="2029"/>
                  </a:lnTo>
                  <a:lnTo>
                    <a:pt x="12135" y="2029"/>
                  </a:lnTo>
                  <a:lnTo>
                    <a:pt x="121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8" name="Google Shape;2598;p50"/>
            <p:cNvSpPr/>
            <p:nvPr/>
          </p:nvSpPr>
          <p:spPr>
            <a:xfrm>
              <a:off x="1991938" y="1526525"/>
              <a:ext cx="151725" cy="135125"/>
            </a:xfrm>
            <a:custGeom>
              <a:avLst/>
              <a:gdLst/>
              <a:ahLst/>
              <a:cxnLst/>
              <a:rect l="l" t="t" r="r" b="b"/>
              <a:pathLst>
                <a:path w="6069" h="5405" extrusionOk="0">
                  <a:moveTo>
                    <a:pt x="1" y="1"/>
                  </a:moveTo>
                  <a:lnTo>
                    <a:pt x="1" y="5405"/>
                  </a:lnTo>
                  <a:lnTo>
                    <a:pt x="6068" y="5405"/>
                  </a:lnTo>
                  <a:lnTo>
                    <a:pt x="60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9" name="Google Shape;2599;p50"/>
            <p:cNvSpPr/>
            <p:nvPr/>
          </p:nvSpPr>
          <p:spPr>
            <a:xfrm>
              <a:off x="1840263" y="1526525"/>
              <a:ext cx="100975" cy="135125"/>
            </a:xfrm>
            <a:custGeom>
              <a:avLst/>
              <a:gdLst/>
              <a:ahLst/>
              <a:cxnLst/>
              <a:rect l="l" t="t" r="r" b="b"/>
              <a:pathLst>
                <a:path w="4039" h="5405" extrusionOk="0">
                  <a:moveTo>
                    <a:pt x="0" y="1"/>
                  </a:moveTo>
                  <a:lnTo>
                    <a:pt x="0" y="5405"/>
                  </a:lnTo>
                  <a:lnTo>
                    <a:pt x="4039" y="5405"/>
                  </a:lnTo>
                  <a:lnTo>
                    <a:pt x="40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0" name="Google Shape;2600;p50"/>
            <p:cNvSpPr/>
            <p:nvPr/>
          </p:nvSpPr>
          <p:spPr>
            <a:xfrm>
              <a:off x="2019438" y="1325075"/>
              <a:ext cx="19925" cy="17125"/>
            </a:xfrm>
            <a:custGeom>
              <a:avLst/>
              <a:gdLst/>
              <a:ahLst/>
              <a:cxnLst/>
              <a:rect l="l" t="t" r="r" b="b"/>
              <a:pathLst>
                <a:path w="797" h="685" extrusionOk="0">
                  <a:moveTo>
                    <a:pt x="456" y="0"/>
                  </a:moveTo>
                  <a:cubicBezTo>
                    <a:pt x="152" y="0"/>
                    <a:pt x="0" y="361"/>
                    <a:pt x="209" y="588"/>
                  </a:cubicBezTo>
                  <a:cubicBezTo>
                    <a:pt x="282" y="655"/>
                    <a:pt x="368" y="684"/>
                    <a:pt x="451" y="684"/>
                  </a:cubicBezTo>
                  <a:cubicBezTo>
                    <a:pt x="630" y="684"/>
                    <a:pt x="797" y="548"/>
                    <a:pt x="797" y="342"/>
                  </a:cubicBezTo>
                  <a:cubicBezTo>
                    <a:pt x="797" y="152"/>
                    <a:pt x="645" y="0"/>
                    <a:pt x="4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1" name="Google Shape;2601;p50"/>
            <p:cNvSpPr/>
            <p:nvPr/>
          </p:nvSpPr>
          <p:spPr>
            <a:xfrm>
              <a:off x="2054038" y="1325075"/>
              <a:ext cx="54550" cy="17075"/>
            </a:xfrm>
            <a:custGeom>
              <a:avLst/>
              <a:gdLst/>
              <a:ahLst/>
              <a:cxnLst/>
              <a:rect l="l" t="t" r="r" b="b"/>
              <a:pathLst>
                <a:path w="2182" h="683" extrusionOk="0">
                  <a:moveTo>
                    <a:pt x="418" y="0"/>
                  </a:moveTo>
                  <a:cubicBezTo>
                    <a:pt x="1" y="38"/>
                    <a:pt x="1" y="645"/>
                    <a:pt x="418" y="683"/>
                  </a:cubicBezTo>
                  <a:lnTo>
                    <a:pt x="1764" y="683"/>
                  </a:lnTo>
                  <a:cubicBezTo>
                    <a:pt x="2181" y="645"/>
                    <a:pt x="2181" y="38"/>
                    <a:pt x="17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2" name="Google Shape;2602;p50"/>
            <p:cNvSpPr/>
            <p:nvPr/>
          </p:nvSpPr>
          <p:spPr>
            <a:xfrm>
              <a:off x="2119763" y="1325025"/>
              <a:ext cx="55650" cy="17175"/>
            </a:xfrm>
            <a:custGeom>
              <a:avLst/>
              <a:gdLst/>
              <a:ahLst/>
              <a:cxnLst/>
              <a:rect l="l" t="t" r="r" b="b"/>
              <a:pathLst>
                <a:path w="2226" h="687" extrusionOk="0">
                  <a:moveTo>
                    <a:pt x="446" y="1"/>
                  </a:moveTo>
                  <a:cubicBezTo>
                    <a:pt x="0" y="1"/>
                    <a:pt x="0" y="686"/>
                    <a:pt x="446" y="686"/>
                  </a:cubicBezTo>
                  <a:cubicBezTo>
                    <a:pt x="458" y="686"/>
                    <a:pt x="469" y="686"/>
                    <a:pt x="481" y="685"/>
                  </a:cubicBezTo>
                  <a:lnTo>
                    <a:pt x="1828" y="685"/>
                  </a:lnTo>
                  <a:cubicBezTo>
                    <a:pt x="2226" y="647"/>
                    <a:pt x="2226" y="40"/>
                    <a:pt x="1828" y="2"/>
                  </a:cubicBezTo>
                  <a:lnTo>
                    <a:pt x="481" y="2"/>
                  </a:lnTo>
                  <a:cubicBezTo>
                    <a:pt x="469" y="1"/>
                    <a:pt x="458" y="1"/>
                    <a:pt x="4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3" name="Google Shape;2603;p50"/>
            <p:cNvSpPr/>
            <p:nvPr/>
          </p:nvSpPr>
          <p:spPr>
            <a:xfrm>
              <a:off x="1776263" y="1291425"/>
              <a:ext cx="431400" cy="431375"/>
            </a:xfrm>
            <a:custGeom>
              <a:avLst/>
              <a:gdLst/>
              <a:ahLst/>
              <a:cxnLst/>
              <a:rect l="l" t="t" r="r" b="b"/>
              <a:pathLst>
                <a:path w="17256" h="17255" extrusionOk="0">
                  <a:moveTo>
                    <a:pt x="16282" y="681"/>
                  </a:moveTo>
                  <a:cubicBezTo>
                    <a:pt x="16457" y="681"/>
                    <a:pt x="16592" y="826"/>
                    <a:pt x="16592" y="1005"/>
                  </a:cubicBezTo>
                  <a:lnTo>
                    <a:pt x="16592" y="2693"/>
                  </a:lnTo>
                  <a:lnTo>
                    <a:pt x="664" y="2693"/>
                  </a:lnTo>
                  <a:lnTo>
                    <a:pt x="664" y="1005"/>
                  </a:lnTo>
                  <a:cubicBezTo>
                    <a:pt x="664" y="834"/>
                    <a:pt x="816" y="683"/>
                    <a:pt x="1005" y="683"/>
                  </a:cubicBezTo>
                  <a:lnTo>
                    <a:pt x="16250" y="683"/>
                  </a:lnTo>
                  <a:cubicBezTo>
                    <a:pt x="16261" y="682"/>
                    <a:pt x="16272" y="681"/>
                    <a:pt x="16282" y="681"/>
                  </a:cubicBezTo>
                  <a:close/>
                  <a:moveTo>
                    <a:pt x="16592" y="3375"/>
                  </a:moveTo>
                  <a:lnTo>
                    <a:pt x="16592" y="16250"/>
                  </a:lnTo>
                  <a:cubicBezTo>
                    <a:pt x="16592" y="16440"/>
                    <a:pt x="16440" y="16591"/>
                    <a:pt x="16250" y="16591"/>
                  </a:cubicBezTo>
                  <a:lnTo>
                    <a:pt x="1005" y="16591"/>
                  </a:lnTo>
                  <a:cubicBezTo>
                    <a:pt x="816" y="16591"/>
                    <a:pt x="664" y="16440"/>
                    <a:pt x="664" y="16250"/>
                  </a:cubicBezTo>
                  <a:lnTo>
                    <a:pt x="664" y="3375"/>
                  </a:lnTo>
                  <a:close/>
                  <a:moveTo>
                    <a:pt x="1005" y="0"/>
                  </a:moveTo>
                  <a:cubicBezTo>
                    <a:pt x="436" y="0"/>
                    <a:pt x="0" y="455"/>
                    <a:pt x="0" y="1005"/>
                  </a:cubicBezTo>
                  <a:lnTo>
                    <a:pt x="0" y="16250"/>
                  </a:lnTo>
                  <a:cubicBezTo>
                    <a:pt x="0" y="16819"/>
                    <a:pt x="436" y="17255"/>
                    <a:pt x="1005" y="17255"/>
                  </a:cubicBezTo>
                  <a:lnTo>
                    <a:pt x="16250" y="17255"/>
                  </a:lnTo>
                  <a:cubicBezTo>
                    <a:pt x="16800" y="17255"/>
                    <a:pt x="17255" y="16819"/>
                    <a:pt x="17255" y="16250"/>
                  </a:cubicBezTo>
                  <a:lnTo>
                    <a:pt x="17255" y="1005"/>
                  </a:lnTo>
                  <a:cubicBezTo>
                    <a:pt x="17255" y="455"/>
                    <a:pt x="16800" y="0"/>
                    <a:pt x="162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4" name="Google Shape;2604;p50"/>
            <p:cNvSpPr/>
            <p:nvPr/>
          </p:nvSpPr>
          <p:spPr>
            <a:xfrm>
              <a:off x="1831713" y="1414650"/>
              <a:ext cx="320000" cy="67350"/>
            </a:xfrm>
            <a:custGeom>
              <a:avLst/>
              <a:gdLst/>
              <a:ahLst/>
              <a:cxnLst/>
              <a:rect l="l" t="t" r="r" b="b"/>
              <a:pathLst>
                <a:path w="12800" h="2694" extrusionOk="0">
                  <a:moveTo>
                    <a:pt x="12136" y="665"/>
                  </a:moveTo>
                  <a:lnTo>
                    <a:pt x="12136" y="2011"/>
                  </a:lnTo>
                  <a:lnTo>
                    <a:pt x="664" y="2011"/>
                  </a:lnTo>
                  <a:lnTo>
                    <a:pt x="664" y="665"/>
                  </a:lnTo>
                  <a:close/>
                  <a:moveTo>
                    <a:pt x="342" y="1"/>
                  </a:moveTo>
                  <a:cubicBezTo>
                    <a:pt x="152" y="1"/>
                    <a:pt x="1" y="153"/>
                    <a:pt x="1" y="323"/>
                  </a:cubicBezTo>
                  <a:lnTo>
                    <a:pt x="1" y="2352"/>
                  </a:lnTo>
                  <a:cubicBezTo>
                    <a:pt x="1" y="2542"/>
                    <a:pt x="152" y="2694"/>
                    <a:pt x="342" y="2694"/>
                  </a:cubicBezTo>
                  <a:lnTo>
                    <a:pt x="12477" y="2694"/>
                  </a:lnTo>
                  <a:cubicBezTo>
                    <a:pt x="12648" y="2694"/>
                    <a:pt x="12800" y="2542"/>
                    <a:pt x="12800" y="2352"/>
                  </a:cubicBezTo>
                  <a:lnTo>
                    <a:pt x="12800" y="323"/>
                  </a:lnTo>
                  <a:cubicBezTo>
                    <a:pt x="12800" y="153"/>
                    <a:pt x="12648" y="1"/>
                    <a:pt x="124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5" name="Google Shape;2605;p50"/>
            <p:cNvSpPr/>
            <p:nvPr/>
          </p:nvSpPr>
          <p:spPr>
            <a:xfrm>
              <a:off x="1831713" y="1518000"/>
              <a:ext cx="118075" cy="152200"/>
            </a:xfrm>
            <a:custGeom>
              <a:avLst/>
              <a:gdLst/>
              <a:ahLst/>
              <a:cxnLst/>
              <a:rect l="l" t="t" r="r" b="b"/>
              <a:pathLst>
                <a:path w="4723" h="6088" extrusionOk="0">
                  <a:moveTo>
                    <a:pt x="4040" y="683"/>
                  </a:moveTo>
                  <a:lnTo>
                    <a:pt x="4040" y="5405"/>
                  </a:lnTo>
                  <a:lnTo>
                    <a:pt x="664" y="5405"/>
                  </a:lnTo>
                  <a:lnTo>
                    <a:pt x="664" y="683"/>
                  </a:lnTo>
                  <a:close/>
                  <a:moveTo>
                    <a:pt x="342" y="1"/>
                  </a:moveTo>
                  <a:cubicBezTo>
                    <a:pt x="152" y="1"/>
                    <a:pt x="1" y="152"/>
                    <a:pt x="1" y="342"/>
                  </a:cubicBezTo>
                  <a:lnTo>
                    <a:pt x="1" y="5746"/>
                  </a:lnTo>
                  <a:cubicBezTo>
                    <a:pt x="1" y="5917"/>
                    <a:pt x="152" y="6068"/>
                    <a:pt x="342" y="6087"/>
                  </a:cubicBezTo>
                  <a:lnTo>
                    <a:pt x="4381" y="6087"/>
                  </a:lnTo>
                  <a:cubicBezTo>
                    <a:pt x="4570" y="6087"/>
                    <a:pt x="4722" y="5917"/>
                    <a:pt x="4722" y="5746"/>
                  </a:cubicBezTo>
                  <a:lnTo>
                    <a:pt x="4722" y="342"/>
                  </a:lnTo>
                  <a:cubicBezTo>
                    <a:pt x="4722" y="152"/>
                    <a:pt x="4570" y="1"/>
                    <a:pt x="43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6" name="Google Shape;2606;p50"/>
            <p:cNvSpPr/>
            <p:nvPr/>
          </p:nvSpPr>
          <p:spPr>
            <a:xfrm>
              <a:off x="1983413" y="1518000"/>
              <a:ext cx="168300" cy="152200"/>
            </a:xfrm>
            <a:custGeom>
              <a:avLst/>
              <a:gdLst/>
              <a:ahLst/>
              <a:cxnLst/>
              <a:rect l="l" t="t" r="r" b="b"/>
              <a:pathLst>
                <a:path w="6732" h="6088" extrusionOk="0">
                  <a:moveTo>
                    <a:pt x="5518" y="683"/>
                  </a:moveTo>
                  <a:lnTo>
                    <a:pt x="3357" y="2598"/>
                  </a:lnTo>
                  <a:lnTo>
                    <a:pt x="1214" y="683"/>
                  </a:lnTo>
                  <a:close/>
                  <a:moveTo>
                    <a:pt x="664" y="1100"/>
                  </a:moveTo>
                  <a:lnTo>
                    <a:pt x="2864" y="3034"/>
                  </a:lnTo>
                  <a:lnTo>
                    <a:pt x="664" y="4987"/>
                  </a:lnTo>
                  <a:lnTo>
                    <a:pt x="664" y="1100"/>
                  </a:lnTo>
                  <a:close/>
                  <a:moveTo>
                    <a:pt x="6068" y="1081"/>
                  </a:moveTo>
                  <a:lnTo>
                    <a:pt x="6068" y="4987"/>
                  </a:lnTo>
                  <a:lnTo>
                    <a:pt x="3869" y="3034"/>
                  </a:lnTo>
                  <a:lnTo>
                    <a:pt x="6068" y="1081"/>
                  </a:lnTo>
                  <a:close/>
                  <a:moveTo>
                    <a:pt x="3376" y="3508"/>
                  </a:moveTo>
                  <a:lnTo>
                    <a:pt x="5518" y="5405"/>
                  </a:lnTo>
                  <a:lnTo>
                    <a:pt x="1233" y="5405"/>
                  </a:lnTo>
                  <a:lnTo>
                    <a:pt x="3376" y="3508"/>
                  </a:lnTo>
                  <a:close/>
                  <a:moveTo>
                    <a:pt x="323" y="1"/>
                  </a:moveTo>
                  <a:cubicBezTo>
                    <a:pt x="152" y="20"/>
                    <a:pt x="0" y="171"/>
                    <a:pt x="0" y="342"/>
                  </a:cubicBezTo>
                  <a:lnTo>
                    <a:pt x="0" y="5746"/>
                  </a:lnTo>
                  <a:cubicBezTo>
                    <a:pt x="0" y="5936"/>
                    <a:pt x="152" y="6068"/>
                    <a:pt x="342" y="6087"/>
                  </a:cubicBezTo>
                  <a:lnTo>
                    <a:pt x="6409" y="6087"/>
                  </a:lnTo>
                  <a:cubicBezTo>
                    <a:pt x="6580" y="6068"/>
                    <a:pt x="6732" y="5936"/>
                    <a:pt x="6732" y="5746"/>
                  </a:cubicBezTo>
                  <a:lnTo>
                    <a:pt x="6732" y="342"/>
                  </a:lnTo>
                  <a:cubicBezTo>
                    <a:pt x="6732" y="152"/>
                    <a:pt x="6580" y="1"/>
                    <a:pt x="64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07" name="Google Shape;2607;p50"/>
          <p:cNvGrpSpPr/>
          <p:nvPr/>
        </p:nvGrpSpPr>
        <p:grpSpPr>
          <a:xfrm>
            <a:off x="3118490" y="1320720"/>
            <a:ext cx="365731" cy="320750"/>
            <a:chOff x="2363663" y="1358025"/>
            <a:chExt cx="595750" cy="525475"/>
          </a:xfrm>
        </p:grpSpPr>
        <p:sp>
          <p:nvSpPr>
            <p:cNvPr id="2608" name="Google Shape;2608;p50"/>
            <p:cNvSpPr/>
            <p:nvPr/>
          </p:nvSpPr>
          <p:spPr>
            <a:xfrm>
              <a:off x="2380188" y="1552125"/>
              <a:ext cx="562700" cy="320000"/>
            </a:xfrm>
            <a:custGeom>
              <a:avLst/>
              <a:gdLst/>
              <a:ahLst/>
              <a:cxnLst/>
              <a:rect l="l" t="t" r="r" b="b"/>
              <a:pathLst>
                <a:path w="22508" h="12800" extrusionOk="0">
                  <a:moveTo>
                    <a:pt x="11263" y="1"/>
                  </a:moveTo>
                  <a:cubicBezTo>
                    <a:pt x="5196" y="1"/>
                    <a:pt x="0" y="6410"/>
                    <a:pt x="0" y="6410"/>
                  </a:cubicBezTo>
                  <a:cubicBezTo>
                    <a:pt x="0" y="6410"/>
                    <a:pt x="5196" y="12800"/>
                    <a:pt x="11263" y="12800"/>
                  </a:cubicBezTo>
                  <a:cubicBezTo>
                    <a:pt x="17312" y="12800"/>
                    <a:pt x="22508" y="6410"/>
                    <a:pt x="22508" y="6410"/>
                  </a:cubicBezTo>
                  <a:cubicBezTo>
                    <a:pt x="22508" y="6410"/>
                    <a:pt x="17312" y="1"/>
                    <a:pt x="112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9" name="Google Shape;2609;p50"/>
            <p:cNvSpPr/>
            <p:nvPr/>
          </p:nvSpPr>
          <p:spPr>
            <a:xfrm>
              <a:off x="2538038" y="1597650"/>
              <a:ext cx="245100" cy="228975"/>
            </a:xfrm>
            <a:custGeom>
              <a:avLst/>
              <a:gdLst/>
              <a:ahLst/>
              <a:cxnLst/>
              <a:rect l="l" t="t" r="r" b="b"/>
              <a:pathLst>
                <a:path w="9804" h="9159" extrusionOk="0">
                  <a:moveTo>
                    <a:pt x="4930" y="0"/>
                  </a:moveTo>
                  <a:cubicBezTo>
                    <a:pt x="4934" y="0"/>
                    <a:pt x="4937" y="0"/>
                    <a:pt x="4940" y="0"/>
                  </a:cubicBezTo>
                  <a:lnTo>
                    <a:pt x="4940" y="0"/>
                  </a:lnTo>
                  <a:cubicBezTo>
                    <a:pt x="4943" y="0"/>
                    <a:pt x="4946" y="0"/>
                    <a:pt x="4949" y="0"/>
                  </a:cubicBezTo>
                  <a:close/>
                  <a:moveTo>
                    <a:pt x="4940" y="0"/>
                  </a:moveTo>
                  <a:cubicBezTo>
                    <a:pt x="2138" y="6"/>
                    <a:pt x="1" y="2506"/>
                    <a:pt x="418" y="5271"/>
                  </a:cubicBezTo>
                  <a:cubicBezTo>
                    <a:pt x="764" y="7555"/>
                    <a:pt x="2745" y="9158"/>
                    <a:pt x="4938" y="9158"/>
                  </a:cubicBezTo>
                  <a:cubicBezTo>
                    <a:pt x="5386" y="9158"/>
                    <a:pt x="5842" y="9091"/>
                    <a:pt x="6296" y="8950"/>
                  </a:cubicBezTo>
                  <a:cubicBezTo>
                    <a:pt x="8457" y="8286"/>
                    <a:pt x="9803" y="6125"/>
                    <a:pt x="9462" y="3887"/>
                  </a:cubicBezTo>
                  <a:cubicBezTo>
                    <a:pt x="9121" y="1653"/>
                    <a:pt x="7211" y="5"/>
                    <a:pt x="4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0" name="Google Shape;2610;p50"/>
            <p:cNvSpPr/>
            <p:nvPr/>
          </p:nvSpPr>
          <p:spPr>
            <a:xfrm>
              <a:off x="2603938" y="1677750"/>
              <a:ext cx="115200" cy="91525"/>
            </a:xfrm>
            <a:custGeom>
              <a:avLst/>
              <a:gdLst/>
              <a:ahLst/>
              <a:cxnLst/>
              <a:rect l="l" t="t" r="r" b="b"/>
              <a:pathLst>
                <a:path w="4608" h="3661" extrusionOk="0">
                  <a:moveTo>
                    <a:pt x="1122" y="0"/>
                  </a:moveTo>
                  <a:cubicBezTo>
                    <a:pt x="494" y="0"/>
                    <a:pt x="0" y="505"/>
                    <a:pt x="19" y="1138"/>
                  </a:cubicBezTo>
                  <a:cubicBezTo>
                    <a:pt x="19" y="1992"/>
                    <a:pt x="948" y="2560"/>
                    <a:pt x="2313" y="3660"/>
                  </a:cubicBezTo>
                  <a:cubicBezTo>
                    <a:pt x="3641" y="2579"/>
                    <a:pt x="4589" y="2011"/>
                    <a:pt x="4589" y="1138"/>
                  </a:cubicBezTo>
                  <a:cubicBezTo>
                    <a:pt x="4607" y="505"/>
                    <a:pt x="4096" y="0"/>
                    <a:pt x="3485" y="0"/>
                  </a:cubicBezTo>
                  <a:cubicBezTo>
                    <a:pt x="3474" y="0"/>
                    <a:pt x="3462" y="0"/>
                    <a:pt x="3451" y="1"/>
                  </a:cubicBezTo>
                  <a:cubicBezTo>
                    <a:pt x="2579" y="1"/>
                    <a:pt x="2313" y="911"/>
                    <a:pt x="2313" y="911"/>
                  </a:cubicBezTo>
                  <a:cubicBezTo>
                    <a:pt x="2313" y="911"/>
                    <a:pt x="2029" y="1"/>
                    <a:pt x="1157" y="1"/>
                  </a:cubicBezTo>
                  <a:cubicBezTo>
                    <a:pt x="1145" y="0"/>
                    <a:pt x="1134" y="0"/>
                    <a:pt x="1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1" name="Google Shape;2611;p50"/>
            <p:cNvSpPr/>
            <p:nvPr/>
          </p:nvSpPr>
          <p:spPr>
            <a:xfrm>
              <a:off x="2581163" y="1609050"/>
              <a:ext cx="27050" cy="22750"/>
            </a:xfrm>
            <a:custGeom>
              <a:avLst/>
              <a:gdLst/>
              <a:ahLst/>
              <a:cxnLst/>
              <a:rect l="l" t="t" r="r" b="b"/>
              <a:pathLst>
                <a:path w="1082" h="910" extrusionOk="0">
                  <a:moveTo>
                    <a:pt x="475" y="0"/>
                  </a:moveTo>
                  <a:cubicBezTo>
                    <a:pt x="239" y="0"/>
                    <a:pt x="20" y="183"/>
                    <a:pt x="20" y="454"/>
                  </a:cubicBezTo>
                  <a:cubicBezTo>
                    <a:pt x="1" y="720"/>
                    <a:pt x="209" y="909"/>
                    <a:pt x="475" y="909"/>
                  </a:cubicBezTo>
                  <a:cubicBezTo>
                    <a:pt x="873" y="909"/>
                    <a:pt x="1082" y="416"/>
                    <a:pt x="797" y="132"/>
                  </a:cubicBezTo>
                  <a:cubicBezTo>
                    <a:pt x="700" y="41"/>
                    <a:pt x="586" y="0"/>
                    <a:pt x="4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2" name="Google Shape;2612;p50"/>
            <p:cNvSpPr/>
            <p:nvPr/>
          </p:nvSpPr>
          <p:spPr>
            <a:xfrm>
              <a:off x="2529513" y="1586350"/>
              <a:ext cx="265950" cy="251650"/>
            </a:xfrm>
            <a:custGeom>
              <a:avLst/>
              <a:gdLst/>
              <a:ahLst/>
              <a:cxnLst/>
              <a:rect l="l" t="t" r="r" b="b"/>
              <a:pathLst>
                <a:path w="10638" h="10066" extrusionOk="0">
                  <a:moveTo>
                    <a:pt x="5293" y="1"/>
                  </a:moveTo>
                  <a:cubicBezTo>
                    <a:pt x="4893" y="1"/>
                    <a:pt x="4485" y="49"/>
                    <a:pt x="4077" y="149"/>
                  </a:cubicBezTo>
                  <a:cubicBezTo>
                    <a:pt x="3549" y="290"/>
                    <a:pt x="3691" y="1035"/>
                    <a:pt x="4184" y="1035"/>
                  </a:cubicBezTo>
                  <a:cubicBezTo>
                    <a:pt x="4222" y="1035"/>
                    <a:pt x="4262" y="1030"/>
                    <a:pt x="4304" y="1021"/>
                  </a:cubicBezTo>
                  <a:cubicBezTo>
                    <a:pt x="4627" y="945"/>
                    <a:pt x="4949" y="907"/>
                    <a:pt x="5290" y="907"/>
                  </a:cubicBezTo>
                  <a:cubicBezTo>
                    <a:pt x="7149" y="907"/>
                    <a:pt x="8779" y="2159"/>
                    <a:pt x="9253" y="3960"/>
                  </a:cubicBezTo>
                  <a:cubicBezTo>
                    <a:pt x="9727" y="5761"/>
                    <a:pt x="8950" y="7657"/>
                    <a:pt x="7338" y="8587"/>
                  </a:cubicBezTo>
                  <a:cubicBezTo>
                    <a:pt x="6645" y="8985"/>
                    <a:pt x="5937" y="9162"/>
                    <a:pt x="5258" y="9162"/>
                  </a:cubicBezTo>
                  <a:cubicBezTo>
                    <a:pt x="2356" y="9162"/>
                    <a:pt x="1" y="5925"/>
                    <a:pt x="1707" y="2974"/>
                  </a:cubicBezTo>
                  <a:cubicBezTo>
                    <a:pt x="1941" y="2597"/>
                    <a:pt x="1622" y="2255"/>
                    <a:pt x="1307" y="2255"/>
                  </a:cubicBezTo>
                  <a:cubicBezTo>
                    <a:pt x="1162" y="2255"/>
                    <a:pt x="1019" y="2327"/>
                    <a:pt x="929" y="2500"/>
                  </a:cubicBezTo>
                  <a:cubicBezTo>
                    <a:pt x="702" y="2898"/>
                    <a:pt x="512" y="3334"/>
                    <a:pt x="398" y="3770"/>
                  </a:cubicBezTo>
                  <a:cubicBezTo>
                    <a:pt x="303" y="4188"/>
                    <a:pt x="247" y="4605"/>
                    <a:pt x="247" y="5022"/>
                  </a:cubicBezTo>
                  <a:cubicBezTo>
                    <a:pt x="247" y="7809"/>
                    <a:pt x="2503" y="10066"/>
                    <a:pt x="5290" y="10066"/>
                  </a:cubicBezTo>
                  <a:cubicBezTo>
                    <a:pt x="8305" y="10066"/>
                    <a:pt x="10637" y="7430"/>
                    <a:pt x="10277" y="4415"/>
                  </a:cubicBezTo>
                  <a:cubicBezTo>
                    <a:pt x="9967" y="1835"/>
                    <a:pt x="7773" y="1"/>
                    <a:pt x="52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3" name="Google Shape;2613;p50"/>
            <p:cNvSpPr/>
            <p:nvPr/>
          </p:nvSpPr>
          <p:spPr>
            <a:xfrm>
              <a:off x="2592538" y="1665900"/>
              <a:ext cx="137975" cy="115325"/>
            </a:xfrm>
            <a:custGeom>
              <a:avLst/>
              <a:gdLst/>
              <a:ahLst/>
              <a:cxnLst/>
              <a:rect l="l" t="t" r="r" b="b"/>
              <a:pathLst>
                <a:path w="5519" h="4613" extrusionOk="0">
                  <a:moveTo>
                    <a:pt x="3940" y="929"/>
                  </a:moveTo>
                  <a:cubicBezTo>
                    <a:pt x="4322" y="929"/>
                    <a:pt x="4609" y="1244"/>
                    <a:pt x="4609" y="1612"/>
                  </a:cubicBezTo>
                  <a:cubicBezTo>
                    <a:pt x="4609" y="1916"/>
                    <a:pt x="4400" y="2219"/>
                    <a:pt x="3907" y="2636"/>
                  </a:cubicBezTo>
                  <a:cubicBezTo>
                    <a:pt x="3680" y="2845"/>
                    <a:pt x="3395" y="3053"/>
                    <a:pt x="3073" y="3300"/>
                  </a:cubicBezTo>
                  <a:lnTo>
                    <a:pt x="2769" y="3546"/>
                  </a:lnTo>
                  <a:lnTo>
                    <a:pt x="2466" y="3300"/>
                  </a:lnTo>
                  <a:cubicBezTo>
                    <a:pt x="1461" y="2522"/>
                    <a:pt x="930" y="2105"/>
                    <a:pt x="930" y="1631"/>
                  </a:cubicBezTo>
                  <a:cubicBezTo>
                    <a:pt x="930" y="1236"/>
                    <a:pt x="1229" y="935"/>
                    <a:pt x="1622" y="930"/>
                  </a:cubicBezTo>
                  <a:lnTo>
                    <a:pt x="1622" y="930"/>
                  </a:lnTo>
                  <a:cubicBezTo>
                    <a:pt x="2127" y="936"/>
                    <a:pt x="2296" y="1461"/>
                    <a:pt x="2333" y="1517"/>
                  </a:cubicBezTo>
                  <a:cubicBezTo>
                    <a:pt x="2400" y="1736"/>
                    <a:pt x="2584" y="1845"/>
                    <a:pt x="2769" y="1845"/>
                  </a:cubicBezTo>
                  <a:cubicBezTo>
                    <a:pt x="2954" y="1845"/>
                    <a:pt x="3139" y="1736"/>
                    <a:pt x="3205" y="1517"/>
                  </a:cubicBezTo>
                  <a:cubicBezTo>
                    <a:pt x="3205" y="1517"/>
                    <a:pt x="3395" y="930"/>
                    <a:pt x="3907" y="930"/>
                  </a:cubicBezTo>
                  <a:cubicBezTo>
                    <a:pt x="3918" y="929"/>
                    <a:pt x="3929" y="929"/>
                    <a:pt x="3940" y="929"/>
                  </a:cubicBezTo>
                  <a:close/>
                  <a:moveTo>
                    <a:pt x="1613" y="1"/>
                  </a:moveTo>
                  <a:cubicBezTo>
                    <a:pt x="722" y="1"/>
                    <a:pt x="1" y="721"/>
                    <a:pt x="20" y="1612"/>
                  </a:cubicBezTo>
                  <a:cubicBezTo>
                    <a:pt x="20" y="2560"/>
                    <a:pt x="797" y="3167"/>
                    <a:pt x="1878" y="4020"/>
                  </a:cubicBezTo>
                  <a:lnTo>
                    <a:pt x="1878" y="4039"/>
                  </a:lnTo>
                  <a:lnTo>
                    <a:pt x="2466" y="4513"/>
                  </a:lnTo>
                  <a:cubicBezTo>
                    <a:pt x="2551" y="4580"/>
                    <a:pt x="2656" y="4613"/>
                    <a:pt x="2760" y="4613"/>
                  </a:cubicBezTo>
                  <a:cubicBezTo>
                    <a:pt x="2864" y="4613"/>
                    <a:pt x="2968" y="4580"/>
                    <a:pt x="3054" y="4513"/>
                  </a:cubicBezTo>
                  <a:lnTo>
                    <a:pt x="3642" y="4039"/>
                  </a:lnTo>
                  <a:cubicBezTo>
                    <a:pt x="3964" y="3774"/>
                    <a:pt x="4248" y="3565"/>
                    <a:pt x="4495" y="3319"/>
                  </a:cubicBezTo>
                  <a:cubicBezTo>
                    <a:pt x="5026" y="2883"/>
                    <a:pt x="5500" y="2352"/>
                    <a:pt x="5500" y="1612"/>
                  </a:cubicBezTo>
                  <a:cubicBezTo>
                    <a:pt x="5519" y="721"/>
                    <a:pt x="4779" y="1"/>
                    <a:pt x="3907" y="1"/>
                  </a:cubicBezTo>
                  <a:cubicBezTo>
                    <a:pt x="3471" y="1"/>
                    <a:pt x="3054" y="190"/>
                    <a:pt x="2750" y="513"/>
                  </a:cubicBezTo>
                  <a:cubicBezTo>
                    <a:pt x="2466" y="190"/>
                    <a:pt x="2049" y="1"/>
                    <a:pt x="16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4" name="Google Shape;2614;p50"/>
            <p:cNvSpPr/>
            <p:nvPr/>
          </p:nvSpPr>
          <p:spPr>
            <a:xfrm>
              <a:off x="2363663" y="1494300"/>
              <a:ext cx="595750" cy="160550"/>
            </a:xfrm>
            <a:custGeom>
              <a:avLst/>
              <a:gdLst/>
              <a:ahLst/>
              <a:cxnLst/>
              <a:rect l="l" t="t" r="r" b="b"/>
              <a:pathLst>
                <a:path w="23830" h="6422" extrusionOk="0">
                  <a:moveTo>
                    <a:pt x="11924" y="1"/>
                  </a:moveTo>
                  <a:cubicBezTo>
                    <a:pt x="6293" y="1"/>
                    <a:pt x="1628" y="4324"/>
                    <a:pt x="320" y="5632"/>
                  </a:cubicBezTo>
                  <a:cubicBezTo>
                    <a:pt x="1" y="5966"/>
                    <a:pt x="303" y="6422"/>
                    <a:pt x="659" y="6422"/>
                  </a:cubicBezTo>
                  <a:cubicBezTo>
                    <a:pt x="767" y="6422"/>
                    <a:pt x="881" y="6379"/>
                    <a:pt x="984" y="6277"/>
                  </a:cubicBezTo>
                  <a:cubicBezTo>
                    <a:pt x="2216" y="5025"/>
                    <a:pt x="6634" y="930"/>
                    <a:pt x="11924" y="930"/>
                  </a:cubicBezTo>
                  <a:cubicBezTo>
                    <a:pt x="17196" y="930"/>
                    <a:pt x="21614" y="5025"/>
                    <a:pt x="22846" y="6277"/>
                  </a:cubicBezTo>
                  <a:cubicBezTo>
                    <a:pt x="22948" y="6379"/>
                    <a:pt x="23062" y="6422"/>
                    <a:pt x="23171" y="6422"/>
                  </a:cubicBezTo>
                  <a:cubicBezTo>
                    <a:pt x="23526" y="6422"/>
                    <a:pt x="23829" y="5966"/>
                    <a:pt x="23510" y="5632"/>
                  </a:cubicBezTo>
                  <a:cubicBezTo>
                    <a:pt x="22201" y="4324"/>
                    <a:pt x="17537" y="1"/>
                    <a:pt x="119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5" name="Google Shape;2615;p50"/>
            <p:cNvSpPr/>
            <p:nvPr/>
          </p:nvSpPr>
          <p:spPr>
            <a:xfrm>
              <a:off x="2367863" y="1540275"/>
              <a:ext cx="587825" cy="343225"/>
            </a:xfrm>
            <a:custGeom>
              <a:avLst/>
              <a:gdLst/>
              <a:ahLst/>
              <a:cxnLst/>
              <a:rect l="l" t="t" r="r" b="b"/>
              <a:pathLst>
                <a:path w="23513" h="13729" extrusionOk="0">
                  <a:moveTo>
                    <a:pt x="11756" y="930"/>
                  </a:moveTo>
                  <a:cubicBezTo>
                    <a:pt x="14752" y="930"/>
                    <a:pt x="17540" y="2617"/>
                    <a:pt x="19360" y="4040"/>
                  </a:cubicBezTo>
                  <a:cubicBezTo>
                    <a:pt x="20460" y="4893"/>
                    <a:pt x="21465" y="5841"/>
                    <a:pt x="22394" y="6884"/>
                  </a:cubicBezTo>
                  <a:cubicBezTo>
                    <a:pt x="21465" y="7908"/>
                    <a:pt x="20460" y="8856"/>
                    <a:pt x="19360" y="9728"/>
                  </a:cubicBezTo>
                  <a:cubicBezTo>
                    <a:pt x="17540" y="11150"/>
                    <a:pt x="14752" y="12819"/>
                    <a:pt x="11756" y="12819"/>
                  </a:cubicBezTo>
                  <a:cubicBezTo>
                    <a:pt x="8760" y="12819"/>
                    <a:pt x="5954" y="11150"/>
                    <a:pt x="4134" y="9728"/>
                  </a:cubicBezTo>
                  <a:cubicBezTo>
                    <a:pt x="3034" y="8856"/>
                    <a:pt x="2010" y="7908"/>
                    <a:pt x="1081" y="6884"/>
                  </a:cubicBezTo>
                  <a:cubicBezTo>
                    <a:pt x="2010" y="5841"/>
                    <a:pt x="3034" y="4893"/>
                    <a:pt x="4134" y="4040"/>
                  </a:cubicBezTo>
                  <a:cubicBezTo>
                    <a:pt x="5954" y="2617"/>
                    <a:pt x="8741" y="930"/>
                    <a:pt x="11756" y="930"/>
                  </a:cubicBezTo>
                  <a:close/>
                  <a:moveTo>
                    <a:pt x="11756" y="1"/>
                  </a:moveTo>
                  <a:cubicBezTo>
                    <a:pt x="8779" y="1"/>
                    <a:pt x="5916" y="1461"/>
                    <a:pt x="3565" y="3319"/>
                  </a:cubicBezTo>
                  <a:cubicBezTo>
                    <a:pt x="2314" y="4286"/>
                    <a:pt x="1157" y="5386"/>
                    <a:pt x="133" y="6599"/>
                  </a:cubicBezTo>
                  <a:cubicBezTo>
                    <a:pt x="0" y="6770"/>
                    <a:pt x="0" y="6998"/>
                    <a:pt x="133" y="7168"/>
                  </a:cubicBezTo>
                  <a:cubicBezTo>
                    <a:pt x="1157" y="8382"/>
                    <a:pt x="2314" y="9463"/>
                    <a:pt x="3565" y="10430"/>
                  </a:cubicBezTo>
                  <a:cubicBezTo>
                    <a:pt x="5935" y="12269"/>
                    <a:pt x="8779" y="13729"/>
                    <a:pt x="11756" y="13729"/>
                  </a:cubicBezTo>
                  <a:cubicBezTo>
                    <a:pt x="14714" y="13729"/>
                    <a:pt x="17578" y="12288"/>
                    <a:pt x="19948" y="10430"/>
                  </a:cubicBezTo>
                  <a:cubicBezTo>
                    <a:pt x="21199" y="9463"/>
                    <a:pt x="22337" y="8363"/>
                    <a:pt x="23361" y="7149"/>
                  </a:cubicBezTo>
                  <a:cubicBezTo>
                    <a:pt x="23512" y="6979"/>
                    <a:pt x="23512" y="6751"/>
                    <a:pt x="23361" y="6580"/>
                  </a:cubicBezTo>
                  <a:cubicBezTo>
                    <a:pt x="22337" y="5367"/>
                    <a:pt x="21199" y="4286"/>
                    <a:pt x="19948" y="3319"/>
                  </a:cubicBezTo>
                  <a:cubicBezTo>
                    <a:pt x="17578" y="1461"/>
                    <a:pt x="14733" y="1"/>
                    <a:pt x="117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6" name="Google Shape;2616;p50"/>
            <p:cNvSpPr/>
            <p:nvPr/>
          </p:nvSpPr>
          <p:spPr>
            <a:xfrm>
              <a:off x="2649913" y="1358025"/>
              <a:ext cx="23250" cy="90800"/>
            </a:xfrm>
            <a:custGeom>
              <a:avLst/>
              <a:gdLst/>
              <a:ahLst/>
              <a:cxnLst/>
              <a:rect l="l" t="t" r="r" b="b"/>
              <a:pathLst>
                <a:path w="930" h="3632" extrusionOk="0">
                  <a:moveTo>
                    <a:pt x="458" y="0"/>
                  </a:moveTo>
                  <a:cubicBezTo>
                    <a:pt x="237" y="0"/>
                    <a:pt x="19" y="142"/>
                    <a:pt x="0" y="427"/>
                  </a:cubicBezTo>
                  <a:lnTo>
                    <a:pt x="0" y="3176"/>
                  </a:lnTo>
                  <a:cubicBezTo>
                    <a:pt x="0" y="3423"/>
                    <a:pt x="209" y="3631"/>
                    <a:pt x="474" y="3631"/>
                  </a:cubicBezTo>
                  <a:cubicBezTo>
                    <a:pt x="721" y="3631"/>
                    <a:pt x="929" y="3423"/>
                    <a:pt x="929" y="3176"/>
                  </a:cubicBezTo>
                  <a:lnTo>
                    <a:pt x="929" y="427"/>
                  </a:lnTo>
                  <a:cubicBezTo>
                    <a:pt x="901" y="142"/>
                    <a:pt x="678" y="0"/>
                    <a:pt x="4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7" name="Google Shape;2617;p50"/>
            <p:cNvSpPr/>
            <p:nvPr/>
          </p:nvSpPr>
          <p:spPr>
            <a:xfrm>
              <a:off x="2480313" y="1401750"/>
              <a:ext cx="65175" cy="83050"/>
            </a:xfrm>
            <a:custGeom>
              <a:avLst/>
              <a:gdLst/>
              <a:ahLst/>
              <a:cxnLst/>
              <a:rect l="l" t="t" r="r" b="b"/>
              <a:pathLst>
                <a:path w="2607" h="3322" extrusionOk="0">
                  <a:moveTo>
                    <a:pt x="626" y="0"/>
                  </a:moveTo>
                  <a:cubicBezTo>
                    <a:pt x="312" y="0"/>
                    <a:pt x="1" y="340"/>
                    <a:pt x="224" y="707"/>
                  </a:cubicBezTo>
                  <a:lnTo>
                    <a:pt x="1589" y="3077"/>
                  </a:lnTo>
                  <a:cubicBezTo>
                    <a:pt x="1684" y="3250"/>
                    <a:pt x="1830" y="3321"/>
                    <a:pt x="1975" y="3321"/>
                  </a:cubicBezTo>
                  <a:cubicBezTo>
                    <a:pt x="2292" y="3321"/>
                    <a:pt x="2606" y="2980"/>
                    <a:pt x="2385" y="2603"/>
                  </a:cubicBezTo>
                  <a:lnTo>
                    <a:pt x="1001" y="233"/>
                  </a:lnTo>
                  <a:cubicBezTo>
                    <a:pt x="907" y="68"/>
                    <a:pt x="766" y="0"/>
                    <a:pt x="6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8" name="Google Shape;2618;p50"/>
            <p:cNvSpPr/>
            <p:nvPr/>
          </p:nvSpPr>
          <p:spPr>
            <a:xfrm>
              <a:off x="2779788" y="1401750"/>
              <a:ext cx="62625" cy="82375"/>
            </a:xfrm>
            <a:custGeom>
              <a:avLst/>
              <a:gdLst/>
              <a:ahLst/>
              <a:cxnLst/>
              <a:rect l="l" t="t" r="r" b="b"/>
              <a:pathLst>
                <a:path w="2505" h="3295" extrusionOk="0">
                  <a:moveTo>
                    <a:pt x="1889" y="0"/>
                  </a:moveTo>
                  <a:cubicBezTo>
                    <a:pt x="1751" y="0"/>
                    <a:pt x="1612" y="68"/>
                    <a:pt x="1518" y="233"/>
                  </a:cubicBezTo>
                  <a:lnTo>
                    <a:pt x="133" y="2603"/>
                  </a:lnTo>
                  <a:cubicBezTo>
                    <a:pt x="1" y="2830"/>
                    <a:pt x="77" y="3115"/>
                    <a:pt x="304" y="3228"/>
                  </a:cubicBezTo>
                  <a:cubicBezTo>
                    <a:pt x="381" y="3273"/>
                    <a:pt x="463" y="3295"/>
                    <a:pt x="542" y="3295"/>
                  </a:cubicBezTo>
                  <a:cubicBezTo>
                    <a:pt x="696" y="3295"/>
                    <a:pt x="842" y="3215"/>
                    <a:pt x="930" y="3077"/>
                  </a:cubicBezTo>
                  <a:lnTo>
                    <a:pt x="2295" y="707"/>
                  </a:lnTo>
                  <a:cubicBezTo>
                    <a:pt x="2505" y="340"/>
                    <a:pt x="2199" y="0"/>
                    <a:pt x="18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19" name="Google Shape;2619;p50"/>
          <p:cNvGrpSpPr/>
          <p:nvPr/>
        </p:nvGrpSpPr>
        <p:grpSpPr>
          <a:xfrm>
            <a:off x="3838121" y="1317678"/>
            <a:ext cx="365769" cy="326832"/>
            <a:chOff x="3131538" y="1356825"/>
            <a:chExt cx="430925" cy="385825"/>
          </a:xfrm>
        </p:grpSpPr>
        <p:sp>
          <p:nvSpPr>
            <p:cNvPr id="2620" name="Google Shape;2620;p50"/>
            <p:cNvSpPr/>
            <p:nvPr/>
          </p:nvSpPr>
          <p:spPr>
            <a:xfrm>
              <a:off x="3141013" y="1364900"/>
              <a:ext cx="399625" cy="194850"/>
            </a:xfrm>
            <a:custGeom>
              <a:avLst/>
              <a:gdLst/>
              <a:ahLst/>
              <a:cxnLst/>
              <a:rect l="l" t="t" r="r" b="b"/>
              <a:pathLst>
                <a:path w="15985" h="7794" extrusionOk="0">
                  <a:moveTo>
                    <a:pt x="8002" y="0"/>
                  </a:moveTo>
                  <a:cubicBezTo>
                    <a:pt x="3698" y="0"/>
                    <a:pt x="0" y="3489"/>
                    <a:pt x="0" y="7793"/>
                  </a:cubicBezTo>
                  <a:lnTo>
                    <a:pt x="1347" y="7793"/>
                  </a:lnTo>
                  <a:cubicBezTo>
                    <a:pt x="1669" y="7793"/>
                    <a:pt x="1953" y="7547"/>
                    <a:pt x="1991" y="7224"/>
                  </a:cubicBezTo>
                  <a:cubicBezTo>
                    <a:pt x="2295" y="4266"/>
                    <a:pt x="4968" y="1953"/>
                    <a:pt x="8002" y="1953"/>
                  </a:cubicBezTo>
                  <a:cubicBezTo>
                    <a:pt x="11017" y="1953"/>
                    <a:pt x="13729" y="4266"/>
                    <a:pt x="14013" y="7224"/>
                  </a:cubicBezTo>
                  <a:cubicBezTo>
                    <a:pt x="14051" y="7547"/>
                    <a:pt x="14316" y="7793"/>
                    <a:pt x="14658" y="7793"/>
                  </a:cubicBezTo>
                  <a:lnTo>
                    <a:pt x="15985" y="7793"/>
                  </a:lnTo>
                  <a:cubicBezTo>
                    <a:pt x="15985" y="3489"/>
                    <a:pt x="12287" y="0"/>
                    <a:pt x="80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1" name="Google Shape;2621;p50"/>
            <p:cNvSpPr/>
            <p:nvPr/>
          </p:nvSpPr>
          <p:spPr>
            <a:xfrm>
              <a:off x="3498438" y="1559725"/>
              <a:ext cx="42200" cy="61650"/>
            </a:xfrm>
            <a:custGeom>
              <a:avLst/>
              <a:gdLst/>
              <a:ahLst/>
              <a:cxnLst/>
              <a:rect l="l" t="t" r="r" b="b"/>
              <a:pathLst>
                <a:path w="1688" h="2466" extrusionOk="0">
                  <a:moveTo>
                    <a:pt x="399" y="0"/>
                  </a:moveTo>
                  <a:cubicBezTo>
                    <a:pt x="380" y="721"/>
                    <a:pt x="247" y="1441"/>
                    <a:pt x="0" y="2124"/>
                  </a:cubicBezTo>
                  <a:lnTo>
                    <a:pt x="1214" y="2446"/>
                  </a:lnTo>
                  <a:lnTo>
                    <a:pt x="1271" y="2465"/>
                  </a:lnTo>
                  <a:cubicBezTo>
                    <a:pt x="1536" y="1669"/>
                    <a:pt x="1669" y="834"/>
                    <a:pt x="16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2" name="Google Shape;2622;p50"/>
            <p:cNvSpPr/>
            <p:nvPr/>
          </p:nvSpPr>
          <p:spPr>
            <a:xfrm>
              <a:off x="3468088" y="1612800"/>
              <a:ext cx="74450" cy="118650"/>
            </a:xfrm>
            <a:custGeom>
              <a:avLst/>
              <a:gdLst/>
              <a:ahLst/>
              <a:cxnLst/>
              <a:rect l="l" t="t" r="r" b="b"/>
              <a:pathLst>
                <a:path w="2978" h="4746" extrusionOk="0">
                  <a:moveTo>
                    <a:pt x="1214" y="1"/>
                  </a:moveTo>
                  <a:cubicBezTo>
                    <a:pt x="1176" y="134"/>
                    <a:pt x="1" y="4381"/>
                    <a:pt x="1" y="4381"/>
                  </a:cubicBezTo>
                  <a:lnTo>
                    <a:pt x="1252" y="4722"/>
                  </a:lnTo>
                  <a:cubicBezTo>
                    <a:pt x="1308" y="4738"/>
                    <a:pt x="1365" y="4745"/>
                    <a:pt x="1420" y="4745"/>
                  </a:cubicBezTo>
                  <a:cubicBezTo>
                    <a:pt x="1705" y="4745"/>
                    <a:pt x="1969" y="4553"/>
                    <a:pt x="2049" y="4267"/>
                  </a:cubicBezTo>
                  <a:lnTo>
                    <a:pt x="2883" y="1139"/>
                  </a:lnTo>
                  <a:cubicBezTo>
                    <a:pt x="2978" y="778"/>
                    <a:pt x="2769" y="418"/>
                    <a:pt x="2428" y="342"/>
                  </a:cubicBezTo>
                  <a:lnTo>
                    <a:pt x="12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3" name="Google Shape;2623;p50"/>
            <p:cNvSpPr/>
            <p:nvPr/>
          </p:nvSpPr>
          <p:spPr>
            <a:xfrm>
              <a:off x="3403163" y="1583800"/>
              <a:ext cx="97200" cy="150475"/>
            </a:xfrm>
            <a:custGeom>
              <a:avLst/>
              <a:gdLst/>
              <a:ahLst/>
              <a:cxnLst/>
              <a:rect l="l" t="t" r="r" b="b"/>
              <a:pathLst>
                <a:path w="3888" h="6019" extrusionOk="0">
                  <a:moveTo>
                    <a:pt x="1910" y="0"/>
                  </a:moveTo>
                  <a:cubicBezTo>
                    <a:pt x="1615" y="0"/>
                    <a:pt x="1353" y="193"/>
                    <a:pt x="1290" y="478"/>
                  </a:cubicBezTo>
                  <a:lnTo>
                    <a:pt x="95" y="4858"/>
                  </a:lnTo>
                  <a:cubicBezTo>
                    <a:pt x="0" y="5200"/>
                    <a:pt x="209" y="5560"/>
                    <a:pt x="550" y="5655"/>
                  </a:cubicBezTo>
                  <a:lnTo>
                    <a:pt x="569" y="5655"/>
                  </a:lnTo>
                  <a:lnTo>
                    <a:pt x="1820" y="5996"/>
                  </a:lnTo>
                  <a:cubicBezTo>
                    <a:pt x="1876" y="6012"/>
                    <a:pt x="1933" y="6019"/>
                    <a:pt x="1988" y="6019"/>
                  </a:cubicBezTo>
                  <a:cubicBezTo>
                    <a:pt x="2273" y="6019"/>
                    <a:pt x="2538" y="5826"/>
                    <a:pt x="2617" y="5541"/>
                  </a:cubicBezTo>
                  <a:lnTo>
                    <a:pt x="3679" y="1540"/>
                  </a:lnTo>
                  <a:lnTo>
                    <a:pt x="3792" y="1142"/>
                  </a:lnTo>
                  <a:cubicBezTo>
                    <a:pt x="3887" y="801"/>
                    <a:pt x="3679" y="440"/>
                    <a:pt x="3337" y="346"/>
                  </a:cubicBezTo>
                  <a:lnTo>
                    <a:pt x="2086" y="23"/>
                  </a:lnTo>
                  <a:cubicBezTo>
                    <a:pt x="2027" y="8"/>
                    <a:pt x="1968" y="0"/>
                    <a:pt x="19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4" name="Google Shape;2624;p50"/>
            <p:cNvSpPr/>
            <p:nvPr/>
          </p:nvSpPr>
          <p:spPr>
            <a:xfrm>
              <a:off x="3181788" y="1583800"/>
              <a:ext cx="97200" cy="150475"/>
            </a:xfrm>
            <a:custGeom>
              <a:avLst/>
              <a:gdLst/>
              <a:ahLst/>
              <a:cxnLst/>
              <a:rect l="l" t="t" r="r" b="b"/>
              <a:pathLst>
                <a:path w="3888" h="6019" extrusionOk="0">
                  <a:moveTo>
                    <a:pt x="1976" y="0"/>
                  </a:moveTo>
                  <a:cubicBezTo>
                    <a:pt x="1919" y="0"/>
                    <a:pt x="1860" y="8"/>
                    <a:pt x="1801" y="23"/>
                  </a:cubicBezTo>
                  <a:lnTo>
                    <a:pt x="550" y="346"/>
                  </a:lnTo>
                  <a:cubicBezTo>
                    <a:pt x="209" y="440"/>
                    <a:pt x="0" y="801"/>
                    <a:pt x="95" y="1142"/>
                  </a:cubicBezTo>
                  <a:lnTo>
                    <a:pt x="1290" y="5541"/>
                  </a:lnTo>
                  <a:cubicBezTo>
                    <a:pt x="1353" y="5826"/>
                    <a:pt x="1615" y="6019"/>
                    <a:pt x="1910" y="6019"/>
                  </a:cubicBezTo>
                  <a:cubicBezTo>
                    <a:pt x="1968" y="6019"/>
                    <a:pt x="2027" y="6012"/>
                    <a:pt x="2086" y="5996"/>
                  </a:cubicBezTo>
                  <a:lnTo>
                    <a:pt x="3337" y="5655"/>
                  </a:lnTo>
                  <a:cubicBezTo>
                    <a:pt x="3679" y="5560"/>
                    <a:pt x="3887" y="5219"/>
                    <a:pt x="3792" y="4858"/>
                  </a:cubicBezTo>
                  <a:lnTo>
                    <a:pt x="2598" y="478"/>
                  </a:lnTo>
                  <a:cubicBezTo>
                    <a:pt x="2519" y="193"/>
                    <a:pt x="2267" y="0"/>
                    <a:pt x="19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5" name="Google Shape;2625;p50"/>
            <p:cNvSpPr/>
            <p:nvPr/>
          </p:nvSpPr>
          <p:spPr>
            <a:xfrm>
              <a:off x="3139588" y="1612800"/>
              <a:ext cx="74450" cy="118375"/>
            </a:xfrm>
            <a:custGeom>
              <a:avLst/>
              <a:gdLst/>
              <a:ahLst/>
              <a:cxnLst/>
              <a:rect l="l" t="t" r="r" b="b"/>
              <a:pathLst>
                <a:path w="2978" h="4735" extrusionOk="0">
                  <a:moveTo>
                    <a:pt x="1745" y="1"/>
                  </a:moveTo>
                  <a:lnTo>
                    <a:pt x="531" y="342"/>
                  </a:lnTo>
                  <a:lnTo>
                    <a:pt x="494" y="342"/>
                  </a:lnTo>
                  <a:cubicBezTo>
                    <a:pt x="171" y="456"/>
                    <a:pt x="1" y="797"/>
                    <a:pt x="76" y="1139"/>
                  </a:cubicBezTo>
                  <a:lnTo>
                    <a:pt x="930" y="4248"/>
                  </a:lnTo>
                  <a:cubicBezTo>
                    <a:pt x="991" y="4542"/>
                    <a:pt x="1242" y="4734"/>
                    <a:pt x="1517" y="4734"/>
                  </a:cubicBezTo>
                  <a:cubicBezTo>
                    <a:pt x="1580" y="4734"/>
                    <a:pt x="1644" y="4724"/>
                    <a:pt x="1707" y="4703"/>
                  </a:cubicBezTo>
                  <a:lnTo>
                    <a:pt x="2978" y="4381"/>
                  </a:lnTo>
                  <a:cubicBezTo>
                    <a:pt x="2978" y="4381"/>
                    <a:pt x="1802" y="134"/>
                    <a:pt x="17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6" name="Google Shape;2626;p50"/>
            <p:cNvSpPr/>
            <p:nvPr/>
          </p:nvSpPr>
          <p:spPr>
            <a:xfrm>
              <a:off x="3141013" y="1559725"/>
              <a:ext cx="42225" cy="61650"/>
            </a:xfrm>
            <a:custGeom>
              <a:avLst/>
              <a:gdLst/>
              <a:ahLst/>
              <a:cxnLst/>
              <a:rect l="l" t="t" r="r" b="b"/>
              <a:pathLst>
                <a:path w="1689" h="2466" extrusionOk="0">
                  <a:moveTo>
                    <a:pt x="0" y="0"/>
                  </a:moveTo>
                  <a:cubicBezTo>
                    <a:pt x="19" y="834"/>
                    <a:pt x="171" y="1669"/>
                    <a:pt x="437" y="2465"/>
                  </a:cubicBezTo>
                  <a:lnTo>
                    <a:pt x="474" y="2446"/>
                  </a:lnTo>
                  <a:lnTo>
                    <a:pt x="1688" y="2124"/>
                  </a:lnTo>
                  <a:cubicBezTo>
                    <a:pt x="1442" y="1441"/>
                    <a:pt x="1309" y="721"/>
                    <a:pt x="13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7" name="Google Shape;2627;p50"/>
            <p:cNvSpPr/>
            <p:nvPr/>
          </p:nvSpPr>
          <p:spPr>
            <a:xfrm>
              <a:off x="3447513" y="1627325"/>
              <a:ext cx="19175" cy="16425"/>
            </a:xfrm>
            <a:custGeom>
              <a:avLst/>
              <a:gdLst/>
              <a:ahLst/>
              <a:cxnLst/>
              <a:rect l="l" t="t" r="r" b="b"/>
              <a:pathLst>
                <a:path w="767" h="657" extrusionOk="0">
                  <a:moveTo>
                    <a:pt x="414" y="1"/>
                  </a:moveTo>
                  <a:cubicBezTo>
                    <a:pt x="166" y="1"/>
                    <a:pt x="1" y="275"/>
                    <a:pt x="122" y="501"/>
                  </a:cubicBezTo>
                  <a:cubicBezTo>
                    <a:pt x="187" y="606"/>
                    <a:pt x="294" y="656"/>
                    <a:pt x="401" y="656"/>
                  </a:cubicBezTo>
                  <a:cubicBezTo>
                    <a:pt x="544" y="656"/>
                    <a:pt x="686" y="568"/>
                    <a:pt x="729" y="406"/>
                  </a:cubicBezTo>
                  <a:cubicBezTo>
                    <a:pt x="767" y="235"/>
                    <a:pt x="653" y="65"/>
                    <a:pt x="483" y="8"/>
                  </a:cubicBezTo>
                  <a:cubicBezTo>
                    <a:pt x="459" y="3"/>
                    <a:pt x="436" y="1"/>
                    <a:pt x="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8" name="Google Shape;2628;p50"/>
            <p:cNvSpPr/>
            <p:nvPr/>
          </p:nvSpPr>
          <p:spPr>
            <a:xfrm>
              <a:off x="3214913" y="1627250"/>
              <a:ext cx="19500" cy="16300"/>
            </a:xfrm>
            <a:custGeom>
              <a:avLst/>
              <a:gdLst/>
              <a:ahLst/>
              <a:cxnLst/>
              <a:rect l="l" t="t" r="r" b="b"/>
              <a:pathLst>
                <a:path w="780" h="652" extrusionOk="0">
                  <a:moveTo>
                    <a:pt x="367" y="0"/>
                  </a:moveTo>
                  <a:cubicBezTo>
                    <a:pt x="171" y="0"/>
                    <a:pt x="0" y="187"/>
                    <a:pt x="59" y="409"/>
                  </a:cubicBezTo>
                  <a:cubicBezTo>
                    <a:pt x="91" y="549"/>
                    <a:pt x="224" y="651"/>
                    <a:pt x="366" y="651"/>
                  </a:cubicBezTo>
                  <a:cubicBezTo>
                    <a:pt x="396" y="651"/>
                    <a:pt x="427" y="646"/>
                    <a:pt x="458" y="636"/>
                  </a:cubicBezTo>
                  <a:cubicBezTo>
                    <a:pt x="742" y="561"/>
                    <a:pt x="780" y="200"/>
                    <a:pt x="533" y="49"/>
                  </a:cubicBezTo>
                  <a:cubicBezTo>
                    <a:pt x="479" y="15"/>
                    <a:pt x="422" y="0"/>
                    <a:pt x="3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9" name="Google Shape;2629;p50"/>
            <p:cNvSpPr/>
            <p:nvPr/>
          </p:nvSpPr>
          <p:spPr>
            <a:xfrm>
              <a:off x="3131538" y="1356825"/>
              <a:ext cx="430925" cy="385825"/>
            </a:xfrm>
            <a:custGeom>
              <a:avLst/>
              <a:gdLst/>
              <a:ahLst/>
              <a:cxnLst/>
              <a:rect l="l" t="t" r="r" b="b"/>
              <a:pathLst>
                <a:path w="17237" h="15433" extrusionOk="0">
                  <a:moveTo>
                    <a:pt x="8381" y="645"/>
                  </a:moveTo>
                  <a:cubicBezTo>
                    <a:pt x="12420" y="645"/>
                    <a:pt x="15852" y="3888"/>
                    <a:pt x="16023" y="7794"/>
                  </a:cubicBezTo>
                  <a:lnTo>
                    <a:pt x="15037" y="7794"/>
                  </a:lnTo>
                  <a:cubicBezTo>
                    <a:pt x="14866" y="7794"/>
                    <a:pt x="14733" y="7680"/>
                    <a:pt x="14714" y="7509"/>
                  </a:cubicBezTo>
                  <a:cubicBezTo>
                    <a:pt x="14411" y="4362"/>
                    <a:pt x="11548" y="1954"/>
                    <a:pt x="8381" y="1954"/>
                  </a:cubicBezTo>
                  <a:cubicBezTo>
                    <a:pt x="5196" y="1954"/>
                    <a:pt x="2351" y="4362"/>
                    <a:pt x="2048" y="7509"/>
                  </a:cubicBezTo>
                  <a:cubicBezTo>
                    <a:pt x="2029" y="7680"/>
                    <a:pt x="1877" y="7794"/>
                    <a:pt x="1726" y="7794"/>
                  </a:cubicBezTo>
                  <a:lnTo>
                    <a:pt x="721" y="7794"/>
                  </a:lnTo>
                  <a:cubicBezTo>
                    <a:pt x="910" y="3888"/>
                    <a:pt x="4342" y="645"/>
                    <a:pt x="8381" y="645"/>
                  </a:cubicBezTo>
                  <a:close/>
                  <a:moveTo>
                    <a:pt x="1384" y="8439"/>
                  </a:moveTo>
                  <a:cubicBezTo>
                    <a:pt x="1403" y="8969"/>
                    <a:pt x="1498" y="9500"/>
                    <a:pt x="1669" y="10012"/>
                  </a:cubicBezTo>
                  <a:lnTo>
                    <a:pt x="1043" y="10183"/>
                  </a:lnTo>
                  <a:cubicBezTo>
                    <a:pt x="872" y="9614"/>
                    <a:pt x="759" y="9026"/>
                    <a:pt x="721" y="8439"/>
                  </a:cubicBezTo>
                  <a:close/>
                  <a:moveTo>
                    <a:pt x="16023" y="8439"/>
                  </a:moveTo>
                  <a:cubicBezTo>
                    <a:pt x="16004" y="9026"/>
                    <a:pt x="15890" y="9614"/>
                    <a:pt x="15719" y="10183"/>
                  </a:cubicBezTo>
                  <a:lnTo>
                    <a:pt x="15094" y="10012"/>
                  </a:lnTo>
                  <a:cubicBezTo>
                    <a:pt x="15245" y="9500"/>
                    <a:pt x="15340" y="8988"/>
                    <a:pt x="15378" y="8439"/>
                  </a:cubicBezTo>
                  <a:close/>
                  <a:moveTo>
                    <a:pt x="1877" y="10638"/>
                  </a:moveTo>
                  <a:lnTo>
                    <a:pt x="1877" y="10638"/>
                  </a:lnTo>
                  <a:cubicBezTo>
                    <a:pt x="1972" y="10884"/>
                    <a:pt x="1802" y="10336"/>
                    <a:pt x="2897" y="14394"/>
                  </a:cubicBezTo>
                  <a:lnTo>
                    <a:pt x="2897" y="14394"/>
                  </a:lnTo>
                  <a:lnTo>
                    <a:pt x="1953" y="14639"/>
                  </a:lnTo>
                  <a:cubicBezTo>
                    <a:pt x="1923" y="14649"/>
                    <a:pt x="1892" y="14654"/>
                    <a:pt x="1862" y="14654"/>
                  </a:cubicBezTo>
                  <a:cubicBezTo>
                    <a:pt x="1720" y="14654"/>
                    <a:pt x="1586" y="14552"/>
                    <a:pt x="1555" y="14411"/>
                  </a:cubicBezTo>
                  <a:lnTo>
                    <a:pt x="721" y="11283"/>
                  </a:lnTo>
                  <a:cubicBezTo>
                    <a:pt x="683" y="11112"/>
                    <a:pt x="759" y="10941"/>
                    <a:pt x="929" y="10885"/>
                  </a:cubicBezTo>
                  <a:lnTo>
                    <a:pt x="948" y="10885"/>
                  </a:lnTo>
                  <a:lnTo>
                    <a:pt x="1877" y="10638"/>
                  </a:lnTo>
                  <a:close/>
                  <a:moveTo>
                    <a:pt x="14866" y="10638"/>
                  </a:moveTo>
                  <a:lnTo>
                    <a:pt x="15814" y="10885"/>
                  </a:lnTo>
                  <a:cubicBezTo>
                    <a:pt x="15985" y="10941"/>
                    <a:pt x="16061" y="11112"/>
                    <a:pt x="16023" y="11283"/>
                  </a:cubicBezTo>
                  <a:lnTo>
                    <a:pt x="16042" y="11283"/>
                  </a:lnTo>
                  <a:lnTo>
                    <a:pt x="15188" y="14411"/>
                  </a:lnTo>
                  <a:cubicBezTo>
                    <a:pt x="15157" y="14552"/>
                    <a:pt x="15036" y="14654"/>
                    <a:pt x="14889" y="14654"/>
                  </a:cubicBezTo>
                  <a:cubicBezTo>
                    <a:pt x="14857" y="14654"/>
                    <a:pt x="14824" y="14649"/>
                    <a:pt x="14790" y="14639"/>
                  </a:cubicBezTo>
                  <a:lnTo>
                    <a:pt x="13842" y="14392"/>
                  </a:lnTo>
                  <a:cubicBezTo>
                    <a:pt x="14942" y="10335"/>
                    <a:pt x="14771" y="10866"/>
                    <a:pt x="14866" y="10638"/>
                  </a:cubicBezTo>
                  <a:close/>
                  <a:moveTo>
                    <a:pt x="4000" y="9397"/>
                  </a:moveTo>
                  <a:cubicBezTo>
                    <a:pt x="4143" y="9397"/>
                    <a:pt x="4275" y="9490"/>
                    <a:pt x="4323" y="9652"/>
                  </a:cubicBezTo>
                  <a:lnTo>
                    <a:pt x="5499" y="14032"/>
                  </a:lnTo>
                  <a:cubicBezTo>
                    <a:pt x="5556" y="14222"/>
                    <a:pt x="5442" y="14392"/>
                    <a:pt x="5272" y="14430"/>
                  </a:cubicBezTo>
                  <a:lnTo>
                    <a:pt x="4949" y="14525"/>
                  </a:lnTo>
                  <a:lnTo>
                    <a:pt x="4361" y="12326"/>
                  </a:lnTo>
                  <a:cubicBezTo>
                    <a:pt x="4322" y="12131"/>
                    <a:pt x="4185" y="12048"/>
                    <a:pt x="4046" y="12048"/>
                  </a:cubicBezTo>
                  <a:cubicBezTo>
                    <a:pt x="3847" y="12048"/>
                    <a:pt x="3646" y="12220"/>
                    <a:pt x="3736" y="12477"/>
                  </a:cubicBezTo>
                  <a:lnTo>
                    <a:pt x="4323" y="14696"/>
                  </a:lnTo>
                  <a:lnTo>
                    <a:pt x="4001" y="14772"/>
                  </a:lnTo>
                  <a:cubicBezTo>
                    <a:pt x="3976" y="14777"/>
                    <a:pt x="3951" y="14780"/>
                    <a:pt x="3927" y="14780"/>
                  </a:cubicBezTo>
                  <a:cubicBezTo>
                    <a:pt x="3783" y="14780"/>
                    <a:pt x="3654" y="14687"/>
                    <a:pt x="3622" y="14525"/>
                  </a:cubicBezTo>
                  <a:lnTo>
                    <a:pt x="2427" y="10145"/>
                  </a:lnTo>
                  <a:cubicBezTo>
                    <a:pt x="2389" y="9974"/>
                    <a:pt x="2484" y="9785"/>
                    <a:pt x="2674" y="9747"/>
                  </a:cubicBezTo>
                  <a:lnTo>
                    <a:pt x="3925" y="9406"/>
                  </a:lnTo>
                  <a:cubicBezTo>
                    <a:pt x="3950" y="9400"/>
                    <a:pt x="3975" y="9397"/>
                    <a:pt x="4000" y="9397"/>
                  </a:cubicBezTo>
                  <a:close/>
                  <a:moveTo>
                    <a:pt x="12761" y="9406"/>
                  </a:moveTo>
                  <a:cubicBezTo>
                    <a:pt x="12780" y="9406"/>
                    <a:pt x="12799" y="9406"/>
                    <a:pt x="12837" y="9425"/>
                  </a:cubicBezTo>
                  <a:lnTo>
                    <a:pt x="14089" y="9747"/>
                  </a:lnTo>
                  <a:cubicBezTo>
                    <a:pt x="14259" y="9804"/>
                    <a:pt x="14373" y="9974"/>
                    <a:pt x="14335" y="10145"/>
                  </a:cubicBezTo>
                  <a:lnTo>
                    <a:pt x="13141" y="14525"/>
                  </a:lnTo>
                  <a:cubicBezTo>
                    <a:pt x="13108" y="14687"/>
                    <a:pt x="12965" y="14780"/>
                    <a:pt x="12818" y="14780"/>
                  </a:cubicBezTo>
                  <a:cubicBezTo>
                    <a:pt x="12793" y="14780"/>
                    <a:pt x="12767" y="14777"/>
                    <a:pt x="12742" y="14772"/>
                  </a:cubicBezTo>
                  <a:lnTo>
                    <a:pt x="12439" y="14696"/>
                  </a:lnTo>
                  <a:lnTo>
                    <a:pt x="13027" y="12496"/>
                  </a:lnTo>
                  <a:cubicBezTo>
                    <a:pt x="13061" y="12257"/>
                    <a:pt x="12877" y="12107"/>
                    <a:pt x="12695" y="12107"/>
                  </a:cubicBezTo>
                  <a:cubicBezTo>
                    <a:pt x="12574" y="12107"/>
                    <a:pt x="12454" y="12174"/>
                    <a:pt x="12401" y="12326"/>
                  </a:cubicBezTo>
                  <a:lnTo>
                    <a:pt x="11813" y="14525"/>
                  </a:lnTo>
                  <a:lnTo>
                    <a:pt x="11491" y="14430"/>
                  </a:lnTo>
                  <a:cubicBezTo>
                    <a:pt x="11320" y="14392"/>
                    <a:pt x="11206" y="14203"/>
                    <a:pt x="11263" y="14032"/>
                  </a:cubicBezTo>
                  <a:lnTo>
                    <a:pt x="12439" y="9652"/>
                  </a:lnTo>
                  <a:cubicBezTo>
                    <a:pt x="12477" y="9500"/>
                    <a:pt x="12610" y="9406"/>
                    <a:pt x="12761" y="9406"/>
                  </a:cubicBezTo>
                  <a:close/>
                  <a:moveTo>
                    <a:pt x="8381" y="1"/>
                  </a:moveTo>
                  <a:cubicBezTo>
                    <a:pt x="3906" y="1"/>
                    <a:pt x="57" y="3622"/>
                    <a:pt x="57" y="8116"/>
                  </a:cubicBezTo>
                  <a:cubicBezTo>
                    <a:pt x="57" y="8894"/>
                    <a:pt x="190" y="9671"/>
                    <a:pt x="436" y="10429"/>
                  </a:cubicBezTo>
                  <a:cubicBezTo>
                    <a:pt x="133" y="10657"/>
                    <a:pt x="0" y="11055"/>
                    <a:pt x="95" y="11434"/>
                  </a:cubicBezTo>
                  <a:lnTo>
                    <a:pt x="929" y="14582"/>
                  </a:lnTo>
                  <a:cubicBezTo>
                    <a:pt x="1041" y="15013"/>
                    <a:pt x="1434" y="15296"/>
                    <a:pt x="1873" y="15296"/>
                  </a:cubicBezTo>
                  <a:cubicBezTo>
                    <a:pt x="1955" y="15296"/>
                    <a:pt x="2040" y="15286"/>
                    <a:pt x="2124" y="15265"/>
                  </a:cubicBezTo>
                  <a:lnTo>
                    <a:pt x="3110" y="14999"/>
                  </a:lnTo>
                  <a:cubicBezTo>
                    <a:pt x="3290" y="15269"/>
                    <a:pt x="3601" y="15432"/>
                    <a:pt x="3920" y="15432"/>
                  </a:cubicBezTo>
                  <a:cubicBezTo>
                    <a:pt x="4004" y="15432"/>
                    <a:pt x="4089" y="15421"/>
                    <a:pt x="4172" y="15397"/>
                  </a:cubicBezTo>
                  <a:lnTo>
                    <a:pt x="5423" y="15056"/>
                  </a:lnTo>
                  <a:cubicBezTo>
                    <a:pt x="5935" y="14923"/>
                    <a:pt x="6258" y="14392"/>
                    <a:pt x="6125" y="13880"/>
                  </a:cubicBezTo>
                  <a:lnTo>
                    <a:pt x="4949" y="9481"/>
                  </a:lnTo>
                  <a:cubicBezTo>
                    <a:pt x="4821" y="9034"/>
                    <a:pt x="4425" y="8749"/>
                    <a:pt x="3997" y="8749"/>
                  </a:cubicBezTo>
                  <a:cubicBezTo>
                    <a:pt x="3917" y="8749"/>
                    <a:pt x="3836" y="8759"/>
                    <a:pt x="3755" y="8780"/>
                  </a:cubicBezTo>
                  <a:lnTo>
                    <a:pt x="2503" y="9121"/>
                  </a:lnTo>
                  <a:cubicBezTo>
                    <a:pt x="2370" y="9159"/>
                    <a:pt x="2257" y="9216"/>
                    <a:pt x="2143" y="9292"/>
                  </a:cubicBezTo>
                  <a:cubicBezTo>
                    <a:pt x="2086" y="9007"/>
                    <a:pt x="2048" y="8704"/>
                    <a:pt x="2029" y="8401"/>
                  </a:cubicBezTo>
                  <a:cubicBezTo>
                    <a:pt x="2389" y="8287"/>
                    <a:pt x="2655" y="7964"/>
                    <a:pt x="2693" y="7585"/>
                  </a:cubicBezTo>
                  <a:cubicBezTo>
                    <a:pt x="2958" y="4836"/>
                    <a:pt x="5499" y="2598"/>
                    <a:pt x="8381" y="2598"/>
                  </a:cubicBezTo>
                  <a:cubicBezTo>
                    <a:pt x="11244" y="2598"/>
                    <a:pt x="13804" y="4836"/>
                    <a:pt x="14070" y="7585"/>
                  </a:cubicBezTo>
                  <a:cubicBezTo>
                    <a:pt x="14108" y="7964"/>
                    <a:pt x="14373" y="8287"/>
                    <a:pt x="14733" y="8401"/>
                  </a:cubicBezTo>
                  <a:cubicBezTo>
                    <a:pt x="14714" y="8704"/>
                    <a:pt x="14676" y="8988"/>
                    <a:pt x="14620" y="9292"/>
                  </a:cubicBezTo>
                  <a:cubicBezTo>
                    <a:pt x="14506" y="9216"/>
                    <a:pt x="14392" y="9159"/>
                    <a:pt x="14259" y="9121"/>
                  </a:cubicBezTo>
                  <a:lnTo>
                    <a:pt x="13008" y="8780"/>
                  </a:lnTo>
                  <a:cubicBezTo>
                    <a:pt x="12927" y="8759"/>
                    <a:pt x="12845" y="8749"/>
                    <a:pt x="12764" y="8749"/>
                  </a:cubicBezTo>
                  <a:cubicBezTo>
                    <a:pt x="12337" y="8749"/>
                    <a:pt x="11941" y="9032"/>
                    <a:pt x="11813" y="9462"/>
                  </a:cubicBezTo>
                  <a:lnTo>
                    <a:pt x="10638" y="13862"/>
                  </a:lnTo>
                  <a:cubicBezTo>
                    <a:pt x="10505" y="14373"/>
                    <a:pt x="10808" y="14904"/>
                    <a:pt x="11320" y="15037"/>
                  </a:cubicBezTo>
                  <a:lnTo>
                    <a:pt x="12572" y="15378"/>
                  </a:lnTo>
                  <a:cubicBezTo>
                    <a:pt x="12655" y="15402"/>
                    <a:pt x="12740" y="15414"/>
                    <a:pt x="12824" y="15414"/>
                  </a:cubicBezTo>
                  <a:cubicBezTo>
                    <a:pt x="13143" y="15414"/>
                    <a:pt x="13453" y="15250"/>
                    <a:pt x="13634" y="14980"/>
                  </a:cubicBezTo>
                  <a:lnTo>
                    <a:pt x="14620" y="15265"/>
                  </a:lnTo>
                  <a:cubicBezTo>
                    <a:pt x="14701" y="15285"/>
                    <a:pt x="14782" y="15295"/>
                    <a:pt x="14861" y="15295"/>
                  </a:cubicBezTo>
                  <a:cubicBezTo>
                    <a:pt x="15303" y="15295"/>
                    <a:pt x="15702" y="14997"/>
                    <a:pt x="15814" y="14563"/>
                  </a:cubicBezTo>
                  <a:lnTo>
                    <a:pt x="16648" y="11434"/>
                  </a:lnTo>
                  <a:cubicBezTo>
                    <a:pt x="16743" y="11055"/>
                    <a:pt x="16629" y="10657"/>
                    <a:pt x="16326" y="10429"/>
                  </a:cubicBezTo>
                  <a:cubicBezTo>
                    <a:pt x="17236" y="7547"/>
                    <a:pt x="16421" y="4419"/>
                    <a:pt x="14202" y="2371"/>
                  </a:cubicBezTo>
                  <a:cubicBezTo>
                    <a:pt x="12648" y="854"/>
                    <a:pt x="10543" y="1"/>
                    <a:pt x="83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30" name="Google Shape;2630;p50"/>
          <p:cNvGrpSpPr/>
          <p:nvPr/>
        </p:nvGrpSpPr>
        <p:grpSpPr>
          <a:xfrm>
            <a:off x="4551885" y="1298218"/>
            <a:ext cx="365742" cy="365754"/>
            <a:chOff x="3826463" y="1356825"/>
            <a:chExt cx="366475" cy="366450"/>
          </a:xfrm>
        </p:grpSpPr>
        <p:sp>
          <p:nvSpPr>
            <p:cNvPr id="2631" name="Google Shape;2631;p50"/>
            <p:cNvSpPr/>
            <p:nvPr/>
          </p:nvSpPr>
          <p:spPr>
            <a:xfrm>
              <a:off x="3833588" y="1420825"/>
              <a:ext cx="351750" cy="294875"/>
            </a:xfrm>
            <a:custGeom>
              <a:avLst/>
              <a:gdLst/>
              <a:ahLst/>
              <a:cxnLst/>
              <a:rect l="l" t="t" r="r" b="b"/>
              <a:pathLst>
                <a:path w="14070" h="11795" extrusionOk="0">
                  <a:moveTo>
                    <a:pt x="0" y="0"/>
                  </a:moveTo>
                  <a:lnTo>
                    <a:pt x="0" y="11226"/>
                  </a:lnTo>
                  <a:cubicBezTo>
                    <a:pt x="0" y="11548"/>
                    <a:pt x="247" y="11795"/>
                    <a:pt x="569" y="11795"/>
                  </a:cubicBezTo>
                  <a:lnTo>
                    <a:pt x="13501" y="11795"/>
                  </a:lnTo>
                  <a:cubicBezTo>
                    <a:pt x="13823" y="11795"/>
                    <a:pt x="14070" y="11548"/>
                    <a:pt x="14070" y="11226"/>
                  </a:cubicBezTo>
                  <a:lnTo>
                    <a:pt x="140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2" name="Google Shape;2632;p50"/>
            <p:cNvSpPr/>
            <p:nvPr/>
          </p:nvSpPr>
          <p:spPr>
            <a:xfrm>
              <a:off x="3833588" y="1363950"/>
              <a:ext cx="351750" cy="56900"/>
            </a:xfrm>
            <a:custGeom>
              <a:avLst/>
              <a:gdLst/>
              <a:ahLst/>
              <a:cxnLst/>
              <a:rect l="l" t="t" r="r" b="b"/>
              <a:pathLst>
                <a:path w="14070" h="2276" extrusionOk="0">
                  <a:moveTo>
                    <a:pt x="569" y="0"/>
                  </a:moveTo>
                  <a:cubicBezTo>
                    <a:pt x="247" y="0"/>
                    <a:pt x="0" y="247"/>
                    <a:pt x="0" y="569"/>
                  </a:cubicBezTo>
                  <a:lnTo>
                    <a:pt x="0" y="2275"/>
                  </a:lnTo>
                  <a:lnTo>
                    <a:pt x="14070" y="2275"/>
                  </a:lnTo>
                  <a:lnTo>
                    <a:pt x="14070" y="569"/>
                  </a:lnTo>
                  <a:cubicBezTo>
                    <a:pt x="14070" y="247"/>
                    <a:pt x="13823" y="0"/>
                    <a:pt x="13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3" name="Google Shape;2633;p50"/>
            <p:cNvSpPr/>
            <p:nvPr/>
          </p:nvSpPr>
          <p:spPr>
            <a:xfrm>
              <a:off x="3876238" y="1468225"/>
              <a:ext cx="266450" cy="128975"/>
            </a:xfrm>
            <a:custGeom>
              <a:avLst/>
              <a:gdLst/>
              <a:ahLst/>
              <a:cxnLst/>
              <a:rect l="l" t="t" r="r" b="b"/>
              <a:pathLst>
                <a:path w="10658" h="5159" extrusionOk="0">
                  <a:moveTo>
                    <a:pt x="589" y="1"/>
                  </a:moveTo>
                  <a:cubicBezTo>
                    <a:pt x="266" y="1"/>
                    <a:pt x="1" y="266"/>
                    <a:pt x="1" y="569"/>
                  </a:cubicBezTo>
                  <a:lnTo>
                    <a:pt x="1" y="4589"/>
                  </a:lnTo>
                  <a:cubicBezTo>
                    <a:pt x="20" y="4893"/>
                    <a:pt x="266" y="5158"/>
                    <a:pt x="589" y="5158"/>
                  </a:cubicBezTo>
                  <a:lnTo>
                    <a:pt x="10088" y="5158"/>
                  </a:lnTo>
                  <a:cubicBezTo>
                    <a:pt x="10392" y="5158"/>
                    <a:pt x="10657" y="4893"/>
                    <a:pt x="10657" y="4589"/>
                  </a:cubicBezTo>
                  <a:lnTo>
                    <a:pt x="10657" y="569"/>
                  </a:lnTo>
                  <a:cubicBezTo>
                    <a:pt x="10657" y="266"/>
                    <a:pt x="10411" y="1"/>
                    <a:pt x="100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4" name="Google Shape;2634;p50"/>
            <p:cNvSpPr/>
            <p:nvPr/>
          </p:nvSpPr>
          <p:spPr>
            <a:xfrm>
              <a:off x="3981013" y="1504250"/>
              <a:ext cx="64475" cy="56925"/>
            </a:xfrm>
            <a:custGeom>
              <a:avLst/>
              <a:gdLst/>
              <a:ahLst/>
              <a:cxnLst/>
              <a:rect l="l" t="t" r="r" b="b"/>
              <a:pathLst>
                <a:path w="2579" h="2277" extrusionOk="0">
                  <a:moveTo>
                    <a:pt x="0" y="1"/>
                  </a:moveTo>
                  <a:lnTo>
                    <a:pt x="0" y="2276"/>
                  </a:lnTo>
                  <a:lnTo>
                    <a:pt x="2579" y="1138"/>
                  </a:lnTo>
                  <a:lnTo>
                    <a:pt x="0" y="1"/>
                  </a:lnTo>
                  <a:close/>
                </a:path>
              </a:pathLst>
            </a:cu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5" name="Google Shape;2635;p50"/>
            <p:cNvSpPr/>
            <p:nvPr/>
          </p:nvSpPr>
          <p:spPr>
            <a:xfrm>
              <a:off x="3937863" y="1639825"/>
              <a:ext cx="33700" cy="28825"/>
            </a:xfrm>
            <a:custGeom>
              <a:avLst/>
              <a:gdLst/>
              <a:ahLst/>
              <a:cxnLst/>
              <a:rect l="l" t="t" r="r" b="b"/>
              <a:pathLst>
                <a:path w="1348" h="1153" extrusionOk="0">
                  <a:moveTo>
                    <a:pt x="570" y="1"/>
                  </a:moveTo>
                  <a:cubicBezTo>
                    <a:pt x="266" y="1"/>
                    <a:pt x="1" y="266"/>
                    <a:pt x="1" y="570"/>
                  </a:cubicBezTo>
                  <a:cubicBezTo>
                    <a:pt x="1" y="918"/>
                    <a:pt x="282" y="1153"/>
                    <a:pt x="582" y="1153"/>
                  </a:cubicBezTo>
                  <a:cubicBezTo>
                    <a:pt x="722" y="1153"/>
                    <a:pt x="866" y="1101"/>
                    <a:pt x="987" y="987"/>
                  </a:cubicBezTo>
                  <a:cubicBezTo>
                    <a:pt x="1347" y="626"/>
                    <a:pt x="1082" y="1"/>
                    <a:pt x="5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6" name="Google Shape;2636;p50"/>
            <p:cNvSpPr/>
            <p:nvPr/>
          </p:nvSpPr>
          <p:spPr>
            <a:xfrm>
              <a:off x="4032688" y="1385275"/>
              <a:ext cx="17075" cy="14375"/>
            </a:xfrm>
            <a:custGeom>
              <a:avLst/>
              <a:gdLst/>
              <a:ahLst/>
              <a:cxnLst/>
              <a:rect l="l" t="t" r="r" b="b"/>
              <a:pathLst>
                <a:path w="683" h="575" extrusionOk="0">
                  <a:moveTo>
                    <a:pt x="398" y="0"/>
                  </a:moveTo>
                  <a:cubicBezTo>
                    <a:pt x="133" y="0"/>
                    <a:pt x="0" y="304"/>
                    <a:pt x="190" y="493"/>
                  </a:cubicBezTo>
                  <a:cubicBezTo>
                    <a:pt x="245" y="549"/>
                    <a:pt x="314" y="574"/>
                    <a:pt x="384" y="574"/>
                  </a:cubicBezTo>
                  <a:cubicBezTo>
                    <a:pt x="527" y="574"/>
                    <a:pt x="670" y="464"/>
                    <a:pt x="683" y="285"/>
                  </a:cubicBezTo>
                  <a:cubicBezTo>
                    <a:pt x="683" y="133"/>
                    <a:pt x="550" y="0"/>
                    <a:pt x="3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7" name="Google Shape;2637;p50"/>
            <p:cNvSpPr/>
            <p:nvPr/>
          </p:nvSpPr>
          <p:spPr>
            <a:xfrm>
              <a:off x="4061588" y="1385275"/>
              <a:ext cx="47425" cy="14250"/>
            </a:xfrm>
            <a:custGeom>
              <a:avLst/>
              <a:gdLst/>
              <a:ahLst/>
              <a:cxnLst/>
              <a:rect l="l" t="t" r="r" b="b"/>
              <a:pathLst>
                <a:path w="1897" h="570" extrusionOk="0">
                  <a:moveTo>
                    <a:pt x="380" y="0"/>
                  </a:moveTo>
                  <a:cubicBezTo>
                    <a:pt x="1" y="0"/>
                    <a:pt x="1" y="569"/>
                    <a:pt x="380" y="569"/>
                  </a:cubicBezTo>
                  <a:lnTo>
                    <a:pt x="1518" y="569"/>
                  </a:lnTo>
                  <a:cubicBezTo>
                    <a:pt x="1897" y="569"/>
                    <a:pt x="1897" y="0"/>
                    <a:pt x="15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8" name="Google Shape;2638;p50"/>
            <p:cNvSpPr/>
            <p:nvPr/>
          </p:nvSpPr>
          <p:spPr>
            <a:xfrm>
              <a:off x="4118963" y="1385275"/>
              <a:ext cx="47900" cy="14250"/>
            </a:xfrm>
            <a:custGeom>
              <a:avLst/>
              <a:gdLst/>
              <a:ahLst/>
              <a:cxnLst/>
              <a:rect l="l" t="t" r="r" b="b"/>
              <a:pathLst>
                <a:path w="1916" h="570" extrusionOk="0">
                  <a:moveTo>
                    <a:pt x="379" y="0"/>
                  </a:moveTo>
                  <a:cubicBezTo>
                    <a:pt x="0" y="0"/>
                    <a:pt x="0" y="569"/>
                    <a:pt x="379" y="569"/>
                  </a:cubicBezTo>
                  <a:lnTo>
                    <a:pt x="1517" y="569"/>
                  </a:lnTo>
                  <a:cubicBezTo>
                    <a:pt x="1915" y="569"/>
                    <a:pt x="1915" y="0"/>
                    <a:pt x="15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9" name="Google Shape;2639;p50"/>
            <p:cNvSpPr/>
            <p:nvPr/>
          </p:nvSpPr>
          <p:spPr>
            <a:xfrm>
              <a:off x="3826463" y="1356825"/>
              <a:ext cx="366475" cy="366450"/>
            </a:xfrm>
            <a:custGeom>
              <a:avLst/>
              <a:gdLst/>
              <a:ahLst/>
              <a:cxnLst/>
              <a:rect l="l" t="t" r="r" b="b"/>
              <a:pathLst>
                <a:path w="14659" h="14658" extrusionOk="0">
                  <a:moveTo>
                    <a:pt x="13786" y="570"/>
                  </a:moveTo>
                  <a:cubicBezTo>
                    <a:pt x="13956" y="570"/>
                    <a:pt x="14070" y="702"/>
                    <a:pt x="14070" y="854"/>
                  </a:cubicBezTo>
                  <a:lnTo>
                    <a:pt x="14070" y="2276"/>
                  </a:lnTo>
                  <a:lnTo>
                    <a:pt x="570" y="2276"/>
                  </a:lnTo>
                  <a:lnTo>
                    <a:pt x="570" y="854"/>
                  </a:lnTo>
                  <a:cubicBezTo>
                    <a:pt x="570" y="702"/>
                    <a:pt x="683" y="570"/>
                    <a:pt x="854" y="570"/>
                  </a:cubicBezTo>
                  <a:close/>
                  <a:moveTo>
                    <a:pt x="14070" y="2864"/>
                  </a:moveTo>
                  <a:lnTo>
                    <a:pt x="14070" y="13786"/>
                  </a:lnTo>
                  <a:cubicBezTo>
                    <a:pt x="14070" y="13956"/>
                    <a:pt x="13956" y="14070"/>
                    <a:pt x="13786" y="14070"/>
                  </a:cubicBezTo>
                  <a:lnTo>
                    <a:pt x="854" y="14070"/>
                  </a:lnTo>
                  <a:cubicBezTo>
                    <a:pt x="683" y="14070"/>
                    <a:pt x="570" y="13956"/>
                    <a:pt x="570" y="13786"/>
                  </a:cubicBezTo>
                  <a:lnTo>
                    <a:pt x="570" y="2864"/>
                  </a:lnTo>
                  <a:close/>
                  <a:moveTo>
                    <a:pt x="854" y="1"/>
                  </a:moveTo>
                  <a:cubicBezTo>
                    <a:pt x="380" y="1"/>
                    <a:pt x="1" y="380"/>
                    <a:pt x="1" y="854"/>
                  </a:cubicBezTo>
                  <a:lnTo>
                    <a:pt x="1" y="13786"/>
                  </a:lnTo>
                  <a:cubicBezTo>
                    <a:pt x="1" y="14260"/>
                    <a:pt x="380" y="14639"/>
                    <a:pt x="854" y="14658"/>
                  </a:cubicBezTo>
                  <a:lnTo>
                    <a:pt x="13786" y="14658"/>
                  </a:lnTo>
                  <a:cubicBezTo>
                    <a:pt x="14260" y="14639"/>
                    <a:pt x="14639" y="14260"/>
                    <a:pt x="14658" y="13786"/>
                  </a:cubicBezTo>
                  <a:lnTo>
                    <a:pt x="14658" y="854"/>
                  </a:lnTo>
                  <a:cubicBezTo>
                    <a:pt x="14639" y="380"/>
                    <a:pt x="14260" y="1"/>
                    <a:pt x="137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0" name="Google Shape;2640;p50"/>
            <p:cNvSpPr/>
            <p:nvPr/>
          </p:nvSpPr>
          <p:spPr>
            <a:xfrm>
              <a:off x="3869138" y="1461125"/>
              <a:ext cx="280650" cy="143175"/>
            </a:xfrm>
            <a:custGeom>
              <a:avLst/>
              <a:gdLst/>
              <a:ahLst/>
              <a:cxnLst/>
              <a:rect l="l" t="t" r="r" b="b"/>
              <a:pathLst>
                <a:path w="11226" h="5727" extrusionOk="0">
                  <a:moveTo>
                    <a:pt x="10372" y="569"/>
                  </a:moveTo>
                  <a:cubicBezTo>
                    <a:pt x="10524" y="569"/>
                    <a:pt x="10657" y="702"/>
                    <a:pt x="10657" y="853"/>
                  </a:cubicBezTo>
                  <a:lnTo>
                    <a:pt x="10657" y="4873"/>
                  </a:lnTo>
                  <a:cubicBezTo>
                    <a:pt x="10657" y="5025"/>
                    <a:pt x="10524" y="5158"/>
                    <a:pt x="10372" y="5158"/>
                  </a:cubicBezTo>
                  <a:lnTo>
                    <a:pt x="873" y="5158"/>
                  </a:lnTo>
                  <a:cubicBezTo>
                    <a:pt x="702" y="5158"/>
                    <a:pt x="588" y="5025"/>
                    <a:pt x="588" y="4873"/>
                  </a:cubicBezTo>
                  <a:lnTo>
                    <a:pt x="569" y="853"/>
                  </a:lnTo>
                  <a:cubicBezTo>
                    <a:pt x="569" y="702"/>
                    <a:pt x="702" y="569"/>
                    <a:pt x="854" y="569"/>
                  </a:cubicBezTo>
                  <a:close/>
                  <a:moveTo>
                    <a:pt x="873" y="0"/>
                  </a:moveTo>
                  <a:cubicBezTo>
                    <a:pt x="399" y="0"/>
                    <a:pt x="0" y="379"/>
                    <a:pt x="19" y="853"/>
                  </a:cubicBezTo>
                  <a:lnTo>
                    <a:pt x="19" y="4873"/>
                  </a:lnTo>
                  <a:cubicBezTo>
                    <a:pt x="19" y="5347"/>
                    <a:pt x="399" y="5727"/>
                    <a:pt x="873" y="5727"/>
                  </a:cubicBezTo>
                  <a:lnTo>
                    <a:pt x="10372" y="5727"/>
                  </a:lnTo>
                  <a:cubicBezTo>
                    <a:pt x="10846" y="5727"/>
                    <a:pt x="11226" y="5347"/>
                    <a:pt x="11226" y="4873"/>
                  </a:cubicBezTo>
                  <a:lnTo>
                    <a:pt x="11226" y="853"/>
                  </a:lnTo>
                  <a:cubicBezTo>
                    <a:pt x="11226" y="379"/>
                    <a:pt x="10846" y="0"/>
                    <a:pt x="103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1" name="Google Shape;2641;p50"/>
            <p:cNvSpPr/>
            <p:nvPr/>
          </p:nvSpPr>
          <p:spPr>
            <a:xfrm>
              <a:off x="3867713" y="1632825"/>
              <a:ext cx="285100" cy="43050"/>
            </a:xfrm>
            <a:custGeom>
              <a:avLst/>
              <a:gdLst/>
              <a:ahLst/>
              <a:cxnLst/>
              <a:rect l="l" t="t" r="r" b="b"/>
              <a:pathLst>
                <a:path w="11404" h="1722" extrusionOk="0">
                  <a:moveTo>
                    <a:pt x="3376" y="565"/>
                  </a:moveTo>
                  <a:cubicBezTo>
                    <a:pt x="3641" y="565"/>
                    <a:pt x="3755" y="868"/>
                    <a:pt x="3584" y="1058"/>
                  </a:cubicBezTo>
                  <a:cubicBezTo>
                    <a:pt x="3523" y="1113"/>
                    <a:pt x="3449" y="1139"/>
                    <a:pt x="3378" y="1139"/>
                  </a:cubicBezTo>
                  <a:cubicBezTo>
                    <a:pt x="3230" y="1139"/>
                    <a:pt x="3091" y="1029"/>
                    <a:pt x="3091" y="850"/>
                  </a:cubicBezTo>
                  <a:cubicBezTo>
                    <a:pt x="3091" y="698"/>
                    <a:pt x="3224" y="565"/>
                    <a:pt x="3376" y="565"/>
                  </a:cubicBezTo>
                  <a:close/>
                  <a:moveTo>
                    <a:pt x="3385" y="1"/>
                  </a:moveTo>
                  <a:cubicBezTo>
                    <a:pt x="3049" y="1"/>
                    <a:pt x="2712" y="195"/>
                    <a:pt x="2579" y="584"/>
                  </a:cubicBezTo>
                  <a:lnTo>
                    <a:pt x="342" y="584"/>
                  </a:lnTo>
                  <a:cubicBezTo>
                    <a:pt x="0" y="603"/>
                    <a:pt x="0" y="1115"/>
                    <a:pt x="342" y="1153"/>
                  </a:cubicBezTo>
                  <a:lnTo>
                    <a:pt x="2579" y="1153"/>
                  </a:lnTo>
                  <a:cubicBezTo>
                    <a:pt x="2712" y="1532"/>
                    <a:pt x="3049" y="1722"/>
                    <a:pt x="3385" y="1722"/>
                  </a:cubicBezTo>
                  <a:cubicBezTo>
                    <a:pt x="3722" y="1722"/>
                    <a:pt x="4058" y="1532"/>
                    <a:pt x="4191" y="1153"/>
                  </a:cubicBezTo>
                  <a:lnTo>
                    <a:pt x="10998" y="1153"/>
                  </a:lnTo>
                  <a:cubicBezTo>
                    <a:pt x="11010" y="1154"/>
                    <a:pt x="11021" y="1154"/>
                    <a:pt x="11032" y="1154"/>
                  </a:cubicBezTo>
                  <a:cubicBezTo>
                    <a:pt x="11399" y="1154"/>
                    <a:pt x="11404" y="581"/>
                    <a:pt x="11047" y="581"/>
                  </a:cubicBezTo>
                  <a:cubicBezTo>
                    <a:pt x="11032" y="581"/>
                    <a:pt x="11015" y="582"/>
                    <a:pt x="10998" y="584"/>
                  </a:cubicBezTo>
                  <a:lnTo>
                    <a:pt x="4191" y="584"/>
                  </a:lnTo>
                  <a:cubicBezTo>
                    <a:pt x="4058" y="195"/>
                    <a:pt x="3722" y="1"/>
                    <a:pt x="33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2" name="Google Shape;2642;p50"/>
            <p:cNvSpPr/>
            <p:nvPr/>
          </p:nvSpPr>
          <p:spPr>
            <a:xfrm>
              <a:off x="3973888" y="1496900"/>
              <a:ext cx="78725" cy="71550"/>
            </a:xfrm>
            <a:custGeom>
              <a:avLst/>
              <a:gdLst/>
              <a:ahLst/>
              <a:cxnLst/>
              <a:rect l="l" t="t" r="r" b="b"/>
              <a:pathLst>
                <a:path w="3149" h="2862" extrusionOk="0">
                  <a:moveTo>
                    <a:pt x="570" y="731"/>
                  </a:moveTo>
                  <a:lnTo>
                    <a:pt x="2143" y="1432"/>
                  </a:lnTo>
                  <a:lnTo>
                    <a:pt x="570" y="2153"/>
                  </a:lnTo>
                  <a:lnTo>
                    <a:pt x="570" y="731"/>
                  </a:lnTo>
                  <a:close/>
                  <a:moveTo>
                    <a:pt x="280" y="0"/>
                  </a:moveTo>
                  <a:cubicBezTo>
                    <a:pt x="131" y="0"/>
                    <a:pt x="1" y="130"/>
                    <a:pt x="1" y="295"/>
                  </a:cubicBezTo>
                  <a:lnTo>
                    <a:pt x="1" y="2570"/>
                  </a:lnTo>
                  <a:cubicBezTo>
                    <a:pt x="1" y="2665"/>
                    <a:pt x="39" y="2760"/>
                    <a:pt x="115" y="2817"/>
                  </a:cubicBezTo>
                  <a:cubicBezTo>
                    <a:pt x="167" y="2848"/>
                    <a:pt x="219" y="2862"/>
                    <a:pt x="271" y="2862"/>
                  </a:cubicBezTo>
                  <a:cubicBezTo>
                    <a:pt x="314" y="2862"/>
                    <a:pt x="356" y="2853"/>
                    <a:pt x="399" y="2836"/>
                  </a:cubicBezTo>
                  <a:lnTo>
                    <a:pt x="2978" y="1698"/>
                  </a:lnTo>
                  <a:cubicBezTo>
                    <a:pt x="3073" y="1641"/>
                    <a:pt x="3148" y="1546"/>
                    <a:pt x="3148" y="1432"/>
                  </a:cubicBezTo>
                  <a:cubicBezTo>
                    <a:pt x="3148" y="1319"/>
                    <a:pt x="3073" y="1224"/>
                    <a:pt x="2978" y="1167"/>
                  </a:cubicBezTo>
                  <a:lnTo>
                    <a:pt x="399" y="29"/>
                  </a:lnTo>
                  <a:cubicBezTo>
                    <a:pt x="359" y="9"/>
                    <a:pt x="319" y="0"/>
                    <a:pt x="2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43" name="Google Shape;2643;p50"/>
          <p:cNvGrpSpPr/>
          <p:nvPr/>
        </p:nvGrpSpPr>
        <p:grpSpPr>
          <a:xfrm>
            <a:off x="5265618" y="1298219"/>
            <a:ext cx="365767" cy="365751"/>
            <a:chOff x="4596788" y="1356600"/>
            <a:chExt cx="315725" cy="315575"/>
          </a:xfrm>
        </p:grpSpPr>
        <p:sp>
          <p:nvSpPr>
            <p:cNvPr id="2644" name="Google Shape;2644;p50"/>
            <p:cNvSpPr/>
            <p:nvPr/>
          </p:nvSpPr>
          <p:spPr>
            <a:xfrm>
              <a:off x="4602463" y="1362800"/>
              <a:ext cx="303425" cy="185100"/>
            </a:xfrm>
            <a:custGeom>
              <a:avLst/>
              <a:gdLst/>
              <a:ahLst/>
              <a:cxnLst/>
              <a:rect l="l" t="t" r="r" b="b"/>
              <a:pathLst>
                <a:path w="12137" h="7404" extrusionOk="0">
                  <a:moveTo>
                    <a:pt x="6576" y="1"/>
                  </a:moveTo>
                  <a:cubicBezTo>
                    <a:pt x="5120" y="1"/>
                    <a:pt x="3665" y="854"/>
                    <a:pt x="3167" y="2549"/>
                  </a:cubicBezTo>
                  <a:cubicBezTo>
                    <a:pt x="2959" y="2492"/>
                    <a:pt x="2750" y="2473"/>
                    <a:pt x="2542" y="2473"/>
                  </a:cubicBezTo>
                  <a:cubicBezTo>
                    <a:pt x="2530" y="2473"/>
                    <a:pt x="2518" y="2473"/>
                    <a:pt x="2507" y="2473"/>
                  </a:cubicBezTo>
                  <a:cubicBezTo>
                    <a:pt x="1157" y="2473"/>
                    <a:pt x="38" y="3566"/>
                    <a:pt x="1" y="4938"/>
                  </a:cubicBezTo>
                  <a:cubicBezTo>
                    <a:pt x="39" y="6303"/>
                    <a:pt x="1157" y="7403"/>
                    <a:pt x="2542" y="7403"/>
                  </a:cubicBezTo>
                  <a:lnTo>
                    <a:pt x="9595" y="7403"/>
                  </a:lnTo>
                  <a:cubicBezTo>
                    <a:pt x="10980" y="7403"/>
                    <a:pt x="12098" y="6303"/>
                    <a:pt x="12136" y="4938"/>
                  </a:cubicBezTo>
                  <a:cubicBezTo>
                    <a:pt x="12117" y="3687"/>
                    <a:pt x="11188" y="2663"/>
                    <a:pt x="9956" y="2492"/>
                  </a:cubicBezTo>
                  <a:lnTo>
                    <a:pt x="9956" y="2473"/>
                  </a:lnTo>
                  <a:cubicBezTo>
                    <a:pt x="9430" y="821"/>
                    <a:pt x="8003" y="1"/>
                    <a:pt x="65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5" name="Google Shape;2645;p50"/>
            <p:cNvSpPr/>
            <p:nvPr/>
          </p:nvSpPr>
          <p:spPr>
            <a:xfrm>
              <a:off x="4705338" y="1498575"/>
              <a:ext cx="98625" cy="167825"/>
            </a:xfrm>
            <a:custGeom>
              <a:avLst/>
              <a:gdLst/>
              <a:ahLst/>
              <a:cxnLst/>
              <a:rect l="l" t="t" r="r" b="b"/>
              <a:pathLst>
                <a:path w="3945" h="6713" extrusionOk="0">
                  <a:moveTo>
                    <a:pt x="1233" y="0"/>
                  </a:moveTo>
                  <a:lnTo>
                    <a:pt x="1233" y="3736"/>
                  </a:lnTo>
                  <a:lnTo>
                    <a:pt x="0" y="3736"/>
                  </a:lnTo>
                  <a:lnTo>
                    <a:pt x="1972" y="6713"/>
                  </a:lnTo>
                  <a:lnTo>
                    <a:pt x="3944" y="3736"/>
                  </a:lnTo>
                  <a:lnTo>
                    <a:pt x="2712" y="3736"/>
                  </a:lnTo>
                  <a:lnTo>
                    <a:pt x="27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6" name="Google Shape;2646;p50"/>
            <p:cNvSpPr/>
            <p:nvPr/>
          </p:nvSpPr>
          <p:spPr>
            <a:xfrm>
              <a:off x="4775013" y="1455575"/>
              <a:ext cx="13775" cy="12200"/>
            </a:xfrm>
            <a:custGeom>
              <a:avLst/>
              <a:gdLst/>
              <a:ahLst/>
              <a:cxnLst/>
              <a:rect l="l" t="t" r="r" b="b"/>
              <a:pathLst>
                <a:path w="551" h="488" extrusionOk="0">
                  <a:moveTo>
                    <a:pt x="236" y="1"/>
                  </a:moveTo>
                  <a:cubicBezTo>
                    <a:pt x="115" y="1"/>
                    <a:pt x="1" y="99"/>
                    <a:pt x="1" y="241"/>
                  </a:cubicBezTo>
                  <a:cubicBezTo>
                    <a:pt x="1" y="374"/>
                    <a:pt x="115" y="488"/>
                    <a:pt x="247" y="488"/>
                  </a:cubicBezTo>
                  <a:cubicBezTo>
                    <a:pt x="456" y="488"/>
                    <a:pt x="551" y="222"/>
                    <a:pt x="399" y="71"/>
                  </a:cubicBezTo>
                  <a:cubicBezTo>
                    <a:pt x="351" y="22"/>
                    <a:pt x="293" y="1"/>
                    <a:pt x="2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7" name="Google Shape;2647;p50"/>
            <p:cNvSpPr/>
            <p:nvPr/>
          </p:nvSpPr>
          <p:spPr>
            <a:xfrm>
              <a:off x="4596788" y="1356600"/>
              <a:ext cx="315725" cy="315575"/>
            </a:xfrm>
            <a:custGeom>
              <a:avLst/>
              <a:gdLst/>
              <a:ahLst/>
              <a:cxnLst/>
              <a:rect l="l" t="t" r="r" b="b"/>
              <a:pathLst>
                <a:path w="12629" h="12623" extrusionOk="0">
                  <a:moveTo>
                    <a:pt x="6804" y="501"/>
                  </a:moveTo>
                  <a:cubicBezTo>
                    <a:pt x="8025" y="501"/>
                    <a:pt x="9249" y="1152"/>
                    <a:pt x="9841" y="2475"/>
                  </a:cubicBezTo>
                  <a:cubicBezTo>
                    <a:pt x="9121" y="2475"/>
                    <a:pt x="8419" y="2759"/>
                    <a:pt x="7907" y="3271"/>
                  </a:cubicBezTo>
                  <a:cubicBezTo>
                    <a:pt x="7812" y="3366"/>
                    <a:pt x="7812" y="3518"/>
                    <a:pt x="7907" y="3612"/>
                  </a:cubicBezTo>
                  <a:cubicBezTo>
                    <a:pt x="7955" y="3660"/>
                    <a:pt x="8021" y="3683"/>
                    <a:pt x="8087" y="3683"/>
                  </a:cubicBezTo>
                  <a:cubicBezTo>
                    <a:pt x="8154" y="3683"/>
                    <a:pt x="8220" y="3660"/>
                    <a:pt x="8267" y="3612"/>
                  </a:cubicBezTo>
                  <a:cubicBezTo>
                    <a:pt x="8681" y="3199"/>
                    <a:pt x="9240" y="2959"/>
                    <a:pt x="9823" y="2959"/>
                  </a:cubicBezTo>
                  <a:cubicBezTo>
                    <a:pt x="9936" y="2959"/>
                    <a:pt x="10050" y="2968"/>
                    <a:pt x="10164" y="2987"/>
                  </a:cubicBezTo>
                  <a:cubicBezTo>
                    <a:pt x="11263" y="3119"/>
                    <a:pt x="12117" y="4048"/>
                    <a:pt x="12136" y="5186"/>
                  </a:cubicBezTo>
                  <a:cubicBezTo>
                    <a:pt x="12098" y="6419"/>
                    <a:pt x="11093" y="7405"/>
                    <a:pt x="9841" y="7405"/>
                  </a:cubicBezTo>
                  <a:lnTo>
                    <a:pt x="7281" y="7405"/>
                  </a:lnTo>
                  <a:lnTo>
                    <a:pt x="7281" y="5679"/>
                  </a:lnTo>
                  <a:cubicBezTo>
                    <a:pt x="7281" y="5546"/>
                    <a:pt x="7187" y="5433"/>
                    <a:pt x="7054" y="5433"/>
                  </a:cubicBezTo>
                  <a:lnTo>
                    <a:pt x="5575" y="5433"/>
                  </a:lnTo>
                  <a:cubicBezTo>
                    <a:pt x="5442" y="5433"/>
                    <a:pt x="5328" y="5546"/>
                    <a:pt x="5328" y="5679"/>
                  </a:cubicBezTo>
                  <a:lnTo>
                    <a:pt x="5328" y="7405"/>
                  </a:lnTo>
                  <a:lnTo>
                    <a:pt x="2788" y="7405"/>
                  </a:lnTo>
                  <a:cubicBezTo>
                    <a:pt x="1536" y="7405"/>
                    <a:pt x="512" y="6419"/>
                    <a:pt x="493" y="5186"/>
                  </a:cubicBezTo>
                  <a:cubicBezTo>
                    <a:pt x="512" y="3947"/>
                    <a:pt x="1517" y="2967"/>
                    <a:pt x="2752" y="2967"/>
                  </a:cubicBezTo>
                  <a:cubicBezTo>
                    <a:pt x="2764" y="2967"/>
                    <a:pt x="2776" y="2967"/>
                    <a:pt x="2788" y="2968"/>
                  </a:cubicBezTo>
                  <a:cubicBezTo>
                    <a:pt x="3375" y="2968"/>
                    <a:pt x="3925" y="3195"/>
                    <a:pt x="4342" y="3612"/>
                  </a:cubicBezTo>
                  <a:cubicBezTo>
                    <a:pt x="4395" y="3665"/>
                    <a:pt x="4455" y="3687"/>
                    <a:pt x="4514" y="3687"/>
                  </a:cubicBezTo>
                  <a:cubicBezTo>
                    <a:pt x="4706" y="3687"/>
                    <a:pt x="4877" y="3446"/>
                    <a:pt x="4703" y="3271"/>
                  </a:cubicBezTo>
                  <a:cubicBezTo>
                    <a:pt x="4418" y="2987"/>
                    <a:pt x="4077" y="2759"/>
                    <a:pt x="3698" y="2626"/>
                  </a:cubicBezTo>
                  <a:cubicBezTo>
                    <a:pt x="4242" y="1218"/>
                    <a:pt x="5521" y="501"/>
                    <a:pt x="6804" y="501"/>
                  </a:cubicBezTo>
                  <a:close/>
                  <a:moveTo>
                    <a:pt x="6788" y="5926"/>
                  </a:moveTo>
                  <a:lnTo>
                    <a:pt x="6788" y="9415"/>
                  </a:lnTo>
                  <a:cubicBezTo>
                    <a:pt x="6788" y="9547"/>
                    <a:pt x="6883" y="9661"/>
                    <a:pt x="7016" y="9661"/>
                  </a:cubicBezTo>
                  <a:lnTo>
                    <a:pt x="7812" y="9680"/>
                  </a:lnTo>
                  <a:lnTo>
                    <a:pt x="6295" y="11936"/>
                  </a:lnTo>
                  <a:lnTo>
                    <a:pt x="4798" y="9680"/>
                  </a:lnTo>
                  <a:lnTo>
                    <a:pt x="5556" y="9680"/>
                  </a:lnTo>
                  <a:cubicBezTo>
                    <a:pt x="5689" y="9680"/>
                    <a:pt x="5802" y="9566"/>
                    <a:pt x="5802" y="9434"/>
                  </a:cubicBezTo>
                  <a:lnTo>
                    <a:pt x="5802" y="5926"/>
                  </a:lnTo>
                  <a:close/>
                  <a:moveTo>
                    <a:pt x="6792" y="0"/>
                  </a:moveTo>
                  <a:cubicBezTo>
                    <a:pt x="5311" y="0"/>
                    <a:pt x="3829" y="830"/>
                    <a:pt x="3224" y="2494"/>
                  </a:cubicBezTo>
                  <a:cubicBezTo>
                    <a:pt x="3075" y="2470"/>
                    <a:pt x="2927" y="2458"/>
                    <a:pt x="2781" y="2458"/>
                  </a:cubicBezTo>
                  <a:cubicBezTo>
                    <a:pt x="1296" y="2458"/>
                    <a:pt x="35" y="3649"/>
                    <a:pt x="0" y="5186"/>
                  </a:cubicBezTo>
                  <a:cubicBezTo>
                    <a:pt x="19" y="6684"/>
                    <a:pt x="1271" y="7898"/>
                    <a:pt x="2788" y="7898"/>
                  </a:cubicBezTo>
                  <a:lnTo>
                    <a:pt x="5328" y="7898"/>
                  </a:lnTo>
                  <a:lnTo>
                    <a:pt x="5328" y="9168"/>
                  </a:lnTo>
                  <a:lnTo>
                    <a:pt x="4342" y="9168"/>
                  </a:lnTo>
                  <a:cubicBezTo>
                    <a:pt x="4335" y="9167"/>
                    <a:pt x="4327" y="9167"/>
                    <a:pt x="4320" y="9167"/>
                  </a:cubicBezTo>
                  <a:cubicBezTo>
                    <a:pt x="4125" y="9167"/>
                    <a:pt x="4006" y="9402"/>
                    <a:pt x="4134" y="9566"/>
                  </a:cubicBezTo>
                  <a:lnTo>
                    <a:pt x="6106" y="12524"/>
                  </a:lnTo>
                  <a:cubicBezTo>
                    <a:pt x="6139" y="12574"/>
                    <a:pt x="6200" y="12623"/>
                    <a:pt x="6277" y="12623"/>
                  </a:cubicBezTo>
                  <a:cubicBezTo>
                    <a:pt x="6289" y="12623"/>
                    <a:pt x="6302" y="12622"/>
                    <a:pt x="6314" y="12619"/>
                  </a:cubicBezTo>
                  <a:cubicBezTo>
                    <a:pt x="6325" y="12622"/>
                    <a:pt x="6335" y="12623"/>
                    <a:pt x="6345" y="12623"/>
                  </a:cubicBezTo>
                  <a:cubicBezTo>
                    <a:pt x="6410" y="12623"/>
                    <a:pt x="6471" y="12574"/>
                    <a:pt x="6504" y="12524"/>
                  </a:cubicBezTo>
                  <a:lnTo>
                    <a:pt x="8476" y="9566"/>
                  </a:lnTo>
                  <a:cubicBezTo>
                    <a:pt x="8533" y="9490"/>
                    <a:pt x="8533" y="9377"/>
                    <a:pt x="8495" y="9301"/>
                  </a:cubicBezTo>
                  <a:cubicBezTo>
                    <a:pt x="8457" y="9225"/>
                    <a:pt x="8362" y="9168"/>
                    <a:pt x="8286" y="9168"/>
                  </a:cubicBezTo>
                  <a:lnTo>
                    <a:pt x="7281" y="9168"/>
                  </a:lnTo>
                  <a:lnTo>
                    <a:pt x="7281" y="7898"/>
                  </a:lnTo>
                  <a:lnTo>
                    <a:pt x="9841" y="7898"/>
                  </a:lnTo>
                  <a:cubicBezTo>
                    <a:pt x="11339" y="7898"/>
                    <a:pt x="12591" y="6684"/>
                    <a:pt x="12629" y="5186"/>
                  </a:cubicBezTo>
                  <a:cubicBezTo>
                    <a:pt x="12591" y="3878"/>
                    <a:pt x="11662" y="2778"/>
                    <a:pt x="10372" y="2513"/>
                  </a:cubicBezTo>
                  <a:cubicBezTo>
                    <a:pt x="9773" y="839"/>
                    <a:pt x="8283" y="0"/>
                    <a:pt x="67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48" name="Google Shape;2648;p50"/>
          <p:cNvGrpSpPr/>
          <p:nvPr/>
        </p:nvGrpSpPr>
        <p:grpSpPr>
          <a:xfrm>
            <a:off x="5979365" y="1298217"/>
            <a:ext cx="365741" cy="365755"/>
            <a:chOff x="5165638" y="1291400"/>
            <a:chExt cx="431400" cy="431875"/>
          </a:xfrm>
        </p:grpSpPr>
        <p:sp>
          <p:nvSpPr>
            <p:cNvPr id="2649" name="Google Shape;2649;p50"/>
            <p:cNvSpPr/>
            <p:nvPr/>
          </p:nvSpPr>
          <p:spPr>
            <a:xfrm>
              <a:off x="5173688" y="1299925"/>
              <a:ext cx="414800" cy="252700"/>
            </a:xfrm>
            <a:custGeom>
              <a:avLst/>
              <a:gdLst/>
              <a:ahLst/>
              <a:cxnLst/>
              <a:rect l="l" t="t" r="r" b="b"/>
              <a:pathLst>
                <a:path w="16592" h="10108" extrusionOk="0">
                  <a:moveTo>
                    <a:pt x="8998" y="1"/>
                  </a:moveTo>
                  <a:cubicBezTo>
                    <a:pt x="8970" y="1"/>
                    <a:pt x="8941" y="1"/>
                    <a:pt x="8912" y="1"/>
                  </a:cubicBezTo>
                  <a:cubicBezTo>
                    <a:pt x="6789" y="20"/>
                    <a:pt x="4911" y="1423"/>
                    <a:pt x="4324" y="3471"/>
                  </a:cubicBezTo>
                  <a:cubicBezTo>
                    <a:pt x="4039" y="3395"/>
                    <a:pt x="3755" y="3376"/>
                    <a:pt x="3470" y="3376"/>
                  </a:cubicBezTo>
                  <a:cubicBezTo>
                    <a:pt x="1612" y="3376"/>
                    <a:pt x="0" y="4874"/>
                    <a:pt x="0" y="6752"/>
                  </a:cubicBezTo>
                  <a:cubicBezTo>
                    <a:pt x="0" y="8610"/>
                    <a:pt x="1612" y="10108"/>
                    <a:pt x="3470" y="10108"/>
                  </a:cubicBezTo>
                  <a:lnTo>
                    <a:pt x="13122" y="10108"/>
                  </a:lnTo>
                  <a:cubicBezTo>
                    <a:pt x="14980" y="10108"/>
                    <a:pt x="16592" y="8610"/>
                    <a:pt x="16592" y="6752"/>
                  </a:cubicBezTo>
                  <a:cubicBezTo>
                    <a:pt x="16592" y="5045"/>
                    <a:pt x="15245" y="3642"/>
                    <a:pt x="13596" y="3395"/>
                  </a:cubicBezTo>
                  <a:lnTo>
                    <a:pt x="13596" y="3376"/>
                  </a:lnTo>
                  <a:cubicBezTo>
                    <a:pt x="12960" y="1375"/>
                    <a:pt x="11105" y="1"/>
                    <a:pt x="89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0" name="Google Shape;2650;p50"/>
            <p:cNvSpPr/>
            <p:nvPr/>
          </p:nvSpPr>
          <p:spPr>
            <a:xfrm>
              <a:off x="5313538" y="1485300"/>
              <a:ext cx="135125" cy="229450"/>
            </a:xfrm>
            <a:custGeom>
              <a:avLst/>
              <a:gdLst/>
              <a:ahLst/>
              <a:cxnLst/>
              <a:rect l="l" t="t" r="r" b="b"/>
              <a:pathLst>
                <a:path w="5405" h="9178" extrusionOk="0">
                  <a:moveTo>
                    <a:pt x="2693" y="0"/>
                  </a:moveTo>
                  <a:lnTo>
                    <a:pt x="0" y="4039"/>
                  </a:lnTo>
                  <a:lnTo>
                    <a:pt x="1688" y="4039"/>
                  </a:lnTo>
                  <a:lnTo>
                    <a:pt x="1688" y="9178"/>
                  </a:lnTo>
                  <a:lnTo>
                    <a:pt x="3717" y="9178"/>
                  </a:lnTo>
                  <a:lnTo>
                    <a:pt x="3717" y="4039"/>
                  </a:lnTo>
                  <a:lnTo>
                    <a:pt x="5404" y="4039"/>
                  </a:lnTo>
                  <a:lnTo>
                    <a:pt x="26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1" name="Google Shape;2651;p50"/>
            <p:cNvSpPr/>
            <p:nvPr/>
          </p:nvSpPr>
          <p:spPr>
            <a:xfrm>
              <a:off x="5406438" y="1426525"/>
              <a:ext cx="19925" cy="16650"/>
            </a:xfrm>
            <a:custGeom>
              <a:avLst/>
              <a:gdLst/>
              <a:ahLst/>
              <a:cxnLst/>
              <a:rect l="l" t="t" r="r" b="b"/>
              <a:pathLst>
                <a:path w="797" h="666" extrusionOk="0">
                  <a:moveTo>
                    <a:pt x="437" y="0"/>
                  </a:moveTo>
                  <a:cubicBezTo>
                    <a:pt x="133" y="0"/>
                    <a:pt x="1" y="360"/>
                    <a:pt x="209" y="569"/>
                  </a:cubicBezTo>
                  <a:cubicBezTo>
                    <a:pt x="282" y="635"/>
                    <a:pt x="368" y="665"/>
                    <a:pt x="451" y="665"/>
                  </a:cubicBezTo>
                  <a:cubicBezTo>
                    <a:pt x="630" y="665"/>
                    <a:pt x="797" y="529"/>
                    <a:pt x="797" y="322"/>
                  </a:cubicBezTo>
                  <a:cubicBezTo>
                    <a:pt x="778" y="133"/>
                    <a:pt x="645" y="0"/>
                    <a:pt x="4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2" name="Google Shape;2652;p50"/>
            <p:cNvSpPr/>
            <p:nvPr/>
          </p:nvSpPr>
          <p:spPr>
            <a:xfrm>
              <a:off x="5165638" y="1291400"/>
              <a:ext cx="431400" cy="431875"/>
            </a:xfrm>
            <a:custGeom>
              <a:avLst/>
              <a:gdLst/>
              <a:ahLst/>
              <a:cxnLst/>
              <a:rect l="l" t="t" r="r" b="b"/>
              <a:pathLst>
                <a:path w="17256" h="17275" extrusionOk="0">
                  <a:moveTo>
                    <a:pt x="9287" y="680"/>
                  </a:moveTo>
                  <a:cubicBezTo>
                    <a:pt x="10957" y="680"/>
                    <a:pt x="12629" y="1572"/>
                    <a:pt x="13425" y="3376"/>
                  </a:cubicBezTo>
                  <a:cubicBezTo>
                    <a:pt x="12439" y="3376"/>
                    <a:pt x="11491" y="3774"/>
                    <a:pt x="10808" y="4457"/>
                  </a:cubicBezTo>
                  <a:cubicBezTo>
                    <a:pt x="10522" y="4700"/>
                    <a:pt x="10754" y="5062"/>
                    <a:pt x="11024" y="5062"/>
                  </a:cubicBezTo>
                  <a:cubicBezTo>
                    <a:pt x="11111" y="5062"/>
                    <a:pt x="11203" y="5024"/>
                    <a:pt x="11282" y="4931"/>
                  </a:cubicBezTo>
                  <a:cubicBezTo>
                    <a:pt x="11851" y="4362"/>
                    <a:pt x="12609" y="4040"/>
                    <a:pt x="13406" y="4040"/>
                  </a:cubicBezTo>
                  <a:cubicBezTo>
                    <a:pt x="13558" y="4040"/>
                    <a:pt x="13709" y="4059"/>
                    <a:pt x="13842" y="4078"/>
                  </a:cubicBezTo>
                  <a:cubicBezTo>
                    <a:pt x="15378" y="4248"/>
                    <a:pt x="16553" y="5538"/>
                    <a:pt x="16591" y="7093"/>
                  </a:cubicBezTo>
                  <a:cubicBezTo>
                    <a:pt x="16591" y="8723"/>
                    <a:pt x="15169" y="10126"/>
                    <a:pt x="13444" y="10126"/>
                  </a:cubicBezTo>
                  <a:lnTo>
                    <a:pt x="10600" y="10126"/>
                  </a:lnTo>
                  <a:lnTo>
                    <a:pt x="8912" y="7567"/>
                  </a:lnTo>
                  <a:cubicBezTo>
                    <a:pt x="8836" y="7472"/>
                    <a:pt x="8727" y="7424"/>
                    <a:pt x="8620" y="7424"/>
                  </a:cubicBezTo>
                  <a:cubicBezTo>
                    <a:pt x="8514" y="7424"/>
                    <a:pt x="8409" y="7472"/>
                    <a:pt x="8343" y="7567"/>
                  </a:cubicBezTo>
                  <a:lnTo>
                    <a:pt x="6637" y="10126"/>
                  </a:lnTo>
                  <a:lnTo>
                    <a:pt x="3792" y="10126"/>
                  </a:lnTo>
                  <a:cubicBezTo>
                    <a:pt x="2105" y="10126"/>
                    <a:pt x="664" y="8723"/>
                    <a:pt x="664" y="7093"/>
                  </a:cubicBezTo>
                  <a:cubicBezTo>
                    <a:pt x="664" y="5443"/>
                    <a:pt x="2086" y="4040"/>
                    <a:pt x="3792" y="4040"/>
                  </a:cubicBezTo>
                  <a:cubicBezTo>
                    <a:pt x="4608" y="4059"/>
                    <a:pt x="5366" y="4362"/>
                    <a:pt x="5935" y="4931"/>
                  </a:cubicBezTo>
                  <a:cubicBezTo>
                    <a:pt x="6009" y="5024"/>
                    <a:pt x="6099" y="5062"/>
                    <a:pt x="6185" y="5062"/>
                  </a:cubicBezTo>
                  <a:cubicBezTo>
                    <a:pt x="6452" y="5062"/>
                    <a:pt x="6695" y="4700"/>
                    <a:pt x="6409" y="4457"/>
                  </a:cubicBezTo>
                  <a:cubicBezTo>
                    <a:pt x="6030" y="4078"/>
                    <a:pt x="5556" y="3793"/>
                    <a:pt x="5044" y="3604"/>
                  </a:cubicBezTo>
                  <a:cubicBezTo>
                    <a:pt x="5782" y="1662"/>
                    <a:pt x="7534" y="680"/>
                    <a:pt x="9287" y="680"/>
                  </a:cubicBezTo>
                  <a:close/>
                  <a:moveTo>
                    <a:pt x="8628" y="8363"/>
                  </a:moveTo>
                  <a:lnTo>
                    <a:pt x="10694" y="11473"/>
                  </a:lnTo>
                  <a:lnTo>
                    <a:pt x="9633" y="11473"/>
                  </a:lnTo>
                  <a:cubicBezTo>
                    <a:pt x="9443" y="11473"/>
                    <a:pt x="9291" y="11624"/>
                    <a:pt x="9291" y="11795"/>
                  </a:cubicBezTo>
                  <a:lnTo>
                    <a:pt x="9291" y="16592"/>
                  </a:lnTo>
                  <a:lnTo>
                    <a:pt x="7945" y="16592"/>
                  </a:lnTo>
                  <a:lnTo>
                    <a:pt x="7945" y="11795"/>
                  </a:lnTo>
                  <a:cubicBezTo>
                    <a:pt x="7945" y="11624"/>
                    <a:pt x="7793" y="11473"/>
                    <a:pt x="7604" y="11473"/>
                  </a:cubicBezTo>
                  <a:lnTo>
                    <a:pt x="6561" y="11473"/>
                  </a:lnTo>
                  <a:lnTo>
                    <a:pt x="8628" y="8363"/>
                  </a:lnTo>
                  <a:close/>
                  <a:moveTo>
                    <a:pt x="9298" y="1"/>
                  </a:moveTo>
                  <a:cubicBezTo>
                    <a:pt x="7268" y="1"/>
                    <a:pt x="5241" y="1143"/>
                    <a:pt x="4418" y="3433"/>
                  </a:cubicBezTo>
                  <a:cubicBezTo>
                    <a:pt x="4210" y="3395"/>
                    <a:pt x="4001" y="3376"/>
                    <a:pt x="3811" y="3376"/>
                  </a:cubicBezTo>
                  <a:cubicBezTo>
                    <a:pt x="1801" y="3376"/>
                    <a:pt x="0" y="5007"/>
                    <a:pt x="0" y="7093"/>
                  </a:cubicBezTo>
                  <a:cubicBezTo>
                    <a:pt x="0" y="9159"/>
                    <a:pt x="1801" y="10790"/>
                    <a:pt x="3811" y="10790"/>
                  </a:cubicBezTo>
                  <a:lnTo>
                    <a:pt x="6200" y="10790"/>
                  </a:lnTo>
                  <a:lnTo>
                    <a:pt x="5651" y="11624"/>
                  </a:lnTo>
                  <a:cubicBezTo>
                    <a:pt x="5499" y="11833"/>
                    <a:pt x="5651" y="12136"/>
                    <a:pt x="5916" y="12136"/>
                  </a:cubicBezTo>
                  <a:lnTo>
                    <a:pt x="7262" y="12136"/>
                  </a:lnTo>
                  <a:lnTo>
                    <a:pt x="7262" y="16934"/>
                  </a:lnTo>
                  <a:cubicBezTo>
                    <a:pt x="7262" y="17123"/>
                    <a:pt x="7414" y="17256"/>
                    <a:pt x="7604" y="17275"/>
                  </a:cubicBezTo>
                  <a:lnTo>
                    <a:pt x="9633" y="17275"/>
                  </a:lnTo>
                  <a:cubicBezTo>
                    <a:pt x="9803" y="17256"/>
                    <a:pt x="9955" y="17123"/>
                    <a:pt x="9955" y="16934"/>
                  </a:cubicBezTo>
                  <a:lnTo>
                    <a:pt x="9955" y="12136"/>
                  </a:lnTo>
                  <a:lnTo>
                    <a:pt x="11320" y="12136"/>
                  </a:lnTo>
                  <a:cubicBezTo>
                    <a:pt x="11328" y="12137"/>
                    <a:pt x="11336" y="12137"/>
                    <a:pt x="11344" y="12137"/>
                  </a:cubicBezTo>
                  <a:cubicBezTo>
                    <a:pt x="11595" y="12137"/>
                    <a:pt x="11752" y="11845"/>
                    <a:pt x="11605" y="11624"/>
                  </a:cubicBezTo>
                  <a:lnTo>
                    <a:pt x="11055" y="10790"/>
                  </a:lnTo>
                  <a:lnTo>
                    <a:pt x="13444" y="10790"/>
                  </a:lnTo>
                  <a:cubicBezTo>
                    <a:pt x="15454" y="10790"/>
                    <a:pt x="17255" y="9159"/>
                    <a:pt x="17255" y="7093"/>
                  </a:cubicBezTo>
                  <a:cubicBezTo>
                    <a:pt x="17217" y="5310"/>
                    <a:pt x="15947" y="3793"/>
                    <a:pt x="14202" y="3452"/>
                  </a:cubicBezTo>
                  <a:cubicBezTo>
                    <a:pt x="13376" y="1153"/>
                    <a:pt x="11335" y="1"/>
                    <a:pt x="92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53" name="Google Shape;2653;p50"/>
          <p:cNvGrpSpPr/>
          <p:nvPr/>
        </p:nvGrpSpPr>
        <p:grpSpPr>
          <a:xfrm>
            <a:off x="6693087" y="1321075"/>
            <a:ext cx="365774" cy="320040"/>
            <a:chOff x="5618463" y="1291725"/>
            <a:chExt cx="515175" cy="452225"/>
          </a:xfrm>
        </p:grpSpPr>
        <p:sp>
          <p:nvSpPr>
            <p:cNvPr id="2654" name="Google Shape;2654;p50"/>
            <p:cNvSpPr/>
            <p:nvPr/>
          </p:nvSpPr>
          <p:spPr>
            <a:xfrm>
              <a:off x="5977188" y="1594800"/>
              <a:ext cx="146500" cy="140500"/>
            </a:xfrm>
            <a:custGeom>
              <a:avLst/>
              <a:gdLst/>
              <a:ahLst/>
              <a:cxnLst/>
              <a:rect l="l" t="t" r="r" b="b"/>
              <a:pathLst>
                <a:path w="5860" h="5620" extrusionOk="0">
                  <a:moveTo>
                    <a:pt x="1384" y="0"/>
                  </a:moveTo>
                  <a:lnTo>
                    <a:pt x="0" y="1403"/>
                  </a:lnTo>
                  <a:cubicBezTo>
                    <a:pt x="531" y="2010"/>
                    <a:pt x="1024" y="2636"/>
                    <a:pt x="1460" y="3319"/>
                  </a:cubicBezTo>
                  <a:lnTo>
                    <a:pt x="2522" y="4968"/>
                  </a:lnTo>
                  <a:cubicBezTo>
                    <a:pt x="2874" y="5401"/>
                    <a:pt x="3381" y="5620"/>
                    <a:pt x="3887" y="5620"/>
                  </a:cubicBezTo>
                  <a:cubicBezTo>
                    <a:pt x="4334" y="5620"/>
                    <a:pt x="4781" y="5448"/>
                    <a:pt x="5120" y="5101"/>
                  </a:cubicBezTo>
                  <a:cubicBezTo>
                    <a:pt x="5859" y="4361"/>
                    <a:pt x="5802" y="3148"/>
                    <a:pt x="5006" y="2484"/>
                  </a:cubicBezTo>
                  <a:lnTo>
                    <a:pt x="3262" y="1403"/>
                  </a:lnTo>
                  <a:cubicBezTo>
                    <a:pt x="2617" y="967"/>
                    <a:pt x="1991" y="512"/>
                    <a:pt x="1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5" name="Google Shape;2655;p50"/>
            <p:cNvSpPr/>
            <p:nvPr/>
          </p:nvSpPr>
          <p:spPr>
            <a:xfrm>
              <a:off x="5937838" y="1555925"/>
              <a:ext cx="74450" cy="73500"/>
            </a:xfrm>
            <a:custGeom>
              <a:avLst/>
              <a:gdLst/>
              <a:ahLst/>
              <a:cxnLst/>
              <a:rect l="l" t="t" r="r" b="b"/>
              <a:pathLst>
                <a:path w="2978" h="2940" extrusionOk="0">
                  <a:moveTo>
                    <a:pt x="1271" y="0"/>
                  </a:moveTo>
                  <a:cubicBezTo>
                    <a:pt x="911" y="475"/>
                    <a:pt x="474" y="892"/>
                    <a:pt x="0" y="1252"/>
                  </a:cubicBezTo>
                  <a:cubicBezTo>
                    <a:pt x="493" y="1726"/>
                    <a:pt x="1043" y="2333"/>
                    <a:pt x="1574" y="2940"/>
                  </a:cubicBezTo>
                  <a:lnTo>
                    <a:pt x="2977" y="1555"/>
                  </a:lnTo>
                  <a:cubicBezTo>
                    <a:pt x="2352" y="1024"/>
                    <a:pt x="1745" y="475"/>
                    <a:pt x="1271"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6" name="Google Shape;2656;p50"/>
            <p:cNvSpPr/>
            <p:nvPr/>
          </p:nvSpPr>
          <p:spPr>
            <a:xfrm>
              <a:off x="5630188" y="1300900"/>
              <a:ext cx="371675" cy="317875"/>
            </a:xfrm>
            <a:custGeom>
              <a:avLst/>
              <a:gdLst/>
              <a:ahLst/>
              <a:cxnLst/>
              <a:rect l="l" t="t" r="r" b="b"/>
              <a:pathLst>
                <a:path w="14867" h="12715" extrusionOk="0">
                  <a:moveTo>
                    <a:pt x="8530" y="0"/>
                  </a:moveTo>
                  <a:cubicBezTo>
                    <a:pt x="8518" y="0"/>
                    <a:pt x="8507" y="0"/>
                    <a:pt x="8495" y="0"/>
                  </a:cubicBezTo>
                  <a:cubicBezTo>
                    <a:pt x="2826" y="0"/>
                    <a:pt x="0" y="6845"/>
                    <a:pt x="4001" y="10846"/>
                  </a:cubicBezTo>
                  <a:cubicBezTo>
                    <a:pt x="5220" y="12065"/>
                    <a:pt x="6855" y="12714"/>
                    <a:pt x="8515" y="12714"/>
                  </a:cubicBezTo>
                  <a:cubicBezTo>
                    <a:pt x="9333" y="12714"/>
                    <a:pt x="10158" y="12556"/>
                    <a:pt x="10941" y="12230"/>
                  </a:cubicBezTo>
                  <a:cubicBezTo>
                    <a:pt x="13311" y="11244"/>
                    <a:pt x="14866" y="8931"/>
                    <a:pt x="14866" y="6352"/>
                  </a:cubicBezTo>
                  <a:cubicBezTo>
                    <a:pt x="14866" y="2856"/>
                    <a:pt x="12041" y="0"/>
                    <a:pt x="85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7" name="Google Shape;2657;p50"/>
            <p:cNvSpPr/>
            <p:nvPr/>
          </p:nvSpPr>
          <p:spPr>
            <a:xfrm>
              <a:off x="5860088" y="1372000"/>
              <a:ext cx="53125" cy="158825"/>
            </a:xfrm>
            <a:custGeom>
              <a:avLst/>
              <a:gdLst/>
              <a:ahLst/>
              <a:cxnLst/>
              <a:rect l="l" t="t" r="r" b="b"/>
              <a:pathLst>
                <a:path w="2125" h="6353" extrusionOk="0">
                  <a:moveTo>
                    <a:pt x="1" y="0"/>
                  </a:moveTo>
                  <a:lnTo>
                    <a:pt x="1" y="6353"/>
                  </a:lnTo>
                  <a:lnTo>
                    <a:pt x="2124" y="6353"/>
                  </a:lnTo>
                  <a:lnTo>
                    <a:pt x="21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8" name="Google Shape;2658;p50"/>
            <p:cNvSpPr/>
            <p:nvPr/>
          </p:nvSpPr>
          <p:spPr>
            <a:xfrm>
              <a:off x="5807463" y="1425100"/>
              <a:ext cx="52650" cy="105725"/>
            </a:xfrm>
            <a:custGeom>
              <a:avLst/>
              <a:gdLst/>
              <a:ahLst/>
              <a:cxnLst/>
              <a:rect l="l" t="t" r="r" b="b"/>
              <a:pathLst>
                <a:path w="2106" h="4229" extrusionOk="0">
                  <a:moveTo>
                    <a:pt x="1" y="0"/>
                  </a:moveTo>
                  <a:lnTo>
                    <a:pt x="1" y="4229"/>
                  </a:lnTo>
                  <a:lnTo>
                    <a:pt x="2106" y="4229"/>
                  </a:lnTo>
                  <a:lnTo>
                    <a:pt x="21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9" name="Google Shape;2659;p50"/>
            <p:cNvSpPr/>
            <p:nvPr/>
          </p:nvSpPr>
          <p:spPr>
            <a:xfrm>
              <a:off x="5754388" y="1478175"/>
              <a:ext cx="53100" cy="52650"/>
            </a:xfrm>
            <a:custGeom>
              <a:avLst/>
              <a:gdLst/>
              <a:ahLst/>
              <a:cxnLst/>
              <a:rect l="l" t="t" r="r" b="b"/>
              <a:pathLst>
                <a:path w="2124" h="2106" extrusionOk="0">
                  <a:moveTo>
                    <a:pt x="0" y="1"/>
                  </a:moveTo>
                  <a:lnTo>
                    <a:pt x="0" y="2106"/>
                  </a:lnTo>
                  <a:lnTo>
                    <a:pt x="2124" y="2106"/>
                  </a:lnTo>
                  <a:lnTo>
                    <a:pt x="21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0" name="Google Shape;2660;p50"/>
            <p:cNvSpPr/>
            <p:nvPr/>
          </p:nvSpPr>
          <p:spPr>
            <a:xfrm>
              <a:off x="5720513" y="1326975"/>
              <a:ext cx="133925" cy="84575"/>
            </a:xfrm>
            <a:custGeom>
              <a:avLst/>
              <a:gdLst/>
              <a:ahLst/>
              <a:cxnLst/>
              <a:rect l="l" t="t" r="r" b="b"/>
              <a:pathLst>
                <a:path w="5357" h="3383" extrusionOk="0">
                  <a:moveTo>
                    <a:pt x="4882" y="0"/>
                  </a:moveTo>
                  <a:cubicBezTo>
                    <a:pt x="2891" y="0"/>
                    <a:pt x="1071" y="1119"/>
                    <a:pt x="161" y="2901"/>
                  </a:cubicBezTo>
                  <a:cubicBezTo>
                    <a:pt x="1" y="3128"/>
                    <a:pt x="299" y="3382"/>
                    <a:pt x="544" y="3382"/>
                  </a:cubicBezTo>
                  <a:cubicBezTo>
                    <a:pt x="647" y="3382"/>
                    <a:pt x="741" y="3336"/>
                    <a:pt x="786" y="3224"/>
                  </a:cubicBezTo>
                  <a:cubicBezTo>
                    <a:pt x="1556" y="1684"/>
                    <a:pt x="3126" y="720"/>
                    <a:pt x="4832" y="720"/>
                  </a:cubicBezTo>
                  <a:cubicBezTo>
                    <a:pt x="4849" y="720"/>
                    <a:pt x="4865" y="720"/>
                    <a:pt x="4882" y="721"/>
                  </a:cubicBezTo>
                  <a:cubicBezTo>
                    <a:pt x="5356" y="721"/>
                    <a:pt x="5356" y="0"/>
                    <a:pt x="4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1" name="Google Shape;2661;p50"/>
            <p:cNvSpPr/>
            <p:nvPr/>
          </p:nvSpPr>
          <p:spPr>
            <a:xfrm>
              <a:off x="5710288" y="1426975"/>
              <a:ext cx="15675" cy="13450"/>
            </a:xfrm>
            <a:custGeom>
              <a:avLst/>
              <a:gdLst/>
              <a:ahLst/>
              <a:cxnLst/>
              <a:rect l="l" t="t" r="r" b="b"/>
              <a:pathLst>
                <a:path w="627" h="538" extrusionOk="0">
                  <a:moveTo>
                    <a:pt x="361" y="1"/>
                  </a:moveTo>
                  <a:cubicBezTo>
                    <a:pt x="115" y="1"/>
                    <a:pt x="1" y="285"/>
                    <a:pt x="171" y="456"/>
                  </a:cubicBezTo>
                  <a:cubicBezTo>
                    <a:pt x="221" y="512"/>
                    <a:pt x="288" y="538"/>
                    <a:pt x="354" y="538"/>
                  </a:cubicBezTo>
                  <a:cubicBezTo>
                    <a:pt x="490" y="538"/>
                    <a:pt x="627" y="432"/>
                    <a:pt x="627" y="266"/>
                  </a:cubicBezTo>
                  <a:cubicBezTo>
                    <a:pt x="608" y="115"/>
                    <a:pt x="494" y="1"/>
                    <a:pt x="3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2" name="Google Shape;2662;p50"/>
            <p:cNvSpPr/>
            <p:nvPr/>
          </p:nvSpPr>
          <p:spPr>
            <a:xfrm>
              <a:off x="5618463" y="1291725"/>
              <a:ext cx="515175" cy="452225"/>
            </a:xfrm>
            <a:custGeom>
              <a:avLst/>
              <a:gdLst/>
              <a:ahLst/>
              <a:cxnLst/>
              <a:rect l="l" t="t" r="r" b="b"/>
              <a:pathLst>
                <a:path w="20607" h="18089" extrusionOk="0">
                  <a:moveTo>
                    <a:pt x="8963" y="714"/>
                  </a:moveTo>
                  <a:cubicBezTo>
                    <a:pt x="11160" y="714"/>
                    <a:pt x="13248" y="1913"/>
                    <a:pt x="14311" y="3951"/>
                  </a:cubicBezTo>
                  <a:cubicBezTo>
                    <a:pt x="15676" y="6568"/>
                    <a:pt x="14937" y="9772"/>
                    <a:pt x="12567" y="11536"/>
                  </a:cubicBezTo>
                  <a:cubicBezTo>
                    <a:pt x="11524" y="12313"/>
                    <a:pt x="10272" y="12730"/>
                    <a:pt x="8983" y="12730"/>
                  </a:cubicBezTo>
                  <a:cubicBezTo>
                    <a:pt x="6044" y="12730"/>
                    <a:pt x="3522" y="10587"/>
                    <a:pt x="3048" y="7667"/>
                  </a:cubicBezTo>
                  <a:cubicBezTo>
                    <a:pt x="2593" y="4766"/>
                    <a:pt x="4300" y="1941"/>
                    <a:pt x="7087" y="1012"/>
                  </a:cubicBezTo>
                  <a:cubicBezTo>
                    <a:pt x="7707" y="811"/>
                    <a:pt x="8340" y="714"/>
                    <a:pt x="8963" y="714"/>
                  </a:cubicBezTo>
                  <a:close/>
                  <a:moveTo>
                    <a:pt x="14065" y="11080"/>
                  </a:moveTo>
                  <a:cubicBezTo>
                    <a:pt x="14425" y="11422"/>
                    <a:pt x="14823" y="11782"/>
                    <a:pt x="15221" y="12123"/>
                  </a:cubicBezTo>
                  <a:lnTo>
                    <a:pt x="14368" y="12996"/>
                  </a:lnTo>
                  <a:cubicBezTo>
                    <a:pt x="14027" y="12597"/>
                    <a:pt x="13667" y="12199"/>
                    <a:pt x="13306" y="11839"/>
                  </a:cubicBezTo>
                  <a:cubicBezTo>
                    <a:pt x="13572" y="11611"/>
                    <a:pt x="13837" y="11346"/>
                    <a:pt x="14065" y="11080"/>
                  </a:cubicBezTo>
                  <a:close/>
                  <a:moveTo>
                    <a:pt x="15771" y="12578"/>
                  </a:moveTo>
                  <a:cubicBezTo>
                    <a:pt x="16302" y="13015"/>
                    <a:pt x="16852" y="13413"/>
                    <a:pt x="17440" y="13792"/>
                  </a:cubicBezTo>
                  <a:lnTo>
                    <a:pt x="19146" y="14892"/>
                  </a:lnTo>
                  <a:cubicBezTo>
                    <a:pt x="19696" y="15385"/>
                    <a:pt x="19772" y="16219"/>
                    <a:pt x="19336" y="16826"/>
                  </a:cubicBezTo>
                  <a:cubicBezTo>
                    <a:pt x="19051" y="17179"/>
                    <a:pt x="18630" y="17360"/>
                    <a:pt x="18207" y="17360"/>
                  </a:cubicBezTo>
                  <a:cubicBezTo>
                    <a:pt x="17814" y="17360"/>
                    <a:pt x="17420" y="17203"/>
                    <a:pt x="17137" y="16883"/>
                  </a:cubicBezTo>
                  <a:lnTo>
                    <a:pt x="16094" y="15233"/>
                  </a:lnTo>
                  <a:cubicBezTo>
                    <a:pt x="15714" y="14645"/>
                    <a:pt x="15278" y="14076"/>
                    <a:pt x="14823" y="13526"/>
                  </a:cubicBezTo>
                  <a:lnTo>
                    <a:pt x="15771" y="12578"/>
                  </a:lnTo>
                  <a:close/>
                  <a:moveTo>
                    <a:pt x="8922" y="0"/>
                  </a:moveTo>
                  <a:cubicBezTo>
                    <a:pt x="7272" y="0"/>
                    <a:pt x="5590" y="612"/>
                    <a:pt x="4224" y="1979"/>
                  </a:cubicBezTo>
                  <a:cubicBezTo>
                    <a:pt x="1" y="6202"/>
                    <a:pt x="2983" y="13432"/>
                    <a:pt x="8960" y="13432"/>
                  </a:cubicBezTo>
                  <a:cubicBezTo>
                    <a:pt x="8967" y="13432"/>
                    <a:pt x="8975" y="13432"/>
                    <a:pt x="8983" y="13432"/>
                  </a:cubicBezTo>
                  <a:cubicBezTo>
                    <a:pt x="9012" y="13432"/>
                    <a:pt x="9042" y="13432"/>
                    <a:pt x="9071" y="13432"/>
                  </a:cubicBezTo>
                  <a:cubicBezTo>
                    <a:pt x="10386" y="13432"/>
                    <a:pt x="11662" y="13017"/>
                    <a:pt x="12737" y="12294"/>
                  </a:cubicBezTo>
                  <a:cubicBezTo>
                    <a:pt x="13761" y="13318"/>
                    <a:pt x="14690" y="14437"/>
                    <a:pt x="15506" y="15631"/>
                  </a:cubicBezTo>
                  <a:lnTo>
                    <a:pt x="16568" y="17300"/>
                  </a:lnTo>
                  <a:cubicBezTo>
                    <a:pt x="16587" y="17300"/>
                    <a:pt x="16587" y="17319"/>
                    <a:pt x="16606" y="17338"/>
                  </a:cubicBezTo>
                  <a:cubicBezTo>
                    <a:pt x="17025" y="17836"/>
                    <a:pt x="17622" y="18089"/>
                    <a:pt x="18221" y="18089"/>
                  </a:cubicBezTo>
                  <a:cubicBezTo>
                    <a:pt x="18761" y="18089"/>
                    <a:pt x="19302" y="17884"/>
                    <a:pt x="19715" y="17470"/>
                  </a:cubicBezTo>
                  <a:cubicBezTo>
                    <a:pt x="20606" y="16579"/>
                    <a:pt x="20531" y="15138"/>
                    <a:pt x="19583" y="14342"/>
                  </a:cubicBezTo>
                  <a:lnTo>
                    <a:pt x="19545" y="14323"/>
                  </a:lnTo>
                  <a:lnTo>
                    <a:pt x="17800" y="13204"/>
                  </a:lnTo>
                  <a:cubicBezTo>
                    <a:pt x="16625" y="12408"/>
                    <a:pt x="15525" y="11517"/>
                    <a:pt x="14501" y="10531"/>
                  </a:cubicBezTo>
                  <a:cubicBezTo>
                    <a:pt x="15278" y="9412"/>
                    <a:pt x="15695" y="8085"/>
                    <a:pt x="15695" y="6738"/>
                  </a:cubicBezTo>
                  <a:cubicBezTo>
                    <a:pt x="15695" y="2683"/>
                    <a:pt x="12378" y="0"/>
                    <a:pt x="89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3" name="Google Shape;2663;p50"/>
            <p:cNvSpPr/>
            <p:nvPr/>
          </p:nvSpPr>
          <p:spPr>
            <a:xfrm>
              <a:off x="5724988" y="1363475"/>
              <a:ext cx="217600" cy="176350"/>
            </a:xfrm>
            <a:custGeom>
              <a:avLst/>
              <a:gdLst/>
              <a:ahLst/>
              <a:cxnLst/>
              <a:rect l="l" t="t" r="r" b="b"/>
              <a:pathLst>
                <a:path w="8704" h="7054" extrusionOk="0">
                  <a:moveTo>
                    <a:pt x="2940" y="4949"/>
                  </a:moveTo>
                  <a:lnTo>
                    <a:pt x="2940" y="6352"/>
                  </a:lnTo>
                  <a:lnTo>
                    <a:pt x="1518" y="6352"/>
                  </a:lnTo>
                  <a:lnTo>
                    <a:pt x="1518" y="4949"/>
                  </a:lnTo>
                  <a:close/>
                  <a:moveTo>
                    <a:pt x="5063" y="2825"/>
                  </a:moveTo>
                  <a:lnTo>
                    <a:pt x="5063" y="6352"/>
                  </a:lnTo>
                  <a:lnTo>
                    <a:pt x="3641" y="6352"/>
                  </a:lnTo>
                  <a:lnTo>
                    <a:pt x="3641" y="2825"/>
                  </a:lnTo>
                  <a:close/>
                  <a:moveTo>
                    <a:pt x="7187" y="702"/>
                  </a:moveTo>
                  <a:lnTo>
                    <a:pt x="7187" y="6352"/>
                  </a:lnTo>
                  <a:lnTo>
                    <a:pt x="5765" y="6352"/>
                  </a:lnTo>
                  <a:lnTo>
                    <a:pt x="5765" y="702"/>
                  </a:lnTo>
                  <a:close/>
                  <a:moveTo>
                    <a:pt x="5405" y="0"/>
                  </a:moveTo>
                  <a:cubicBezTo>
                    <a:pt x="5215" y="0"/>
                    <a:pt x="5063" y="152"/>
                    <a:pt x="5063" y="341"/>
                  </a:cubicBezTo>
                  <a:lnTo>
                    <a:pt x="5063" y="2105"/>
                  </a:lnTo>
                  <a:lnTo>
                    <a:pt x="3300" y="2105"/>
                  </a:lnTo>
                  <a:cubicBezTo>
                    <a:pt x="3091" y="2105"/>
                    <a:pt x="2940" y="2276"/>
                    <a:pt x="2940" y="2465"/>
                  </a:cubicBezTo>
                  <a:lnTo>
                    <a:pt x="2940" y="4229"/>
                  </a:lnTo>
                  <a:lnTo>
                    <a:pt x="1176" y="4229"/>
                  </a:lnTo>
                  <a:cubicBezTo>
                    <a:pt x="987" y="4229"/>
                    <a:pt x="816" y="4380"/>
                    <a:pt x="816" y="4589"/>
                  </a:cubicBezTo>
                  <a:lnTo>
                    <a:pt x="816" y="6352"/>
                  </a:lnTo>
                  <a:lnTo>
                    <a:pt x="475" y="6352"/>
                  </a:lnTo>
                  <a:cubicBezTo>
                    <a:pt x="1" y="6352"/>
                    <a:pt x="1" y="7054"/>
                    <a:pt x="475" y="7054"/>
                  </a:cubicBezTo>
                  <a:lnTo>
                    <a:pt x="8230" y="7054"/>
                  </a:lnTo>
                  <a:cubicBezTo>
                    <a:pt x="8704" y="7054"/>
                    <a:pt x="8704" y="6352"/>
                    <a:pt x="8230" y="6352"/>
                  </a:cubicBezTo>
                  <a:lnTo>
                    <a:pt x="7889" y="6352"/>
                  </a:lnTo>
                  <a:lnTo>
                    <a:pt x="7889" y="341"/>
                  </a:lnTo>
                  <a:cubicBezTo>
                    <a:pt x="7889" y="152"/>
                    <a:pt x="7718" y="0"/>
                    <a:pt x="75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64" name="Google Shape;2664;p50"/>
          <p:cNvGrpSpPr/>
          <p:nvPr/>
        </p:nvGrpSpPr>
        <p:grpSpPr>
          <a:xfrm>
            <a:off x="7406843" y="1298221"/>
            <a:ext cx="374449" cy="365747"/>
            <a:chOff x="6321338" y="1356125"/>
            <a:chExt cx="389200" cy="387075"/>
          </a:xfrm>
        </p:grpSpPr>
        <p:sp>
          <p:nvSpPr>
            <p:cNvPr id="2665" name="Google Shape;2665;p50"/>
            <p:cNvSpPr/>
            <p:nvPr/>
          </p:nvSpPr>
          <p:spPr>
            <a:xfrm>
              <a:off x="6359263" y="1484825"/>
              <a:ext cx="343225" cy="201000"/>
            </a:xfrm>
            <a:custGeom>
              <a:avLst/>
              <a:gdLst/>
              <a:ahLst/>
              <a:cxnLst/>
              <a:rect l="l" t="t" r="r" b="b"/>
              <a:pathLst>
                <a:path w="13729" h="8040" extrusionOk="0">
                  <a:moveTo>
                    <a:pt x="12117" y="1821"/>
                  </a:moveTo>
                  <a:cubicBezTo>
                    <a:pt x="12306" y="1821"/>
                    <a:pt x="12458" y="1991"/>
                    <a:pt x="12439" y="2181"/>
                  </a:cubicBezTo>
                  <a:cubicBezTo>
                    <a:pt x="12268" y="3868"/>
                    <a:pt x="11434" y="5366"/>
                    <a:pt x="9746" y="5594"/>
                  </a:cubicBezTo>
                  <a:lnTo>
                    <a:pt x="9708" y="5575"/>
                  </a:lnTo>
                  <a:cubicBezTo>
                    <a:pt x="10182" y="4380"/>
                    <a:pt x="10467" y="3110"/>
                    <a:pt x="10562" y="1821"/>
                  </a:cubicBezTo>
                  <a:close/>
                  <a:moveTo>
                    <a:pt x="0" y="0"/>
                  </a:moveTo>
                  <a:cubicBezTo>
                    <a:pt x="0" y="436"/>
                    <a:pt x="0" y="835"/>
                    <a:pt x="19" y="1214"/>
                  </a:cubicBezTo>
                  <a:cubicBezTo>
                    <a:pt x="304" y="6277"/>
                    <a:pt x="2332" y="7793"/>
                    <a:pt x="2408" y="8040"/>
                  </a:cubicBezTo>
                  <a:lnTo>
                    <a:pt x="8210" y="8040"/>
                  </a:lnTo>
                  <a:cubicBezTo>
                    <a:pt x="8533" y="7642"/>
                    <a:pt x="8836" y="7244"/>
                    <a:pt x="9102" y="6807"/>
                  </a:cubicBezTo>
                  <a:lnTo>
                    <a:pt x="9140" y="6826"/>
                  </a:lnTo>
                  <a:cubicBezTo>
                    <a:pt x="9185" y="6828"/>
                    <a:pt x="9230" y="6828"/>
                    <a:pt x="9275" y="6828"/>
                  </a:cubicBezTo>
                  <a:cubicBezTo>
                    <a:pt x="11777" y="6828"/>
                    <a:pt x="13391" y="4772"/>
                    <a:pt x="13633" y="2295"/>
                  </a:cubicBezTo>
                  <a:cubicBezTo>
                    <a:pt x="13728" y="1403"/>
                    <a:pt x="13027" y="607"/>
                    <a:pt x="12117" y="607"/>
                  </a:cubicBezTo>
                  <a:lnTo>
                    <a:pt x="10619" y="607"/>
                  </a:lnTo>
                  <a:lnTo>
                    <a:pt x="106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6" name="Google Shape;2666;p50"/>
            <p:cNvSpPr/>
            <p:nvPr/>
          </p:nvSpPr>
          <p:spPr>
            <a:xfrm>
              <a:off x="6328913" y="1685800"/>
              <a:ext cx="326175" cy="49800"/>
            </a:xfrm>
            <a:custGeom>
              <a:avLst/>
              <a:gdLst/>
              <a:ahLst/>
              <a:cxnLst/>
              <a:rect l="l" t="t" r="r" b="b"/>
              <a:pathLst>
                <a:path w="13047" h="1992" extrusionOk="0">
                  <a:moveTo>
                    <a:pt x="1" y="1"/>
                  </a:moveTo>
                  <a:cubicBezTo>
                    <a:pt x="304" y="1"/>
                    <a:pt x="588" y="210"/>
                    <a:pt x="664" y="513"/>
                  </a:cubicBezTo>
                  <a:cubicBezTo>
                    <a:pt x="892" y="1271"/>
                    <a:pt x="1593" y="1992"/>
                    <a:pt x="2409" y="1992"/>
                  </a:cubicBezTo>
                  <a:lnTo>
                    <a:pt x="10638" y="1992"/>
                  </a:lnTo>
                  <a:cubicBezTo>
                    <a:pt x="11453" y="1992"/>
                    <a:pt x="12155" y="1271"/>
                    <a:pt x="12364" y="513"/>
                  </a:cubicBezTo>
                  <a:cubicBezTo>
                    <a:pt x="12458" y="210"/>
                    <a:pt x="12724" y="1"/>
                    <a:pt x="130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7" name="Google Shape;2667;p50"/>
            <p:cNvSpPr/>
            <p:nvPr/>
          </p:nvSpPr>
          <p:spPr>
            <a:xfrm>
              <a:off x="6503838" y="1557350"/>
              <a:ext cx="60700" cy="83450"/>
            </a:xfrm>
            <a:custGeom>
              <a:avLst/>
              <a:gdLst/>
              <a:ahLst/>
              <a:cxnLst/>
              <a:rect l="l" t="t" r="r" b="b"/>
              <a:pathLst>
                <a:path w="2428" h="3338" extrusionOk="0">
                  <a:moveTo>
                    <a:pt x="1214" y="0"/>
                  </a:moveTo>
                  <a:lnTo>
                    <a:pt x="0" y="1517"/>
                  </a:lnTo>
                  <a:lnTo>
                    <a:pt x="0" y="3338"/>
                  </a:lnTo>
                  <a:lnTo>
                    <a:pt x="2427" y="3338"/>
                  </a:lnTo>
                  <a:lnTo>
                    <a:pt x="2427" y="1517"/>
                  </a:lnTo>
                  <a:lnTo>
                    <a:pt x="1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8" name="Google Shape;2668;p50"/>
            <p:cNvSpPr/>
            <p:nvPr/>
          </p:nvSpPr>
          <p:spPr>
            <a:xfrm>
              <a:off x="6386738" y="1557475"/>
              <a:ext cx="17575" cy="15075"/>
            </a:xfrm>
            <a:custGeom>
              <a:avLst/>
              <a:gdLst/>
              <a:ahLst/>
              <a:cxnLst/>
              <a:rect l="l" t="t" r="r" b="b"/>
              <a:pathLst>
                <a:path w="703" h="603" extrusionOk="0">
                  <a:moveTo>
                    <a:pt x="402" y="1"/>
                  </a:moveTo>
                  <a:cubicBezTo>
                    <a:pt x="328" y="1"/>
                    <a:pt x="252" y="29"/>
                    <a:pt x="191" y="90"/>
                  </a:cubicBezTo>
                  <a:cubicBezTo>
                    <a:pt x="1" y="280"/>
                    <a:pt x="134" y="602"/>
                    <a:pt x="399" y="602"/>
                  </a:cubicBezTo>
                  <a:cubicBezTo>
                    <a:pt x="570" y="602"/>
                    <a:pt x="702" y="469"/>
                    <a:pt x="702" y="299"/>
                  </a:cubicBezTo>
                  <a:cubicBezTo>
                    <a:pt x="702" y="120"/>
                    <a:pt x="556" y="1"/>
                    <a:pt x="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9" name="Google Shape;2669;p50"/>
            <p:cNvSpPr/>
            <p:nvPr/>
          </p:nvSpPr>
          <p:spPr>
            <a:xfrm>
              <a:off x="6393563" y="1587100"/>
              <a:ext cx="37300" cy="61050"/>
            </a:xfrm>
            <a:custGeom>
              <a:avLst/>
              <a:gdLst/>
              <a:ahLst/>
              <a:cxnLst/>
              <a:rect l="l" t="t" r="r" b="b"/>
              <a:pathLst>
                <a:path w="1492" h="2442" extrusionOk="0">
                  <a:moveTo>
                    <a:pt x="375" y="0"/>
                  </a:moveTo>
                  <a:cubicBezTo>
                    <a:pt x="190" y="0"/>
                    <a:pt x="0" y="154"/>
                    <a:pt x="69" y="384"/>
                  </a:cubicBezTo>
                  <a:cubicBezTo>
                    <a:pt x="259" y="1067"/>
                    <a:pt x="524" y="1711"/>
                    <a:pt x="885" y="2299"/>
                  </a:cubicBezTo>
                  <a:cubicBezTo>
                    <a:pt x="947" y="2387"/>
                    <a:pt x="1050" y="2441"/>
                    <a:pt x="1152" y="2441"/>
                  </a:cubicBezTo>
                  <a:cubicBezTo>
                    <a:pt x="1204" y="2441"/>
                    <a:pt x="1256" y="2426"/>
                    <a:pt x="1302" y="2394"/>
                  </a:cubicBezTo>
                  <a:lnTo>
                    <a:pt x="1321" y="2394"/>
                  </a:lnTo>
                  <a:cubicBezTo>
                    <a:pt x="1453" y="2299"/>
                    <a:pt x="1491" y="2110"/>
                    <a:pt x="1397" y="1977"/>
                  </a:cubicBezTo>
                  <a:cubicBezTo>
                    <a:pt x="1074" y="1427"/>
                    <a:pt x="828" y="839"/>
                    <a:pt x="657" y="214"/>
                  </a:cubicBezTo>
                  <a:cubicBezTo>
                    <a:pt x="612" y="65"/>
                    <a:pt x="495" y="0"/>
                    <a:pt x="3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0" name="Google Shape;2670;p50"/>
            <p:cNvSpPr/>
            <p:nvPr/>
          </p:nvSpPr>
          <p:spPr>
            <a:xfrm>
              <a:off x="6482988" y="1356125"/>
              <a:ext cx="33200" cy="91225"/>
            </a:xfrm>
            <a:custGeom>
              <a:avLst/>
              <a:gdLst/>
              <a:ahLst/>
              <a:cxnLst/>
              <a:rect l="l" t="t" r="r" b="b"/>
              <a:pathLst>
                <a:path w="1328" h="3649" extrusionOk="0">
                  <a:moveTo>
                    <a:pt x="662" y="1"/>
                  </a:moveTo>
                  <a:cubicBezTo>
                    <a:pt x="442" y="1"/>
                    <a:pt x="237" y="267"/>
                    <a:pt x="417" y="503"/>
                  </a:cubicBezTo>
                  <a:cubicBezTo>
                    <a:pt x="664" y="844"/>
                    <a:pt x="664" y="1299"/>
                    <a:pt x="417" y="1640"/>
                  </a:cubicBezTo>
                  <a:cubicBezTo>
                    <a:pt x="0" y="2190"/>
                    <a:pt x="0" y="2968"/>
                    <a:pt x="417" y="3537"/>
                  </a:cubicBezTo>
                  <a:cubicBezTo>
                    <a:pt x="486" y="3615"/>
                    <a:pt x="569" y="3648"/>
                    <a:pt x="650" y="3648"/>
                  </a:cubicBezTo>
                  <a:cubicBezTo>
                    <a:pt x="879" y="3648"/>
                    <a:pt x="1088" y="3382"/>
                    <a:pt x="891" y="3157"/>
                  </a:cubicBezTo>
                  <a:cubicBezTo>
                    <a:pt x="645" y="2816"/>
                    <a:pt x="645" y="2361"/>
                    <a:pt x="891" y="2020"/>
                  </a:cubicBezTo>
                  <a:cubicBezTo>
                    <a:pt x="1327" y="1451"/>
                    <a:pt x="1327" y="692"/>
                    <a:pt x="891" y="123"/>
                  </a:cubicBezTo>
                  <a:cubicBezTo>
                    <a:pt x="825" y="37"/>
                    <a:pt x="742" y="1"/>
                    <a:pt x="6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1" name="Google Shape;2671;p50"/>
            <p:cNvSpPr/>
            <p:nvPr/>
          </p:nvSpPr>
          <p:spPr>
            <a:xfrm>
              <a:off x="6528013" y="1356125"/>
              <a:ext cx="33675" cy="91225"/>
            </a:xfrm>
            <a:custGeom>
              <a:avLst/>
              <a:gdLst/>
              <a:ahLst/>
              <a:cxnLst/>
              <a:rect l="l" t="t" r="r" b="b"/>
              <a:pathLst>
                <a:path w="1347" h="3649" extrusionOk="0">
                  <a:moveTo>
                    <a:pt x="681" y="1"/>
                  </a:moveTo>
                  <a:cubicBezTo>
                    <a:pt x="461" y="1"/>
                    <a:pt x="256" y="267"/>
                    <a:pt x="437" y="503"/>
                  </a:cubicBezTo>
                  <a:cubicBezTo>
                    <a:pt x="683" y="844"/>
                    <a:pt x="683" y="1299"/>
                    <a:pt x="437" y="1640"/>
                  </a:cubicBezTo>
                  <a:cubicBezTo>
                    <a:pt x="0" y="2190"/>
                    <a:pt x="0" y="2968"/>
                    <a:pt x="437" y="3537"/>
                  </a:cubicBezTo>
                  <a:cubicBezTo>
                    <a:pt x="501" y="3615"/>
                    <a:pt x="580" y="3648"/>
                    <a:pt x="658" y="3648"/>
                  </a:cubicBezTo>
                  <a:cubicBezTo>
                    <a:pt x="881" y="3648"/>
                    <a:pt x="1093" y="3382"/>
                    <a:pt x="911" y="3157"/>
                  </a:cubicBezTo>
                  <a:cubicBezTo>
                    <a:pt x="664" y="2816"/>
                    <a:pt x="664" y="2361"/>
                    <a:pt x="911" y="2020"/>
                  </a:cubicBezTo>
                  <a:cubicBezTo>
                    <a:pt x="1347" y="1470"/>
                    <a:pt x="1347" y="673"/>
                    <a:pt x="911" y="123"/>
                  </a:cubicBezTo>
                  <a:cubicBezTo>
                    <a:pt x="844" y="37"/>
                    <a:pt x="762" y="1"/>
                    <a:pt x="6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2" name="Google Shape;2672;p50"/>
            <p:cNvSpPr/>
            <p:nvPr/>
          </p:nvSpPr>
          <p:spPr>
            <a:xfrm>
              <a:off x="6437463" y="1356125"/>
              <a:ext cx="33225" cy="91225"/>
            </a:xfrm>
            <a:custGeom>
              <a:avLst/>
              <a:gdLst/>
              <a:ahLst/>
              <a:cxnLst/>
              <a:rect l="l" t="t" r="r" b="b"/>
              <a:pathLst>
                <a:path w="1329" h="3649" extrusionOk="0">
                  <a:moveTo>
                    <a:pt x="681" y="1"/>
                  </a:moveTo>
                  <a:cubicBezTo>
                    <a:pt x="462" y="1"/>
                    <a:pt x="257" y="267"/>
                    <a:pt x="437" y="503"/>
                  </a:cubicBezTo>
                  <a:cubicBezTo>
                    <a:pt x="683" y="844"/>
                    <a:pt x="683" y="1299"/>
                    <a:pt x="437" y="1640"/>
                  </a:cubicBezTo>
                  <a:cubicBezTo>
                    <a:pt x="1" y="2190"/>
                    <a:pt x="1" y="2968"/>
                    <a:pt x="437" y="3537"/>
                  </a:cubicBezTo>
                  <a:cubicBezTo>
                    <a:pt x="501" y="3615"/>
                    <a:pt x="580" y="3648"/>
                    <a:pt x="658" y="3648"/>
                  </a:cubicBezTo>
                  <a:cubicBezTo>
                    <a:pt x="881" y="3648"/>
                    <a:pt x="1093" y="3382"/>
                    <a:pt x="911" y="3157"/>
                  </a:cubicBezTo>
                  <a:cubicBezTo>
                    <a:pt x="664" y="2816"/>
                    <a:pt x="664" y="2361"/>
                    <a:pt x="911" y="2020"/>
                  </a:cubicBezTo>
                  <a:cubicBezTo>
                    <a:pt x="1328" y="1470"/>
                    <a:pt x="1328" y="673"/>
                    <a:pt x="911" y="123"/>
                  </a:cubicBezTo>
                  <a:cubicBezTo>
                    <a:pt x="845" y="37"/>
                    <a:pt x="762" y="1"/>
                    <a:pt x="6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3" name="Google Shape;2673;p50"/>
            <p:cNvSpPr/>
            <p:nvPr/>
          </p:nvSpPr>
          <p:spPr>
            <a:xfrm>
              <a:off x="6321338" y="1477225"/>
              <a:ext cx="389200" cy="265975"/>
            </a:xfrm>
            <a:custGeom>
              <a:avLst/>
              <a:gdLst/>
              <a:ahLst/>
              <a:cxnLst/>
              <a:rect l="l" t="t" r="r" b="b"/>
              <a:pathLst>
                <a:path w="15568" h="10639" extrusionOk="0">
                  <a:moveTo>
                    <a:pt x="8211" y="608"/>
                  </a:moveTo>
                  <a:lnTo>
                    <a:pt x="8211" y="1214"/>
                  </a:lnTo>
                  <a:lnTo>
                    <a:pt x="1821" y="1214"/>
                  </a:lnTo>
                  <a:cubicBezTo>
                    <a:pt x="1821" y="1025"/>
                    <a:pt x="1821" y="816"/>
                    <a:pt x="1821" y="608"/>
                  </a:cubicBezTo>
                  <a:close/>
                  <a:moveTo>
                    <a:pt x="11832" y="608"/>
                  </a:moveTo>
                  <a:lnTo>
                    <a:pt x="11832" y="911"/>
                  </a:lnTo>
                  <a:lnTo>
                    <a:pt x="11832" y="1214"/>
                  </a:lnTo>
                  <a:lnTo>
                    <a:pt x="8817" y="1214"/>
                  </a:lnTo>
                  <a:lnTo>
                    <a:pt x="8817" y="608"/>
                  </a:lnTo>
                  <a:close/>
                  <a:moveTo>
                    <a:pt x="12325" y="2409"/>
                  </a:moveTo>
                  <a:lnTo>
                    <a:pt x="12344" y="2428"/>
                  </a:lnTo>
                  <a:lnTo>
                    <a:pt x="13653" y="2428"/>
                  </a:lnTo>
                  <a:cubicBezTo>
                    <a:pt x="13653" y="2428"/>
                    <a:pt x="13653" y="2447"/>
                    <a:pt x="13653" y="2447"/>
                  </a:cubicBezTo>
                  <a:cubicBezTo>
                    <a:pt x="13558" y="3224"/>
                    <a:pt x="13216" y="4988"/>
                    <a:pt x="11699" y="5481"/>
                  </a:cubicBezTo>
                  <a:cubicBezTo>
                    <a:pt x="12022" y="4495"/>
                    <a:pt x="12230" y="3471"/>
                    <a:pt x="12325" y="2409"/>
                  </a:cubicBezTo>
                  <a:close/>
                  <a:moveTo>
                    <a:pt x="8514" y="3698"/>
                  </a:moveTo>
                  <a:lnTo>
                    <a:pt x="9424" y="4817"/>
                  </a:lnTo>
                  <a:lnTo>
                    <a:pt x="9424" y="6239"/>
                  </a:lnTo>
                  <a:lnTo>
                    <a:pt x="7604" y="6239"/>
                  </a:lnTo>
                  <a:lnTo>
                    <a:pt x="7604" y="4836"/>
                  </a:lnTo>
                  <a:lnTo>
                    <a:pt x="8514" y="3698"/>
                  </a:lnTo>
                  <a:close/>
                  <a:moveTo>
                    <a:pt x="13634" y="1214"/>
                  </a:moveTo>
                  <a:cubicBezTo>
                    <a:pt x="14354" y="1214"/>
                    <a:pt x="14923" y="1840"/>
                    <a:pt x="14847" y="2580"/>
                  </a:cubicBezTo>
                  <a:cubicBezTo>
                    <a:pt x="14657" y="4533"/>
                    <a:pt x="13406" y="6618"/>
                    <a:pt x="11131" y="6827"/>
                  </a:cubicBezTo>
                  <a:cubicBezTo>
                    <a:pt x="11244" y="6618"/>
                    <a:pt x="11339" y="6391"/>
                    <a:pt x="11434" y="6182"/>
                  </a:cubicBezTo>
                  <a:cubicBezTo>
                    <a:pt x="12249" y="6050"/>
                    <a:pt x="12951" y="5595"/>
                    <a:pt x="13425" y="4912"/>
                  </a:cubicBezTo>
                  <a:cubicBezTo>
                    <a:pt x="13899" y="4210"/>
                    <a:pt x="14183" y="3376"/>
                    <a:pt x="14259" y="2523"/>
                  </a:cubicBezTo>
                  <a:cubicBezTo>
                    <a:pt x="14296" y="2154"/>
                    <a:pt x="14028" y="1820"/>
                    <a:pt x="13664" y="1820"/>
                  </a:cubicBezTo>
                  <a:cubicBezTo>
                    <a:pt x="13654" y="1820"/>
                    <a:pt x="13644" y="1821"/>
                    <a:pt x="13634" y="1821"/>
                  </a:cubicBezTo>
                  <a:lnTo>
                    <a:pt x="12382" y="1821"/>
                  </a:lnTo>
                  <a:cubicBezTo>
                    <a:pt x="12382" y="1726"/>
                    <a:pt x="12401" y="1613"/>
                    <a:pt x="12401" y="1518"/>
                  </a:cubicBezTo>
                  <a:lnTo>
                    <a:pt x="12401" y="1537"/>
                  </a:lnTo>
                  <a:cubicBezTo>
                    <a:pt x="12401" y="1423"/>
                    <a:pt x="12420" y="1328"/>
                    <a:pt x="12420" y="1214"/>
                  </a:cubicBezTo>
                  <a:close/>
                  <a:moveTo>
                    <a:pt x="11794" y="1821"/>
                  </a:moveTo>
                  <a:lnTo>
                    <a:pt x="11756" y="2087"/>
                  </a:lnTo>
                  <a:cubicBezTo>
                    <a:pt x="11624" y="3755"/>
                    <a:pt x="11225" y="5519"/>
                    <a:pt x="10372" y="6960"/>
                  </a:cubicBezTo>
                  <a:cubicBezTo>
                    <a:pt x="10126" y="7339"/>
                    <a:pt x="9860" y="7699"/>
                    <a:pt x="9557" y="8041"/>
                  </a:cubicBezTo>
                  <a:lnTo>
                    <a:pt x="4077" y="8041"/>
                  </a:lnTo>
                  <a:lnTo>
                    <a:pt x="4001" y="7927"/>
                  </a:lnTo>
                  <a:cubicBezTo>
                    <a:pt x="3527" y="7396"/>
                    <a:pt x="2143" y="5784"/>
                    <a:pt x="1858" y="1821"/>
                  </a:cubicBezTo>
                  <a:lnTo>
                    <a:pt x="8211" y="1821"/>
                  </a:lnTo>
                  <a:lnTo>
                    <a:pt x="8211" y="3092"/>
                  </a:lnTo>
                  <a:lnTo>
                    <a:pt x="7073" y="4514"/>
                  </a:lnTo>
                  <a:cubicBezTo>
                    <a:pt x="7035" y="4571"/>
                    <a:pt x="6997" y="4627"/>
                    <a:pt x="6997" y="4703"/>
                  </a:cubicBezTo>
                  <a:lnTo>
                    <a:pt x="6997" y="6524"/>
                  </a:lnTo>
                  <a:cubicBezTo>
                    <a:pt x="6997" y="6675"/>
                    <a:pt x="7149" y="6827"/>
                    <a:pt x="7300" y="6827"/>
                  </a:cubicBezTo>
                  <a:lnTo>
                    <a:pt x="9727" y="6827"/>
                  </a:lnTo>
                  <a:cubicBezTo>
                    <a:pt x="9898" y="6827"/>
                    <a:pt x="10031" y="6675"/>
                    <a:pt x="10031" y="6524"/>
                  </a:cubicBezTo>
                  <a:lnTo>
                    <a:pt x="10031" y="4722"/>
                  </a:lnTo>
                  <a:cubicBezTo>
                    <a:pt x="10031" y="4646"/>
                    <a:pt x="10012" y="4590"/>
                    <a:pt x="9955" y="4533"/>
                  </a:cubicBezTo>
                  <a:lnTo>
                    <a:pt x="8817" y="3111"/>
                  </a:lnTo>
                  <a:lnTo>
                    <a:pt x="8817" y="1821"/>
                  </a:lnTo>
                  <a:close/>
                  <a:moveTo>
                    <a:pt x="12420" y="8647"/>
                  </a:moveTo>
                  <a:cubicBezTo>
                    <a:pt x="12401" y="8685"/>
                    <a:pt x="12401" y="8723"/>
                    <a:pt x="12382" y="8761"/>
                  </a:cubicBezTo>
                  <a:cubicBezTo>
                    <a:pt x="12192" y="9387"/>
                    <a:pt x="11605" y="10032"/>
                    <a:pt x="10941" y="10032"/>
                  </a:cubicBezTo>
                  <a:lnTo>
                    <a:pt x="2712" y="10032"/>
                  </a:lnTo>
                  <a:cubicBezTo>
                    <a:pt x="2048" y="10032"/>
                    <a:pt x="1441" y="9387"/>
                    <a:pt x="1271" y="8761"/>
                  </a:cubicBezTo>
                  <a:cubicBezTo>
                    <a:pt x="1252" y="8723"/>
                    <a:pt x="1233" y="8685"/>
                    <a:pt x="1214" y="8647"/>
                  </a:cubicBezTo>
                  <a:close/>
                  <a:moveTo>
                    <a:pt x="1517" y="1"/>
                  </a:moveTo>
                  <a:cubicBezTo>
                    <a:pt x="1347" y="1"/>
                    <a:pt x="1214" y="153"/>
                    <a:pt x="1214" y="304"/>
                  </a:cubicBezTo>
                  <a:cubicBezTo>
                    <a:pt x="1214" y="721"/>
                    <a:pt x="1214" y="1139"/>
                    <a:pt x="1233" y="1537"/>
                  </a:cubicBezTo>
                  <a:cubicBezTo>
                    <a:pt x="1460" y="5367"/>
                    <a:pt x="2655" y="7225"/>
                    <a:pt x="3300" y="8041"/>
                  </a:cubicBezTo>
                  <a:lnTo>
                    <a:pt x="304" y="8041"/>
                  </a:lnTo>
                  <a:cubicBezTo>
                    <a:pt x="133" y="8041"/>
                    <a:pt x="0" y="8173"/>
                    <a:pt x="0" y="8344"/>
                  </a:cubicBezTo>
                  <a:cubicBezTo>
                    <a:pt x="0" y="8515"/>
                    <a:pt x="133" y="8647"/>
                    <a:pt x="304" y="8647"/>
                  </a:cubicBezTo>
                  <a:cubicBezTo>
                    <a:pt x="474" y="8647"/>
                    <a:pt x="645" y="8761"/>
                    <a:pt x="702" y="8932"/>
                  </a:cubicBezTo>
                  <a:cubicBezTo>
                    <a:pt x="948" y="9823"/>
                    <a:pt x="1764" y="10638"/>
                    <a:pt x="2731" y="10638"/>
                  </a:cubicBezTo>
                  <a:lnTo>
                    <a:pt x="10941" y="10638"/>
                  </a:lnTo>
                  <a:cubicBezTo>
                    <a:pt x="11889" y="10638"/>
                    <a:pt x="12704" y="9823"/>
                    <a:pt x="12970" y="8932"/>
                  </a:cubicBezTo>
                  <a:cubicBezTo>
                    <a:pt x="13008" y="8761"/>
                    <a:pt x="13178" y="8647"/>
                    <a:pt x="13349" y="8647"/>
                  </a:cubicBezTo>
                  <a:cubicBezTo>
                    <a:pt x="13709" y="8609"/>
                    <a:pt x="13709" y="8078"/>
                    <a:pt x="13349" y="8041"/>
                  </a:cubicBezTo>
                  <a:lnTo>
                    <a:pt x="10353" y="8041"/>
                  </a:lnTo>
                  <a:cubicBezTo>
                    <a:pt x="10505" y="7851"/>
                    <a:pt x="10657" y="7642"/>
                    <a:pt x="10789" y="7434"/>
                  </a:cubicBezTo>
                  <a:cubicBezTo>
                    <a:pt x="10811" y="7434"/>
                    <a:pt x="10833" y="7434"/>
                    <a:pt x="10854" y="7434"/>
                  </a:cubicBezTo>
                  <a:cubicBezTo>
                    <a:pt x="12045" y="7434"/>
                    <a:pt x="13193" y="6925"/>
                    <a:pt x="13994" y="6050"/>
                  </a:cubicBezTo>
                  <a:cubicBezTo>
                    <a:pt x="14847" y="5102"/>
                    <a:pt x="15359" y="3907"/>
                    <a:pt x="15454" y="2637"/>
                  </a:cubicBezTo>
                  <a:cubicBezTo>
                    <a:pt x="15568" y="1556"/>
                    <a:pt x="14714" y="608"/>
                    <a:pt x="13634" y="608"/>
                  </a:cubicBezTo>
                  <a:lnTo>
                    <a:pt x="12439" y="608"/>
                  </a:lnTo>
                  <a:lnTo>
                    <a:pt x="12439" y="304"/>
                  </a:lnTo>
                  <a:cubicBezTo>
                    <a:pt x="12439" y="153"/>
                    <a:pt x="12306" y="1"/>
                    <a:pt x="121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74" name="Google Shape;2674;p50"/>
          <p:cNvGrpSpPr/>
          <p:nvPr/>
        </p:nvGrpSpPr>
        <p:grpSpPr>
          <a:xfrm>
            <a:off x="8164113" y="1298222"/>
            <a:ext cx="296094" cy="365746"/>
            <a:chOff x="7031913" y="1356000"/>
            <a:chExt cx="314325" cy="382100"/>
          </a:xfrm>
        </p:grpSpPr>
        <p:sp>
          <p:nvSpPr>
            <p:cNvPr id="2675" name="Google Shape;2675;p50"/>
            <p:cNvSpPr/>
            <p:nvPr/>
          </p:nvSpPr>
          <p:spPr>
            <a:xfrm>
              <a:off x="7040438" y="1472500"/>
              <a:ext cx="298675" cy="258375"/>
            </a:xfrm>
            <a:custGeom>
              <a:avLst/>
              <a:gdLst/>
              <a:ahLst/>
              <a:cxnLst/>
              <a:rect l="l" t="t" r="r" b="b"/>
              <a:pathLst>
                <a:path w="11947" h="10335" extrusionOk="0">
                  <a:moveTo>
                    <a:pt x="2390" y="0"/>
                  </a:moveTo>
                  <a:lnTo>
                    <a:pt x="1" y="2977"/>
                  </a:lnTo>
                  <a:lnTo>
                    <a:pt x="5974" y="10334"/>
                  </a:lnTo>
                  <a:lnTo>
                    <a:pt x="11947" y="2977"/>
                  </a:lnTo>
                  <a:lnTo>
                    <a:pt x="95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6" name="Google Shape;2676;p50"/>
            <p:cNvSpPr/>
            <p:nvPr/>
          </p:nvSpPr>
          <p:spPr>
            <a:xfrm>
              <a:off x="7179813" y="1539325"/>
              <a:ext cx="19925" cy="15200"/>
            </a:xfrm>
            <a:custGeom>
              <a:avLst/>
              <a:gdLst/>
              <a:ahLst/>
              <a:cxnLst/>
              <a:rect l="l" t="t" r="r" b="b"/>
              <a:pathLst>
                <a:path w="797" h="608" extrusionOk="0">
                  <a:moveTo>
                    <a:pt x="399" y="1"/>
                  </a:moveTo>
                  <a:cubicBezTo>
                    <a:pt x="1" y="1"/>
                    <a:pt x="1" y="608"/>
                    <a:pt x="399" y="608"/>
                  </a:cubicBezTo>
                  <a:cubicBezTo>
                    <a:pt x="797" y="608"/>
                    <a:pt x="797" y="1"/>
                    <a:pt x="3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7" name="Google Shape;2677;p50"/>
            <p:cNvSpPr/>
            <p:nvPr/>
          </p:nvSpPr>
          <p:spPr>
            <a:xfrm>
              <a:off x="7182188" y="1356000"/>
              <a:ext cx="14725" cy="64250"/>
            </a:xfrm>
            <a:custGeom>
              <a:avLst/>
              <a:gdLst/>
              <a:ahLst/>
              <a:cxnLst/>
              <a:rect l="l" t="t" r="r" b="b"/>
              <a:pathLst>
                <a:path w="589" h="2570" extrusionOk="0">
                  <a:moveTo>
                    <a:pt x="294" y="0"/>
                  </a:moveTo>
                  <a:cubicBezTo>
                    <a:pt x="147" y="0"/>
                    <a:pt x="0" y="100"/>
                    <a:pt x="0" y="299"/>
                  </a:cubicBezTo>
                  <a:lnTo>
                    <a:pt x="0" y="2271"/>
                  </a:lnTo>
                  <a:cubicBezTo>
                    <a:pt x="0" y="2470"/>
                    <a:pt x="147" y="2570"/>
                    <a:pt x="294" y="2570"/>
                  </a:cubicBezTo>
                  <a:cubicBezTo>
                    <a:pt x="441" y="2570"/>
                    <a:pt x="588" y="2470"/>
                    <a:pt x="588" y="2271"/>
                  </a:cubicBezTo>
                  <a:lnTo>
                    <a:pt x="588" y="299"/>
                  </a:lnTo>
                  <a:cubicBezTo>
                    <a:pt x="588" y="100"/>
                    <a:pt x="441" y="0"/>
                    <a:pt x="2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8" name="Google Shape;2678;p50"/>
            <p:cNvSpPr/>
            <p:nvPr/>
          </p:nvSpPr>
          <p:spPr>
            <a:xfrm>
              <a:off x="7063863" y="1391000"/>
              <a:ext cx="41550" cy="54025"/>
            </a:xfrm>
            <a:custGeom>
              <a:avLst/>
              <a:gdLst/>
              <a:ahLst/>
              <a:cxnLst/>
              <a:rect l="l" t="t" r="r" b="b"/>
              <a:pathLst>
                <a:path w="1662" h="2161" extrusionOk="0">
                  <a:moveTo>
                    <a:pt x="420" y="1"/>
                  </a:moveTo>
                  <a:cubicBezTo>
                    <a:pt x="209" y="1"/>
                    <a:pt x="1" y="218"/>
                    <a:pt x="145" y="454"/>
                  </a:cubicBezTo>
                  <a:lnTo>
                    <a:pt x="1036" y="2009"/>
                  </a:lnTo>
                  <a:cubicBezTo>
                    <a:pt x="1099" y="2110"/>
                    <a:pt x="1196" y="2161"/>
                    <a:pt x="1298" y="2161"/>
                  </a:cubicBezTo>
                  <a:cubicBezTo>
                    <a:pt x="1350" y="2161"/>
                    <a:pt x="1402" y="2148"/>
                    <a:pt x="1453" y="2123"/>
                  </a:cubicBezTo>
                  <a:cubicBezTo>
                    <a:pt x="1605" y="2047"/>
                    <a:pt x="1662" y="1857"/>
                    <a:pt x="1567" y="1705"/>
                  </a:cubicBezTo>
                  <a:lnTo>
                    <a:pt x="676" y="151"/>
                  </a:lnTo>
                  <a:cubicBezTo>
                    <a:pt x="611" y="45"/>
                    <a:pt x="515" y="1"/>
                    <a:pt x="4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9" name="Google Shape;2679;p50"/>
            <p:cNvSpPr/>
            <p:nvPr/>
          </p:nvSpPr>
          <p:spPr>
            <a:xfrm>
              <a:off x="7272913" y="1391175"/>
              <a:ext cx="42250" cy="53800"/>
            </a:xfrm>
            <a:custGeom>
              <a:avLst/>
              <a:gdLst/>
              <a:ahLst/>
              <a:cxnLst/>
              <a:rect l="l" t="t" r="r" b="b"/>
              <a:pathLst>
                <a:path w="1690" h="2152" extrusionOk="0">
                  <a:moveTo>
                    <a:pt x="1287" y="0"/>
                  </a:moveTo>
                  <a:cubicBezTo>
                    <a:pt x="1192" y="0"/>
                    <a:pt x="1096" y="47"/>
                    <a:pt x="1036" y="163"/>
                  </a:cubicBezTo>
                  <a:lnTo>
                    <a:pt x="145" y="1698"/>
                  </a:lnTo>
                  <a:cubicBezTo>
                    <a:pt x="1" y="1934"/>
                    <a:pt x="209" y="2151"/>
                    <a:pt x="414" y="2151"/>
                  </a:cubicBezTo>
                  <a:cubicBezTo>
                    <a:pt x="506" y="2151"/>
                    <a:pt x="598" y="2108"/>
                    <a:pt x="657" y="2002"/>
                  </a:cubicBezTo>
                  <a:lnTo>
                    <a:pt x="1548" y="447"/>
                  </a:lnTo>
                  <a:cubicBezTo>
                    <a:pt x="1690" y="215"/>
                    <a:pt x="1489" y="0"/>
                    <a:pt x="12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0" name="Google Shape;2680;p50"/>
            <p:cNvSpPr/>
            <p:nvPr/>
          </p:nvSpPr>
          <p:spPr>
            <a:xfrm>
              <a:off x="7031913" y="1464900"/>
              <a:ext cx="314325" cy="273200"/>
            </a:xfrm>
            <a:custGeom>
              <a:avLst/>
              <a:gdLst/>
              <a:ahLst/>
              <a:cxnLst/>
              <a:rect l="l" t="t" r="r" b="b"/>
              <a:pathLst>
                <a:path w="12573" h="10928" extrusionOk="0">
                  <a:moveTo>
                    <a:pt x="5670" y="589"/>
                  </a:moveTo>
                  <a:lnTo>
                    <a:pt x="3888" y="2712"/>
                  </a:lnTo>
                  <a:lnTo>
                    <a:pt x="3148" y="589"/>
                  </a:lnTo>
                  <a:close/>
                  <a:moveTo>
                    <a:pt x="9481" y="589"/>
                  </a:moveTo>
                  <a:lnTo>
                    <a:pt x="8761" y="2712"/>
                  </a:lnTo>
                  <a:lnTo>
                    <a:pt x="6959" y="589"/>
                  </a:lnTo>
                  <a:close/>
                  <a:moveTo>
                    <a:pt x="2617" y="911"/>
                  </a:moveTo>
                  <a:lnTo>
                    <a:pt x="3319" y="2978"/>
                  </a:lnTo>
                  <a:lnTo>
                    <a:pt x="949" y="2978"/>
                  </a:lnTo>
                  <a:lnTo>
                    <a:pt x="2617" y="911"/>
                  </a:lnTo>
                  <a:close/>
                  <a:moveTo>
                    <a:pt x="9993" y="911"/>
                  </a:moveTo>
                  <a:lnTo>
                    <a:pt x="11643" y="2978"/>
                  </a:lnTo>
                  <a:lnTo>
                    <a:pt x="9273" y="2978"/>
                  </a:lnTo>
                  <a:lnTo>
                    <a:pt x="9993" y="911"/>
                  </a:lnTo>
                  <a:close/>
                  <a:moveTo>
                    <a:pt x="3565" y="3585"/>
                  </a:moveTo>
                  <a:lnTo>
                    <a:pt x="5480" y="9121"/>
                  </a:lnTo>
                  <a:lnTo>
                    <a:pt x="968" y="3585"/>
                  </a:lnTo>
                  <a:close/>
                  <a:moveTo>
                    <a:pt x="11662" y="3585"/>
                  </a:moveTo>
                  <a:lnTo>
                    <a:pt x="7149" y="9121"/>
                  </a:lnTo>
                  <a:lnTo>
                    <a:pt x="9064" y="3585"/>
                  </a:lnTo>
                  <a:close/>
                  <a:moveTo>
                    <a:pt x="6315" y="759"/>
                  </a:moveTo>
                  <a:lnTo>
                    <a:pt x="8211" y="2978"/>
                  </a:lnTo>
                  <a:lnTo>
                    <a:pt x="7509" y="2978"/>
                  </a:lnTo>
                  <a:cubicBezTo>
                    <a:pt x="7111" y="2978"/>
                    <a:pt x="7111" y="3585"/>
                    <a:pt x="7509" y="3585"/>
                  </a:cubicBezTo>
                  <a:lnTo>
                    <a:pt x="8438" y="3585"/>
                  </a:lnTo>
                  <a:lnTo>
                    <a:pt x="6315" y="9728"/>
                  </a:lnTo>
                  <a:lnTo>
                    <a:pt x="4172" y="3585"/>
                  </a:lnTo>
                  <a:lnTo>
                    <a:pt x="5120" y="3585"/>
                  </a:lnTo>
                  <a:cubicBezTo>
                    <a:pt x="5518" y="3585"/>
                    <a:pt x="5518" y="2978"/>
                    <a:pt x="5120" y="2978"/>
                  </a:cubicBezTo>
                  <a:lnTo>
                    <a:pt x="4419" y="2978"/>
                  </a:lnTo>
                  <a:lnTo>
                    <a:pt x="6315" y="759"/>
                  </a:lnTo>
                  <a:close/>
                  <a:moveTo>
                    <a:pt x="2712" y="1"/>
                  </a:moveTo>
                  <a:cubicBezTo>
                    <a:pt x="2636" y="1"/>
                    <a:pt x="2541" y="39"/>
                    <a:pt x="2484" y="115"/>
                  </a:cubicBezTo>
                  <a:lnTo>
                    <a:pt x="95" y="3092"/>
                  </a:lnTo>
                  <a:cubicBezTo>
                    <a:pt x="1" y="3205"/>
                    <a:pt x="1" y="3357"/>
                    <a:pt x="95" y="3471"/>
                  </a:cubicBezTo>
                  <a:lnTo>
                    <a:pt x="6068" y="10828"/>
                  </a:lnTo>
                  <a:cubicBezTo>
                    <a:pt x="6135" y="10894"/>
                    <a:pt x="6220" y="10927"/>
                    <a:pt x="6305" y="10927"/>
                  </a:cubicBezTo>
                  <a:cubicBezTo>
                    <a:pt x="6391" y="10927"/>
                    <a:pt x="6476" y="10894"/>
                    <a:pt x="6542" y="10828"/>
                  </a:cubicBezTo>
                  <a:lnTo>
                    <a:pt x="12515" y="3471"/>
                  </a:lnTo>
                  <a:cubicBezTo>
                    <a:pt x="12553" y="3414"/>
                    <a:pt x="12572" y="3357"/>
                    <a:pt x="12572" y="3281"/>
                  </a:cubicBezTo>
                  <a:cubicBezTo>
                    <a:pt x="12572" y="3224"/>
                    <a:pt x="12553" y="3148"/>
                    <a:pt x="12515" y="3092"/>
                  </a:cubicBezTo>
                  <a:lnTo>
                    <a:pt x="10126" y="115"/>
                  </a:lnTo>
                  <a:cubicBezTo>
                    <a:pt x="10069" y="39"/>
                    <a:pt x="9974" y="1"/>
                    <a:pt x="98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81" name="Google Shape;2681;p50"/>
          <p:cNvGrpSpPr/>
          <p:nvPr/>
        </p:nvGrpSpPr>
        <p:grpSpPr>
          <a:xfrm>
            <a:off x="1685100" y="2011813"/>
            <a:ext cx="365748" cy="325139"/>
            <a:chOff x="1329238" y="2199425"/>
            <a:chExt cx="532850" cy="473825"/>
          </a:xfrm>
        </p:grpSpPr>
        <p:sp>
          <p:nvSpPr>
            <p:cNvPr id="2682" name="Google Shape;2682;p50"/>
            <p:cNvSpPr/>
            <p:nvPr/>
          </p:nvSpPr>
          <p:spPr>
            <a:xfrm>
              <a:off x="1595638" y="2436200"/>
              <a:ext cx="253650" cy="227100"/>
            </a:xfrm>
            <a:custGeom>
              <a:avLst/>
              <a:gdLst/>
              <a:ahLst/>
              <a:cxnLst/>
              <a:rect l="l" t="t" r="r" b="b"/>
              <a:pathLst>
                <a:path w="10146" h="9084" extrusionOk="0">
                  <a:moveTo>
                    <a:pt x="5064" y="1"/>
                  </a:moveTo>
                  <a:lnTo>
                    <a:pt x="1" y="9083"/>
                  </a:lnTo>
                  <a:lnTo>
                    <a:pt x="10145" y="9083"/>
                  </a:lnTo>
                  <a:lnTo>
                    <a:pt x="50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3" name="Google Shape;2683;p50"/>
            <p:cNvSpPr/>
            <p:nvPr/>
          </p:nvSpPr>
          <p:spPr>
            <a:xfrm>
              <a:off x="1467663" y="2209625"/>
              <a:ext cx="253625" cy="226600"/>
            </a:xfrm>
            <a:custGeom>
              <a:avLst/>
              <a:gdLst/>
              <a:ahLst/>
              <a:cxnLst/>
              <a:rect l="l" t="t" r="r" b="b"/>
              <a:pathLst>
                <a:path w="10145" h="9064" extrusionOk="0">
                  <a:moveTo>
                    <a:pt x="5082" y="0"/>
                  </a:moveTo>
                  <a:lnTo>
                    <a:pt x="0" y="9064"/>
                  </a:lnTo>
                  <a:lnTo>
                    <a:pt x="10145" y="9064"/>
                  </a:lnTo>
                  <a:lnTo>
                    <a:pt x="50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4" name="Google Shape;2684;p50"/>
            <p:cNvSpPr/>
            <p:nvPr/>
          </p:nvSpPr>
          <p:spPr>
            <a:xfrm>
              <a:off x="1468613" y="2436200"/>
              <a:ext cx="253625" cy="227100"/>
            </a:xfrm>
            <a:custGeom>
              <a:avLst/>
              <a:gdLst/>
              <a:ahLst/>
              <a:cxnLst/>
              <a:rect l="l" t="t" r="r" b="b"/>
              <a:pathLst>
                <a:path w="10145" h="9084" extrusionOk="0">
                  <a:moveTo>
                    <a:pt x="0" y="1"/>
                  </a:moveTo>
                  <a:lnTo>
                    <a:pt x="5082" y="9083"/>
                  </a:lnTo>
                  <a:lnTo>
                    <a:pt x="101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5" name="Google Shape;2685;p50"/>
            <p:cNvSpPr/>
            <p:nvPr/>
          </p:nvSpPr>
          <p:spPr>
            <a:xfrm>
              <a:off x="1342038" y="2436200"/>
              <a:ext cx="253625" cy="227100"/>
            </a:xfrm>
            <a:custGeom>
              <a:avLst/>
              <a:gdLst/>
              <a:ahLst/>
              <a:cxnLst/>
              <a:rect l="l" t="t" r="r" b="b"/>
              <a:pathLst>
                <a:path w="10145" h="9084" extrusionOk="0">
                  <a:moveTo>
                    <a:pt x="5063" y="1"/>
                  </a:moveTo>
                  <a:lnTo>
                    <a:pt x="0" y="9083"/>
                  </a:lnTo>
                  <a:lnTo>
                    <a:pt x="10145" y="9083"/>
                  </a:lnTo>
                  <a:lnTo>
                    <a:pt x="50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6" name="Google Shape;2686;p50"/>
            <p:cNvSpPr/>
            <p:nvPr/>
          </p:nvSpPr>
          <p:spPr>
            <a:xfrm>
              <a:off x="1725538" y="2528875"/>
              <a:ext cx="23725" cy="20650"/>
            </a:xfrm>
            <a:custGeom>
              <a:avLst/>
              <a:gdLst/>
              <a:ahLst/>
              <a:cxnLst/>
              <a:rect l="l" t="t" r="r" b="b"/>
              <a:pathLst>
                <a:path w="949" h="826" extrusionOk="0">
                  <a:moveTo>
                    <a:pt x="413" y="0"/>
                  </a:moveTo>
                  <a:cubicBezTo>
                    <a:pt x="201" y="0"/>
                    <a:pt x="0" y="170"/>
                    <a:pt x="0" y="428"/>
                  </a:cubicBezTo>
                  <a:cubicBezTo>
                    <a:pt x="0" y="655"/>
                    <a:pt x="171" y="826"/>
                    <a:pt x="399" y="826"/>
                  </a:cubicBezTo>
                  <a:cubicBezTo>
                    <a:pt x="778" y="826"/>
                    <a:pt x="948" y="390"/>
                    <a:pt x="702" y="124"/>
                  </a:cubicBezTo>
                  <a:cubicBezTo>
                    <a:pt x="616" y="39"/>
                    <a:pt x="513" y="0"/>
                    <a:pt x="4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7" name="Google Shape;2687;p50"/>
            <p:cNvSpPr/>
            <p:nvPr/>
          </p:nvSpPr>
          <p:spPr>
            <a:xfrm>
              <a:off x="1329238" y="2199425"/>
              <a:ext cx="532850" cy="473825"/>
            </a:xfrm>
            <a:custGeom>
              <a:avLst/>
              <a:gdLst/>
              <a:ahLst/>
              <a:cxnLst/>
              <a:rect l="l" t="t" r="r" b="b"/>
              <a:pathLst>
                <a:path w="21314" h="18953" extrusionOk="0">
                  <a:moveTo>
                    <a:pt x="10657" y="1243"/>
                  </a:moveTo>
                  <a:lnTo>
                    <a:pt x="15018" y="9074"/>
                  </a:lnTo>
                  <a:lnTo>
                    <a:pt x="6277" y="9074"/>
                  </a:lnTo>
                  <a:lnTo>
                    <a:pt x="10657" y="1243"/>
                  </a:lnTo>
                  <a:close/>
                  <a:moveTo>
                    <a:pt x="15037" y="9908"/>
                  </a:moveTo>
                  <a:lnTo>
                    <a:pt x="10657" y="17720"/>
                  </a:lnTo>
                  <a:lnTo>
                    <a:pt x="6277" y="9908"/>
                  </a:lnTo>
                  <a:close/>
                  <a:moveTo>
                    <a:pt x="5575" y="10306"/>
                  </a:moveTo>
                  <a:lnTo>
                    <a:pt x="9936" y="18137"/>
                  </a:lnTo>
                  <a:lnTo>
                    <a:pt x="1214" y="18137"/>
                  </a:lnTo>
                  <a:lnTo>
                    <a:pt x="5575" y="10306"/>
                  </a:lnTo>
                  <a:close/>
                  <a:moveTo>
                    <a:pt x="15720" y="10325"/>
                  </a:moveTo>
                  <a:lnTo>
                    <a:pt x="20081" y="18137"/>
                  </a:lnTo>
                  <a:lnTo>
                    <a:pt x="11358" y="18137"/>
                  </a:lnTo>
                  <a:lnTo>
                    <a:pt x="15720" y="10325"/>
                  </a:lnTo>
                  <a:close/>
                  <a:moveTo>
                    <a:pt x="10657" y="1"/>
                  </a:moveTo>
                  <a:cubicBezTo>
                    <a:pt x="10519" y="1"/>
                    <a:pt x="10382" y="67"/>
                    <a:pt x="10297" y="200"/>
                  </a:cubicBezTo>
                  <a:lnTo>
                    <a:pt x="152" y="18346"/>
                  </a:lnTo>
                  <a:cubicBezTo>
                    <a:pt x="1" y="18611"/>
                    <a:pt x="190" y="18953"/>
                    <a:pt x="512" y="18953"/>
                  </a:cubicBezTo>
                  <a:lnTo>
                    <a:pt x="20801" y="18953"/>
                  </a:lnTo>
                  <a:cubicBezTo>
                    <a:pt x="21105" y="18953"/>
                    <a:pt x="21313" y="18611"/>
                    <a:pt x="21162" y="18346"/>
                  </a:cubicBezTo>
                  <a:lnTo>
                    <a:pt x="11017" y="200"/>
                  </a:lnTo>
                  <a:cubicBezTo>
                    <a:pt x="10932" y="67"/>
                    <a:pt x="10794" y="1"/>
                    <a:pt x="106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8" name="Google Shape;2688;p50"/>
            <p:cNvSpPr/>
            <p:nvPr/>
          </p:nvSpPr>
          <p:spPr>
            <a:xfrm>
              <a:off x="1740963" y="2565875"/>
              <a:ext cx="52125" cy="66350"/>
            </a:xfrm>
            <a:custGeom>
              <a:avLst/>
              <a:gdLst/>
              <a:ahLst/>
              <a:cxnLst/>
              <a:rect l="l" t="t" r="r" b="b"/>
              <a:pathLst>
                <a:path w="2085" h="2654" extrusionOk="0">
                  <a:moveTo>
                    <a:pt x="549" y="1"/>
                  </a:moveTo>
                  <a:cubicBezTo>
                    <a:pt x="272" y="1"/>
                    <a:pt x="0" y="282"/>
                    <a:pt x="180" y="616"/>
                  </a:cubicBezTo>
                  <a:lnTo>
                    <a:pt x="180" y="597"/>
                  </a:lnTo>
                  <a:lnTo>
                    <a:pt x="1185" y="2436"/>
                  </a:lnTo>
                  <a:cubicBezTo>
                    <a:pt x="1270" y="2590"/>
                    <a:pt x="1404" y="2654"/>
                    <a:pt x="1536" y="2654"/>
                  </a:cubicBezTo>
                  <a:cubicBezTo>
                    <a:pt x="1813" y="2654"/>
                    <a:pt x="2085" y="2372"/>
                    <a:pt x="1905" y="2038"/>
                  </a:cubicBezTo>
                  <a:lnTo>
                    <a:pt x="900" y="218"/>
                  </a:lnTo>
                  <a:cubicBezTo>
                    <a:pt x="815" y="65"/>
                    <a:pt x="681" y="1"/>
                    <a:pt x="5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89" name="Google Shape;2689;p50"/>
          <p:cNvGrpSpPr/>
          <p:nvPr/>
        </p:nvGrpSpPr>
        <p:grpSpPr>
          <a:xfrm>
            <a:off x="2410631" y="1991498"/>
            <a:ext cx="342168" cy="365769"/>
            <a:chOff x="1898088" y="2292925"/>
            <a:chExt cx="269275" cy="285400"/>
          </a:xfrm>
        </p:grpSpPr>
        <p:sp>
          <p:nvSpPr>
            <p:cNvPr id="2690" name="Google Shape;2690;p50"/>
            <p:cNvSpPr/>
            <p:nvPr/>
          </p:nvSpPr>
          <p:spPr>
            <a:xfrm>
              <a:off x="1906138" y="2448525"/>
              <a:ext cx="152675" cy="124125"/>
            </a:xfrm>
            <a:custGeom>
              <a:avLst/>
              <a:gdLst/>
              <a:ahLst/>
              <a:cxnLst/>
              <a:rect l="l" t="t" r="r" b="b"/>
              <a:pathLst>
                <a:path w="6107" h="4965" extrusionOk="0">
                  <a:moveTo>
                    <a:pt x="475" y="1"/>
                  </a:moveTo>
                  <a:cubicBezTo>
                    <a:pt x="228" y="1556"/>
                    <a:pt x="1" y="2371"/>
                    <a:pt x="551" y="3414"/>
                  </a:cubicBezTo>
                  <a:cubicBezTo>
                    <a:pt x="1072" y="4447"/>
                    <a:pt x="2067" y="4964"/>
                    <a:pt x="3061" y="4964"/>
                  </a:cubicBezTo>
                  <a:cubicBezTo>
                    <a:pt x="4054" y="4964"/>
                    <a:pt x="5044" y="4447"/>
                    <a:pt x="5556" y="3414"/>
                  </a:cubicBezTo>
                  <a:cubicBezTo>
                    <a:pt x="6106" y="2409"/>
                    <a:pt x="5879" y="1575"/>
                    <a:pt x="56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1" name="Google Shape;2691;p50"/>
            <p:cNvSpPr/>
            <p:nvPr/>
          </p:nvSpPr>
          <p:spPr>
            <a:xfrm>
              <a:off x="1918463" y="2371750"/>
              <a:ext cx="129925" cy="111900"/>
            </a:xfrm>
            <a:custGeom>
              <a:avLst/>
              <a:gdLst/>
              <a:ahLst/>
              <a:cxnLst/>
              <a:rect l="l" t="t" r="r" b="b"/>
              <a:pathLst>
                <a:path w="5197" h="4476" extrusionOk="0">
                  <a:moveTo>
                    <a:pt x="2390" y="0"/>
                  </a:moveTo>
                  <a:cubicBezTo>
                    <a:pt x="1233" y="0"/>
                    <a:pt x="266" y="872"/>
                    <a:pt x="152" y="2010"/>
                  </a:cubicBezTo>
                  <a:cubicBezTo>
                    <a:pt x="96" y="2408"/>
                    <a:pt x="58" y="2769"/>
                    <a:pt x="1" y="3072"/>
                  </a:cubicBezTo>
                  <a:cubicBezTo>
                    <a:pt x="702" y="3736"/>
                    <a:pt x="1612" y="4475"/>
                    <a:pt x="2598" y="4475"/>
                  </a:cubicBezTo>
                  <a:cubicBezTo>
                    <a:pt x="3584" y="4475"/>
                    <a:pt x="4495" y="3736"/>
                    <a:pt x="5196" y="3072"/>
                  </a:cubicBezTo>
                  <a:cubicBezTo>
                    <a:pt x="5139" y="2750"/>
                    <a:pt x="5101" y="2408"/>
                    <a:pt x="5044" y="2010"/>
                  </a:cubicBezTo>
                  <a:cubicBezTo>
                    <a:pt x="4931" y="872"/>
                    <a:pt x="3964" y="0"/>
                    <a:pt x="28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2" name="Google Shape;2692;p50"/>
            <p:cNvSpPr/>
            <p:nvPr/>
          </p:nvSpPr>
          <p:spPr>
            <a:xfrm>
              <a:off x="1972513" y="2399700"/>
              <a:ext cx="22300" cy="44725"/>
            </a:xfrm>
            <a:custGeom>
              <a:avLst/>
              <a:gdLst/>
              <a:ahLst/>
              <a:cxnLst/>
              <a:rect l="l" t="t" r="r" b="b"/>
              <a:pathLst>
                <a:path w="892" h="1789" extrusionOk="0">
                  <a:moveTo>
                    <a:pt x="446" y="1"/>
                  </a:moveTo>
                  <a:cubicBezTo>
                    <a:pt x="223" y="1"/>
                    <a:pt x="0" y="153"/>
                    <a:pt x="0" y="456"/>
                  </a:cubicBezTo>
                  <a:lnTo>
                    <a:pt x="0" y="1347"/>
                  </a:lnTo>
                  <a:cubicBezTo>
                    <a:pt x="0" y="1641"/>
                    <a:pt x="223" y="1788"/>
                    <a:pt x="446" y="1788"/>
                  </a:cubicBezTo>
                  <a:cubicBezTo>
                    <a:pt x="669" y="1788"/>
                    <a:pt x="891" y="1641"/>
                    <a:pt x="891" y="1347"/>
                  </a:cubicBezTo>
                  <a:lnTo>
                    <a:pt x="891" y="456"/>
                  </a:lnTo>
                  <a:cubicBezTo>
                    <a:pt x="891" y="153"/>
                    <a:pt x="669" y="1"/>
                    <a:pt x="4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dirty="0"/>
            </a:p>
          </p:txBody>
        </p:sp>
        <p:sp>
          <p:nvSpPr>
            <p:cNvPr id="2693" name="Google Shape;2693;p50"/>
            <p:cNvSpPr/>
            <p:nvPr/>
          </p:nvSpPr>
          <p:spPr>
            <a:xfrm>
              <a:off x="2027963" y="2489175"/>
              <a:ext cx="13300" cy="11050"/>
            </a:xfrm>
            <a:custGeom>
              <a:avLst/>
              <a:gdLst/>
              <a:ahLst/>
              <a:cxnLst/>
              <a:rect l="l" t="t" r="r" b="b"/>
              <a:pathLst>
                <a:path w="532" h="442" extrusionOk="0">
                  <a:moveTo>
                    <a:pt x="229" y="1"/>
                  </a:moveTo>
                  <a:cubicBezTo>
                    <a:pt x="114" y="1"/>
                    <a:pt x="1" y="86"/>
                    <a:pt x="1" y="214"/>
                  </a:cubicBezTo>
                  <a:cubicBezTo>
                    <a:pt x="1" y="347"/>
                    <a:pt x="96" y="442"/>
                    <a:pt x="228" y="442"/>
                  </a:cubicBezTo>
                  <a:cubicBezTo>
                    <a:pt x="418" y="442"/>
                    <a:pt x="532" y="195"/>
                    <a:pt x="380" y="62"/>
                  </a:cubicBezTo>
                  <a:cubicBezTo>
                    <a:pt x="337" y="20"/>
                    <a:pt x="283" y="1"/>
                    <a:pt x="2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4" name="Google Shape;2694;p50"/>
            <p:cNvSpPr/>
            <p:nvPr/>
          </p:nvSpPr>
          <p:spPr>
            <a:xfrm>
              <a:off x="1898088" y="2292925"/>
              <a:ext cx="269275" cy="285400"/>
            </a:xfrm>
            <a:custGeom>
              <a:avLst/>
              <a:gdLst/>
              <a:ahLst/>
              <a:cxnLst/>
              <a:rect l="l" t="t" r="r" b="b"/>
              <a:pathLst>
                <a:path w="10771" h="11416" extrusionOk="0">
                  <a:moveTo>
                    <a:pt x="3413" y="4499"/>
                  </a:moveTo>
                  <a:cubicBezTo>
                    <a:pt x="3527" y="4499"/>
                    <a:pt x="3641" y="4594"/>
                    <a:pt x="3641" y="4727"/>
                  </a:cubicBezTo>
                  <a:lnTo>
                    <a:pt x="3641" y="5618"/>
                  </a:lnTo>
                  <a:cubicBezTo>
                    <a:pt x="3641" y="5760"/>
                    <a:pt x="3527" y="5831"/>
                    <a:pt x="3413" y="5831"/>
                  </a:cubicBezTo>
                  <a:cubicBezTo>
                    <a:pt x="3300" y="5831"/>
                    <a:pt x="3186" y="5760"/>
                    <a:pt x="3186" y="5618"/>
                  </a:cubicBezTo>
                  <a:lnTo>
                    <a:pt x="3186" y="4727"/>
                  </a:lnTo>
                  <a:cubicBezTo>
                    <a:pt x="3186" y="4594"/>
                    <a:pt x="3300" y="4499"/>
                    <a:pt x="3413" y="4499"/>
                  </a:cubicBezTo>
                  <a:close/>
                  <a:moveTo>
                    <a:pt x="3186" y="3381"/>
                  </a:moveTo>
                  <a:lnTo>
                    <a:pt x="3186" y="4063"/>
                  </a:lnTo>
                  <a:cubicBezTo>
                    <a:pt x="3186" y="4063"/>
                    <a:pt x="3186" y="4082"/>
                    <a:pt x="3186" y="4082"/>
                  </a:cubicBezTo>
                  <a:cubicBezTo>
                    <a:pt x="2920" y="4177"/>
                    <a:pt x="2750" y="4443"/>
                    <a:pt x="2750" y="4727"/>
                  </a:cubicBezTo>
                  <a:lnTo>
                    <a:pt x="2750" y="5618"/>
                  </a:lnTo>
                  <a:cubicBezTo>
                    <a:pt x="2750" y="5903"/>
                    <a:pt x="2920" y="6149"/>
                    <a:pt x="3186" y="6244"/>
                  </a:cubicBezTo>
                  <a:lnTo>
                    <a:pt x="3186" y="7382"/>
                  </a:lnTo>
                  <a:cubicBezTo>
                    <a:pt x="2408" y="7287"/>
                    <a:pt x="1688" y="6718"/>
                    <a:pt x="1062" y="6149"/>
                  </a:cubicBezTo>
                  <a:cubicBezTo>
                    <a:pt x="1100" y="5808"/>
                    <a:pt x="1138" y="5504"/>
                    <a:pt x="1176" y="5201"/>
                  </a:cubicBezTo>
                  <a:cubicBezTo>
                    <a:pt x="1290" y="4158"/>
                    <a:pt x="2162" y="3381"/>
                    <a:pt x="3186" y="3381"/>
                  </a:cubicBezTo>
                  <a:close/>
                  <a:moveTo>
                    <a:pt x="3641" y="3381"/>
                  </a:moveTo>
                  <a:cubicBezTo>
                    <a:pt x="4665" y="3381"/>
                    <a:pt x="5537" y="4158"/>
                    <a:pt x="5651" y="5182"/>
                  </a:cubicBezTo>
                  <a:lnTo>
                    <a:pt x="5651" y="5201"/>
                  </a:lnTo>
                  <a:cubicBezTo>
                    <a:pt x="5689" y="5504"/>
                    <a:pt x="5727" y="5808"/>
                    <a:pt x="5765" y="6149"/>
                  </a:cubicBezTo>
                  <a:cubicBezTo>
                    <a:pt x="5139" y="6718"/>
                    <a:pt x="4418" y="7287"/>
                    <a:pt x="3641" y="7382"/>
                  </a:cubicBezTo>
                  <a:lnTo>
                    <a:pt x="3641" y="6244"/>
                  </a:lnTo>
                  <a:cubicBezTo>
                    <a:pt x="3906" y="6149"/>
                    <a:pt x="4077" y="5884"/>
                    <a:pt x="4077" y="5599"/>
                  </a:cubicBezTo>
                  <a:lnTo>
                    <a:pt x="4077" y="4708"/>
                  </a:lnTo>
                  <a:cubicBezTo>
                    <a:pt x="4077" y="4424"/>
                    <a:pt x="3906" y="4177"/>
                    <a:pt x="3641" y="4082"/>
                  </a:cubicBezTo>
                  <a:cubicBezTo>
                    <a:pt x="3641" y="4063"/>
                    <a:pt x="3641" y="4063"/>
                    <a:pt x="3641" y="4044"/>
                  </a:cubicBezTo>
                  <a:lnTo>
                    <a:pt x="3641" y="3381"/>
                  </a:lnTo>
                  <a:close/>
                  <a:moveTo>
                    <a:pt x="986" y="6680"/>
                  </a:moveTo>
                  <a:lnTo>
                    <a:pt x="986" y="6680"/>
                  </a:lnTo>
                  <a:cubicBezTo>
                    <a:pt x="1688" y="7287"/>
                    <a:pt x="2503" y="7837"/>
                    <a:pt x="3413" y="7837"/>
                  </a:cubicBezTo>
                  <a:cubicBezTo>
                    <a:pt x="4324" y="7837"/>
                    <a:pt x="5158" y="7287"/>
                    <a:pt x="5859" y="6680"/>
                  </a:cubicBezTo>
                  <a:lnTo>
                    <a:pt x="5859" y="6680"/>
                  </a:lnTo>
                  <a:cubicBezTo>
                    <a:pt x="6049" y="7950"/>
                    <a:pt x="6182" y="8671"/>
                    <a:pt x="5727" y="9524"/>
                  </a:cubicBezTo>
                  <a:cubicBezTo>
                    <a:pt x="5253" y="10482"/>
                    <a:pt x="4333" y="10961"/>
                    <a:pt x="3413" y="10961"/>
                  </a:cubicBezTo>
                  <a:cubicBezTo>
                    <a:pt x="2494" y="10961"/>
                    <a:pt x="1574" y="10482"/>
                    <a:pt x="1100" y="9524"/>
                  </a:cubicBezTo>
                  <a:cubicBezTo>
                    <a:pt x="626" y="8652"/>
                    <a:pt x="797" y="7875"/>
                    <a:pt x="986" y="6680"/>
                  </a:cubicBezTo>
                  <a:close/>
                  <a:moveTo>
                    <a:pt x="10545" y="1"/>
                  </a:moveTo>
                  <a:cubicBezTo>
                    <a:pt x="10434" y="1"/>
                    <a:pt x="10325" y="72"/>
                    <a:pt x="10334" y="214"/>
                  </a:cubicBezTo>
                  <a:lnTo>
                    <a:pt x="10334" y="5694"/>
                  </a:lnTo>
                  <a:cubicBezTo>
                    <a:pt x="10334" y="6320"/>
                    <a:pt x="9822" y="6813"/>
                    <a:pt x="9216" y="6813"/>
                  </a:cubicBezTo>
                  <a:cubicBezTo>
                    <a:pt x="8590" y="6813"/>
                    <a:pt x="8097" y="6320"/>
                    <a:pt x="8097" y="5694"/>
                  </a:cubicBezTo>
                  <a:lnTo>
                    <a:pt x="8097" y="2452"/>
                  </a:lnTo>
                  <a:cubicBezTo>
                    <a:pt x="8097" y="1086"/>
                    <a:pt x="6997" y="6"/>
                    <a:pt x="5651" y="6"/>
                  </a:cubicBezTo>
                  <a:cubicBezTo>
                    <a:pt x="4286" y="6"/>
                    <a:pt x="3205" y="1086"/>
                    <a:pt x="3186" y="2452"/>
                  </a:cubicBezTo>
                  <a:lnTo>
                    <a:pt x="3186" y="2945"/>
                  </a:lnTo>
                  <a:cubicBezTo>
                    <a:pt x="1934" y="2945"/>
                    <a:pt x="873" y="3893"/>
                    <a:pt x="740" y="5144"/>
                  </a:cubicBezTo>
                  <a:cubicBezTo>
                    <a:pt x="512" y="7419"/>
                    <a:pt x="0" y="8424"/>
                    <a:pt x="721" y="9752"/>
                  </a:cubicBezTo>
                  <a:cubicBezTo>
                    <a:pt x="1280" y="10861"/>
                    <a:pt x="2352" y="11416"/>
                    <a:pt x="3421" y="11416"/>
                  </a:cubicBezTo>
                  <a:cubicBezTo>
                    <a:pt x="4489" y="11416"/>
                    <a:pt x="5556" y="10861"/>
                    <a:pt x="6106" y="9752"/>
                  </a:cubicBezTo>
                  <a:cubicBezTo>
                    <a:pt x="6826" y="8443"/>
                    <a:pt x="6352" y="7419"/>
                    <a:pt x="6087" y="5144"/>
                  </a:cubicBezTo>
                  <a:cubicBezTo>
                    <a:pt x="5954" y="3893"/>
                    <a:pt x="4892" y="2945"/>
                    <a:pt x="3641" y="2945"/>
                  </a:cubicBezTo>
                  <a:lnTo>
                    <a:pt x="3641" y="2452"/>
                  </a:lnTo>
                  <a:cubicBezTo>
                    <a:pt x="3679" y="1371"/>
                    <a:pt x="4570" y="518"/>
                    <a:pt x="5651" y="518"/>
                  </a:cubicBezTo>
                  <a:cubicBezTo>
                    <a:pt x="6732" y="518"/>
                    <a:pt x="7623" y="1371"/>
                    <a:pt x="7661" y="2452"/>
                  </a:cubicBezTo>
                  <a:lnTo>
                    <a:pt x="7661" y="5694"/>
                  </a:lnTo>
                  <a:cubicBezTo>
                    <a:pt x="7642" y="6566"/>
                    <a:pt x="8343" y="7268"/>
                    <a:pt x="9216" y="7268"/>
                  </a:cubicBezTo>
                  <a:cubicBezTo>
                    <a:pt x="10069" y="7268"/>
                    <a:pt x="10770" y="6566"/>
                    <a:pt x="10770" y="5694"/>
                  </a:cubicBezTo>
                  <a:lnTo>
                    <a:pt x="10770" y="214"/>
                  </a:lnTo>
                  <a:cubicBezTo>
                    <a:pt x="10770" y="72"/>
                    <a:pt x="10657" y="1"/>
                    <a:pt x="105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5" name="Google Shape;2695;p50"/>
            <p:cNvSpPr/>
            <p:nvPr/>
          </p:nvSpPr>
          <p:spPr>
            <a:xfrm>
              <a:off x="1986813" y="2510425"/>
              <a:ext cx="49900" cy="44075"/>
            </a:xfrm>
            <a:custGeom>
              <a:avLst/>
              <a:gdLst/>
              <a:ahLst/>
              <a:cxnLst/>
              <a:rect l="l" t="t" r="r" b="b"/>
              <a:pathLst>
                <a:path w="1996" h="1763" extrusionOk="0">
                  <a:moveTo>
                    <a:pt x="1702" y="0"/>
                  </a:moveTo>
                  <a:cubicBezTo>
                    <a:pt x="1616" y="0"/>
                    <a:pt x="1530" y="47"/>
                    <a:pt x="1495" y="161"/>
                  </a:cubicBezTo>
                  <a:cubicBezTo>
                    <a:pt x="1476" y="255"/>
                    <a:pt x="1438" y="331"/>
                    <a:pt x="1400" y="407"/>
                  </a:cubicBezTo>
                  <a:cubicBezTo>
                    <a:pt x="1154" y="862"/>
                    <a:pt x="756" y="1184"/>
                    <a:pt x="263" y="1317"/>
                  </a:cubicBezTo>
                  <a:cubicBezTo>
                    <a:pt x="1" y="1387"/>
                    <a:pt x="60" y="1762"/>
                    <a:pt x="308" y="1762"/>
                  </a:cubicBezTo>
                  <a:cubicBezTo>
                    <a:pt x="329" y="1762"/>
                    <a:pt x="352" y="1759"/>
                    <a:pt x="376" y="1753"/>
                  </a:cubicBezTo>
                  <a:cubicBezTo>
                    <a:pt x="1078" y="1545"/>
                    <a:pt x="1666" y="1014"/>
                    <a:pt x="1912" y="312"/>
                  </a:cubicBezTo>
                  <a:cubicBezTo>
                    <a:pt x="1996" y="134"/>
                    <a:pt x="1848" y="0"/>
                    <a:pt x="17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96" name="Google Shape;2696;p50"/>
          <p:cNvGrpSpPr/>
          <p:nvPr/>
        </p:nvGrpSpPr>
        <p:grpSpPr>
          <a:xfrm>
            <a:off x="3112572" y="1991500"/>
            <a:ext cx="377566" cy="365765"/>
            <a:chOff x="2473563" y="2292925"/>
            <a:chExt cx="288725" cy="285175"/>
          </a:xfrm>
        </p:grpSpPr>
        <p:sp>
          <p:nvSpPr>
            <p:cNvPr id="2697" name="Google Shape;2697;p50"/>
            <p:cNvSpPr/>
            <p:nvPr/>
          </p:nvSpPr>
          <p:spPr>
            <a:xfrm>
              <a:off x="2502963" y="2320550"/>
              <a:ext cx="229450" cy="229450"/>
            </a:xfrm>
            <a:custGeom>
              <a:avLst/>
              <a:gdLst/>
              <a:ahLst/>
              <a:cxnLst/>
              <a:rect l="l" t="t" r="r" b="b"/>
              <a:pathLst>
                <a:path w="9178" h="9178" extrusionOk="0">
                  <a:moveTo>
                    <a:pt x="0" y="0"/>
                  </a:moveTo>
                  <a:lnTo>
                    <a:pt x="0" y="9178"/>
                  </a:lnTo>
                  <a:lnTo>
                    <a:pt x="9178" y="9178"/>
                  </a:lnTo>
                  <a:lnTo>
                    <a:pt x="91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8" name="Google Shape;2698;p50"/>
            <p:cNvSpPr/>
            <p:nvPr/>
          </p:nvSpPr>
          <p:spPr>
            <a:xfrm>
              <a:off x="2539938" y="2357525"/>
              <a:ext cx="155975" cy="116625"/>
            </a:xfrm>
            <a:custGeom>
              <a:avLst/>
              <a:gdLst/>
              <a:ahLst/>
              <a:cxnLst/>
              <a:rect l="l" t="t" r="r" b="b"/>
              <a:pathLst>
                <a:path w="6239" h="4665" extrusionOk="0">
                  <a:moveTo>
                    <a:pt x="0" y="0"/>
                  </a:moveTo>
                  <a:lnTo>
                    <a:pt x="0" y="3546"/>
                  </a:lnTo>
                  <a:lnTo>
                    <a:pt x="3167" y="4665"/>
                  </a:lnTo>
                  <a:lnTo>
                    <a:pt x="6239" y="3546"/>
                  </a:lnTo>
                  <a:lnTo>
                    <a:pt x="62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9" name="Google Shape;2699;p50"/>
            <p:cNvSpPr/>
            <p:nvPr/>
          </p:nvSpPr>
          <p:spPr>
            <a:xfrm>
              <a:off x="2538988" y="2407775"/>
              <a:ext cx="155975" cy="106200"/>
            </a:xfrm>
            <a:custGeom>
              <a:avLst/>
              <a:gdLst/>
              <a:ahLst/>
              <a:cxnLst/>
              <a:rect l="l" t="t" r="r" b="b"/>
              <a:pathLst>
                <a:path w="6239" h="4248" extrusionOk="0">
                  <a:moveTo>
                    <a:pt x="1574" y="0"/>
                  </a:moveTo>
                  <a:lnTo>
                    <a:pt x="0" y="1574"/>
                  </a:lnTo>
                  <a:lnTo>
                    <a:pt x="0" y="4248"/>
                  </a:lnTo>
                  <a:lnTo>
                    <a:pt x="6239" y="4248"/>
                  </a:lnTo>
                  <a:lnTo>
                    <a:pt x="6239" y="1574"/>
                  </a:lnTo>
                  <a:lnTo>
                    <a:pt x="5120" y="436"/>
                  </a:lnTo>
                  <a:lnTo>
                    <a:pt x="3584" y="2010"/>
                  </a:lnTo>
                  <a:lnTo>
                    <a:pt x="15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0" name="Google Shape;2700;p50"/>
            <p:cNvSpPr/>
            <p:nvPr/>
          </p:nvSpPr>
          <p:spPr>
            <a:xfrm>
              <a:off x="2618138" y="2390700"/>
              <a:ext cx="26100" cy="22400"/>
            </a:xfrm>
            <a:custGeom>
              <a:avLst/>
              <a:gdLst/>
              <a:ahLst/>
              <a:cxnLst/>
              <a:rect l="l" t="t" r="r" b="b"/>
              <a:pathLst>
                <a:path w="1044" h="896" extrusionOk="0">
                  <a:moveTo>
                    <a:pt x="456" y="1"/>
                  </a:moveTo>
                  <a:cubicBezTo>
                    <a:pt x="209" y="1"/>
                    <a:pt x="1" y="209"/>
                    <a:pt x="1" y="456"/>
                  </a:cubicBezTo>
                  <a:cubicBezTo>
                    <a:pt x="1" y="722"/>
                    <a:pt x="213" y="895"/>
                    <a:pt x="439" y="895"/>
                  </a:cubicBezTo>
                  <a:cubicBezTo>
                    <a:pt x="551" y="895"/>
                    <a:pt x="665" y="853"/>
                    <a:pt x="759" y="759"/>
                  </a:cubicBezTo>
                  <a:cubicBezTo>
                    <a:pt x="1044" y="494"/>
                    <a:pt x="835" y="1"/>
                    <a:pt x="4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1" name="Google Shape;2701;p50"/>
            <p:cNvSpPr/>
            <p:nvPr/>
          </p:nvSpPr>
          <p:spPr>
            <a:xfrm>
              <a:off x="2566013" y="2474600"/>
              <a:ext cx="12825" cy="11050"/>
            </a:xfrm>
            <a:custGeom>
              <a:avLst/>
              <a:gdLst/>
              <a:ahLst/>
              <a:cxnLst/>
              <a:rect l="l" t="t" r="r" b="b"/>
              <a:pathLst>
                <a:path w="513" h="442" extrusionOk="0">
                  <a:moveTo>
                    <a:pt x="285" y="1"/>
                  </a:moveTo>
                  <a:cubicBezTo>
                    <a:pt x="95" y="1"/>
                    <a:pt x="0" y="228"/>
                    <a:pt x="133" y="380"/>
                  </a:cubicBezTo>
                  <a:cubicBezTo>
                    <a:pt x="176" y="423"/>
                    <a:pt x="230" y="442"/>
                    <a:pt x="284" y="442"/>
                  </a:cubicBezTo>
                  <a:cubicBezTo>
                    <a:pt x="399" y="442"/>
                    <a:pt x="512" y="357"/>
                    <a:pt x="512" y="228"/>
                  </a:cubicBezTo>
                  <a:cubicBezTo>
                    <a:pt x="512" y="96"/>
                    <a:pt x="417" y="1"/>
                    <a:pt x="2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2" name="Google Shape;2702;p50"/>
            <p:cNvSpPr/>
            <p:nvPr/>
          </p:nvSpPr>
          <p:spPr>
            <a:xfrm>
              <a:off x="2473563" y="2292925"/>
              <a:ext cx="288725" cy="285175"/>
            </a:xfrm>
            <a:custGeom>
              <a:avLst/>
              <a:gdLst/>
              <a:ahLst/>
              <a:cxnLst/>
              <a:rect l="l" t="t" r="r" b="b"/>
              <a:pathLst>
                <a:path w="11549" h="11407" extrusionOk="0">
                  <a:moveTo>
                    <a:pt x="10145" y="1333"/>
                  </a:moveTo>
                  <a:lnTo>
                    <a:pt x="10145" y="10074"/>
                  </a:lnTo>
                  <a:lnTo>
                    <a:pt x="1404" y="10074"/>
                  </a:lnTo>
                  <a:lnTo>
                    <a:pt x="1404" y="1333"/>
                  </a:lnTo>
                  <a:close/>
                  <a:moveTo>
                    <a:pt x="1179" y="1"/>
                  </a:moveTo>
                  <a:cubicBezTo>
                    <a:pt x="1067" y="1"/>
                    <a:pt x="958" y="72"/>
                    <a:pt x="968" y="214"/>
                  </a:cubicBezTo>
                  <a:lnTo>
                    <a:pt x="968" y="897"/>
                  </a:lnTo>
                  <a:lnTo>
                    <a:pt x="285" y="897"/>
                  </a:lnTo>
                  <a:cubicBezTo>
                    <a:pt x="1" y="897"/>
                    <a:pt x="1" y="1333"/>
                    <a:pt x="285" y="1333"/>
                  </a:cubicBezTo>
                  <a:lnTo>
                    <a:pt x="968" y="1333"/>
                  </a:lnTo>
                  <a:lnTo>
                    <a:pt x="968" y="10074"/>
                  </a:lnTo>
                  <a:lnTo>
                    <a:pt x="285" y="10074"/>
                  </a:lnTo>
                  <a:cubicBezTo>
                    <a:pt x="1" y="10074"/>
                    <a:pt x="1" y="10510"/>
                    <a:pt x="285" y="10510"/>
                  </a:cubicBezTo>
                  <a:lnTo>
                    <a:pt x="968" y="10510"/>
                  </a:lnTo>
                  <a:lnTo>
                    <a:pt x="968" y="11193"/>
                  </a:lnTo>
                  <a:cubicBezTo>
                    <a:pt x="968" y="11335"/>
                    <a:pt x="1077" y="11406"/>
                    <a:pt x="1186" y="11406"/>
                  </a:cubicBezTo>
                  <a:cubicBezTo>
                    <a:pt x="1295" y="11406"/>
                    <a:pt x="1404" y="11335"/>
                    <a:pt x="1404" y="11193"/>
                  </a:cubicBezTo>
                  <a:lnTo>
                    <a:pt x="1404" y="10510"/>
                  </a:lnTo>
                  <a:lnTo>
                    <a:pt x="10145" y="10510"/>
                  </a:lnTo>
                  <a:lnTo>
                    <a:pt x="10145" y="11193"/>
                  </a:lnTo>
                  <a:cubicBezTo>
                    <a:pt x="10145" y="11335"/>
                    <a:pt x="10254" y="11406"/>
                    <a:pt x="10363" y="11406"/>
                  </a:cubicBezTo>
                  <a:cubicBezTo>
                    <a:pt x="10472" y="11406"/>
                    <a:pt x="10581" y="11335"/>
                    <a:pt x="10581" y="11193"/>
                  </a:cubicBezTo>
                  <a:lnTo>
                    <a:pt x="10581" y="10510"/>
                  </a:lnTo>
                  <a:lnTo>
                    <a:pt x="11264" y="10510"/>
                  </a:lnTo>
                  <a:cubicBezTo>
                    <a:pt x="11548" y="10510"/>
                    <a:pt x="11548" y="10074"/>
                    <a:pt x="11264" y="10074"/>
                  </a:cubicBezTo>
                  <a:lnTo>
                    <a:pt x="10581" y="10074"/>
                  </a:lnTo>
                  <a:lnTo>
                    <a:pt x="10581" y="1333"/>
                  </a:lnTo>
                  <a:lnTo>
                    <a:pt x="11264" y="1333"/>
                  </a:lnTo>
                  <a:cubicBezTo>
                    <a:pt x="11542" y="1333"/>
                    <a:pt x="11548" y="896"/>
                    <a:pt x="11281" y="896"/>
                  </a:cubicBezTo>
                  <a:cubicBezTo>
                    <a:pt x="11275" y="896"/>
                    <a:pt x="11270" y="896"/>
                    <a:pt x="11264" y="897"/>
                  </a:cubicBezTo>
                  <a:lnTo>
                    <a:pt x="10581" y="897"/>
                  </a:lnTo>
                  <a:lnTo>
                    <a:pt x="10581" y="214"/>
                  </a:lnTo>
                  <a:cubicBezTo>
                    <a:pt x="10581" y="72"/>
                    <a:pt x="10472" y="1"/>
                    <a:pt x="10363" y="1"/>
                  </a:cubicBezTo>
                  <a:cubicBezTo>
                    <a:pt x="10254" y="1"/>
                    <a:pt x="10145" y="72"/>
                    <a:pt x="10145" y="214"/>
                  </a:cubicBezTo>
                  <a:lnTo>
                    <a:pt x="10145" y="897"/>
                  </a:lnTo>
                  <a:lnTo>
                    <a:pt x="1404" y="897"/>
                  </a:lnTo>
                  <a:lnTo>
                    <a:pt x="1404" y="214"/>
                  </a:lnTo>
                  <a:cubicBezTo>
                    <a:pt x="1404" y="72"/>
                    <a:pt x="1290" y="1"/>
                    <a:pt x="11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3" name="Google Shape;2703;p50"/>
            <p:cNvSpPr/>
            <p:nvPr/>
          </p:nvSpPr>
          <p:spPr>
            <a:xfrm>
              <a:off x="2534238" y="2351825"/>
              <a:ext cx="167375" cy="167375"/>
            </a:xfrm>
            <a:custGeom>
              <a:avLst/>
              <a:gdLst/>
              <a:ahLst/>
              <a:cxnLst/>
              <a:rect l="l" t="t" r="r" b="b"/>
              <a:pathLst>
                <a:path w="6695" h="6695" extrusionOk="0">
                  <a:moveTo>
                    <a:pt x="6239" y="456"/>
                  </a:moveTo>
                  <a:lnTo>
                    <a:pt x="6239" y="3262"/>
                  </a:lnTo>
                  <a:lnTo>
                    <a:pt x="5519" y="2523"/>
                  </a:lnTo>
                  <a:cubicBezTo>
                    <a:pt x="5471" y="2475"/>
                    <a:pt x="5409" y="2452"/>
                    <a:pt x="5350" y="2452"/>
                  </a:cubicBezTo>
                  <a:cubicBezTo>
                    <a:pt x="5291" y="2452"/>
                    <a:pt x="5234" y="2475"/>
                    <a:pt x="5196" y="2523"/>
                  </a:cubicBezTo>
                  <a:lnTo>
                    <a:pt x="3812" y="3926"/>
                  </a:lnTo>
                  <a:lnTo>
                    <a:pt x="1954" y="2068"/>
                  </a:lnTo>
                  <a:cubicBezTo>
                    <a:pt x="1916" y="2030"/>
                    <a:pt x="1859" y="2011"/>
                    <a:pt x="1802" y="2011"/>
                  </a:cubicBezTo>
                  <a:cubicBezTo>
                    <a:pt x="1745" y="2011"/>
                    <a:pt x="1688" y="2030"/>
                    <a:pt x="1650" y="2068"/>
                  </a:cubicBezTo>
                  <a:lnTo>
                    <a:pt x="456" y="3262"/>
                  </a:lnTo>
                  <a:lnTo>
                    <a:pt x="456" y="456"/>
                  </a:lnTo>
                  <a:close/>
                  <a:moveTo>
                    <a:pt x="5348" y="2997"/>
                  </a:moveTo>
                  <a:lnTo>
                    <a:pt x="6239" y="3888"/>
                  </a:lnTo>
                  <a:lnTo>
                    <a:pt x="6239" y="4912"/>
                  </a:lnTo>
                  <a:lnTo>
                    <a:pt x="4779" y="4912"/>
                  </a:lnTo>
                  <a:lnTo>
                    <a:pt x="4115" y="4248"/>
                  </a:lnTo>
                  <a:lnTo>
                    <a:pt x="5348" y="2997"/>
                  </a:lnTo>
                  <a:close/>
                  <a:moveTo>
                    <a:pt x="1783" y="2542"/>
                  </a:moveTo>
                  <a:lnTo>
                    <a:pt x="4153" y="4912"/>
                  </a:lnTo>
                  <a:lnTo>
                    <a:pt x="2466" y="4912"/>
                  </a:lnTo>
                  <a:cubicBezTo>
                    <a:pt x="2162" y="4912"/>
                    <a:pt x="2162" y="5367"/>
                    <a:pt x="2466" y="5367"/>
                  </a:cubicBezTo>
                  <a:lnTo>
                    <a:pt x="6258" y="5367"/>
                  </a:lnTo>
                  <a:lnTo>
                    <a:pt x="6258" y="6258"/>
                  </a:lnTo>
                  <a:lnTo>
                    <a:pt x="456" y="6258"/>
                  </a:lnTo>
                  <a:lnTo>
                    <a:pt x="456" y="5348"/>
                  </a:lnTo>
                  <a:lnTo>
                    <a:pt x="664" y="5348"/>
                  </a:lnTo>
                  <a:cubicBezTo>
                    <a:pt x="968" y="5348"/>
                    <a:pt x="968" y="4912"/>
                    <a:pt x="664" y="4912"/>
                  </a:cubicBezTo>
                  <a:lnTo>
                    <a:pt x="456" y="4912"/>
                  </a:lnTo>
                  <a:lnTo>
                    <a:pt x="456" y="3888"/>
                  </a:lnTo>
                  <a:lnTo>
                    <a:pt x="1783" y="2542"/>
                  </a:lnTo>
                  <a:close/>
                  <a:moveTo>
                    <a:pt x="228" y="1"/>
                  </a:moveTo>
                  <a:cubicBezTo>
                    <a:pt x="96" y="1"/>
                    <a:pt x="1" y="96"/>
                    <a:pt x="1" y="228"/>
                  </a:cubicBezTo>
                  <a:lnTo>
                    <a:pt x="1" y="6467"/>
                  </a:lnTo>
                  <a:cubicBezTo>
                    <a:pt x="1" y="6580"/>
                    <a:pt x="96" y="6694"/>
                    <a:pt x="228" y="6694"/>
                  </a:cubicBezTo>
                  <a:lnTo>
                    <a:pt x="6467" y="6694"/>
                  </a:lnTo>
                  <a:cubicBezTo>
                    <a:pt x="6580" y="6694"/>
                    <a:pt x="6694" y="6580"/>
                    <a:pt x="6694" y="6467"/>
                  </a:cubicBezTo>
                  <a:lnTo>
                    <a:pt x="6694" y="228"/>
                  </a:lnTo>
                  <a:cubicBezTo>
                    <a:pt x="6694" y="96"/>
                    <a:pt x="6580" y="1"/>
                    <a:pt x="64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4" name="Google Shape;2704;p50"/>
            <p:cNvSpPr/>
            <p:nvPr/>
          </p:nvSpPr>
          <p:spPr>
            <a:xfrm>
              <a:off x="2612463" y="2385300"/>
              <a:ext cx="39375" cy="33400"/>
            </a:xfrm>
            <a:custGeom>
              <a:avLst/>
              <a:gdLst/>
              <a:ahLst/>
              <a:cxnLst/>
              <a:rect l="l" t="t" r="r" b="b"/>
              <a:pathLst>
                <a:path w="1575" h="1336" extrusionOk="0">
                  <a:moveTo>
                    <a:pt x="683" y="444"/>
                  </a:moveTo>
                  <a:cubicBezTo>
                    <a:pt x="873" y="444"/>
                    <a:pt x="967" y="691"/>
                    <a:pt x="835" y="823"/>
                  </a:cubicBezTo>
                  <a:cubicBezTo>
                    <a:pt x="786" y="872"/>
                    <a:pt x="729" y="894"/>
                    <a:pt x="674" y="894"/>
                  </a:cubicBezTo>
                  <a:cubicBezTo>
                    <a:pt x="560" y="894"/>
                    <a:pt x="455" y="800"/>
                    <a:pt x="455" y="672"/>
                  </a:cubicBezTo>
                  <a:cubicBezTo>
                    <a:pt x="455" y="539"/>
                    <a:pt x="550" y="444"/>
                    <a:pt x="683" y="444"/>
                  </a:cubicBezTo>
                  <a:close/>
                  <a:moveTo>
                    <a:pt x="669" y="0"/>
                  </a:moveTo>
                  <a:cubicBezTo>
                    <a:pt x="328" y="0"/>
                    <a:pt x="0" y="263"/>
                    <a:pt x="0" y="672"/>
                  </a:cubicBezTo>
                  <a:cubicBezTo>
                    <a:pt x="0" y="1032"/>
                    <a:pt x="304" y="1335"/>
                    <a:pt x="683" y="1335"/>
                  </a:cubicBezTo>
                  <a:cubicBezTo>
                    <a:pt x="1271" y="1335"/>
                    <a:pt x="1574" y="615"/>
                    <a:pt x="1138" y="198"/>
                  </a:cubicBezTo>
                  <a:cubicBezTo>
                    <a:pt x="1002" y="62"/>
                    <a:pt x="834" y="0"/>
                    <a:pt x="6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05" name="Google Shape;2705;p50"/>
          <p:cNvGrpSpPr/>
          <p:nvPr/>
        </p:nvGrpSpPr>
        <p:grpSpPr>
          <a:xfrm>
            <a:off x="3838125" y="2004272"/>
            <a:ext cx="365763" cy="340222"/>
            <a:chOff x="3001163" y="2256975"/>
            <a:chExt cx="443725" cy="416275"/>
          </a:xfrm>
        </p:grpSpPr>
        <p:sp>
          <p:nvSpPr>
            <p:cNvPr id="2706" name="Google Shape;2706;p50"/>
            <p:cNvSpPr/>
            <p:nvPr/>
          </p:nvSpPr>
          <p:spPr>
            <a:xfrm>
              <a:off x="3020613" y="2372825"/>
              <a:ext cx="322825" cy="291700"/>
            </a:xfrm>
            <a:custGeom>
              <a:avLst/>
              <a:gdLst/>
              <a:ahLst/>
              <a:cxnLst/>
              <a:rect l="l" t="t" r="r" b="b"/>
              <a:pathLst>
                <a:path w="12913" h="11668" extrusionOk="0">
                  <a:moveTo>
                    <a:pt x="6415" y="0"/>
                  </a:moveTo>
                  <a:cubicBezTo>
                    <a:pt x="4811" y="0"/>
                    <a:pt x="3218" y="660"/>
                    <a:pt x="2067" y="1948"/>
                  </a:cubicBezTo>
                  <a:cubicBezTo>
                    <a:pt x="0" y="4261"/>
                    <a:pt x="114" y="7769"/>
                    <a:pt x="2295" y="9969"/>
                  </a:cubicBezTo>
                  <a:cubicBezTo>
                    <a:pt x="3434" y="11098"/>
                    <a:pt x="4923" y="11668"/>
                    <a:pt x="6417" y="11668"/>
                  </a:cubicBezTo>
                  <a:cubicBezTo>
                    <a:pt x="7807" y="11668"/>
                    <a:pt x="9200" y="11174"/>
                    <a:pt x="10315" y="10177"/>
                  </a:cubicBezTo>
                  <a:cubicBezTo>
                    <a:pt x="12610" y="8111"/>
                    <a:pt x="12913" y="4603"/>
                    <a:pt x="10979" y="2195"/>
                  </a:cubicBezTo>
                  <a:lnTo>
                    <a:pt x="10050" y="1266"/>
                  </a:lnTo>
                  <a:cubicBezTo>
                    <a:pt x="8975" y="417"/>
                    <a:pt x="7691" y="0"/>
                    <a:pt x="64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7" name="Google Shape;2707;p50"/>
            <p:cNvSpPr/>
            <p:nvPr/>
          </p:nvSpPr>
          <p:spPr>
            <a:xfrm>
              <a:off x="3055563" y="2413375"/>
              <a:ext cx="258025" cy="211125"/>
            </a:xfrm>
            <a:custGeom>
              <a:avLst/>
              <a:gdLst/>
              <a:ahLst/>
              <a:cxnLst/>
              <a:rect l="l" t="t" r="r" b="b"/>
              <a:pathLst>
                <a:path w="10321" h="8445" extrusionOk="0">
                  <a:moveTo>
                    <a:pt x="5006" y="0"/>
                  </a:moveTo>
                  <a:cubicBezTo>
                    <a:pt x="3332" y="0"/>
                    <a:pt x="1713" y="997"/>
                    <a:pt x="1048" y="2715"/>
                  </a:cubicBezTo>
                  <a:cubicBezTo>
                    <a:pt x="1048" y="2715"/>
                    <a:pt x="1048" y="2715"/>
                    <a:pt x="1048" y="2734"/>
                  </a:cubicBezTo>
                  <a:cubicBezTo>
                    <a:pt x="1" y="5540"/>
                    <a:pt x="2112" y="8445"/>
                    <a:pt x="4985" y="8445"/>
                  </a:cubicBezTo>
                  <a:cubicBezTo>
                    <a:pt x="5180" y="8445"/>
                    <a:pt x="5379" y="8431"/>
                    <a:pt x="5580" y="8404"/>
                  </a:cubicBezTo>
                  <a:cubicBezTo>
                    <a:pt x="8747" y="7968"/>
                    <a:pt x="10320" y="4308"/>
                    <a:pt x="8424" y="1729"/>
                  </a:cubicBezTo>
                  <a:lnTo>
                    <a:pt x="8405" y="1729"/>
                  </a:lnTo>
                  <a:lnTo>
                    <a:pt x="7495" y="819"/>
                  </a:lnTo>
                  <a:cubicBezTo>
                    <a:pt x="6732" y="261"/>
                    <a:pt x="5862" y="0"/>
                    <a:pt x="50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8" name="Google Shape;2708;p50"/>
            <p:cNvSpPr/>
            <p:nvPr/>
          </p:nvSpPr>
          <p:spPr>
            <a:xfrm>
              <a:off x="3108788" y="2453825"/>
              <a:ext cx="144600" cy="130425"/>
            </a:xfrm>
            <a:custGeom>
              <a:avLst/>
              <a:gdLst/>
              <a:ahLst/>
              <a:cxnLst/>
              <a:rect l="l" t="t" r="r" b="b"/>
              <a:pathLst>
                <a:path w="5784" h="5217" extrusionOk="0">
                  <a:moveTo>
                    <a:pt x="2876" y="1"/>
                  </a:moveTo>
                  <a:cubicBezTo>
                    <a:pt x="2091" y="1"/>
                    <a:pt x="1323" y="357"/>
                    <a:pt x="815" y="1021"/>
                  </a:cubicBezTo>
                  <a:cubicBezTo>
                    <a:pt x="0" y="2045"/>
                    <a:pt x="95" y="3524"/>
                    <a:pt x="1024" y="4453"/>
                  </a:cubicBezTo>
                  <a:cubicBezTo>
                    <a:pt x="1529" y="4958"/>
                    <a:pt x="2196" y="5217"/>
                    <a:pt x="2864" y="5217"/>
                  </a:cubicBezTo>
                  <a:cubicBezTo>
                    <a:pt x="3426" y="5217"/>
                    <a:pt x="3988" y="5034"/>
                    <a:pt x="4456" y="4662"/>
                  </a:cubicBezTo>
                  <a:cubicBezTo>
                    <a:pt x="5499" y="3866"/>
                    <a:pt x="5783" y="2425"/>
                    <a:pt x="5120" y="1287"/>
                  </a:cubicBezTo>
                  <a:lnTo>
                    <a:pt x="4191" y="358"/>
                  </a:lnTo>
                  <a:cubicBezTo>
                    <a:pt x="3777" y="117"/>
                    <a:pt x="3324" y="1"/>
                    <a:pt x="28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9" name="Google Shape;2709;p50"/>
            <p:cNvSpPr/>
            <p:nvPr/>
          </p:nvSpPr>
          <p:spPr>
            <a:xfrm>
              <a:off x="3323038" y="2265550"/>
              <a:ext cx="110950" cy="110950"/>
            </a:xfrm>
            <a:custGeom>
              <a:avLst/>
              <a:gdLst/>
              <a:ahLst/>
              <a:cxnLst/>
              <a:rect l="l" t="t" r="r" b="b"/>
              <a:pathLst>
                <a:path w="4438" h="4438" extrusionOk="0">
                  <a:moveTo>
                    <a:pt x="1935" y="1"/>
                  </a:moveTo>
                  <a:cubicBezTo>
                    <a:pt x="1537" y="399"/>
                    <a:pt x="77" y="1878"/>
                    <a:pt x="1" y="1973"/>
                  </a:cubicBezTo>
                  <a:lnTo>
                    <a:pt x="1" y="4438"/>
                  </a:lnTo>
                  <a:lnTo>
                    <a:pt x="2485" y="4438"/>
                  </a:lnTo>
                  <a:lnTo>
                    <a:pt x="4438" y="2504"/>
                  </a:lnTo>
                  <a:lnTo>
                    <a:pt x="1935" y="2504"/>
                  </a:lnTo>
                  <a:lnTo>
                    <a:pt x="19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0" name="Google Shape;2710;p50"/>
            <p:cNvSpPr/>
            <p:nvPr/>
          </p:nvSpPr>
          <p:spPr>
            <a:xfrm>
              <a:off x="3155538" y="2371850"/>
              <a:ext cx="173225" cy="165150"/>
            </a:xfrm>
            <a:custGeom>
              <a:avLst/>
              <a:gdLst/>
              <a:ahLst/>
              <a:cxnLst/>
              <a:rect l="l" t="t" r="r" b="b"/>
              <a:pathLst>
                <a:path w="6929" h="6606" extrusionOk="0">
                  <a:moveTo>
                    <a:pt x="6227" y="1"/>
                  </a:moveTo>
                  <a:cubicBezTo>
                    <a:pt x="6061" y="1"/>
                    <a:pt x="5895" y="63"/>
                    <a:pt x="5772" y="186"/>
                  </a:cubicBezTo>
                  <a:lnTo>
                    <a:pt x="481" y="5495"/>
                  </a:lnTo>
                  <a:cubicBezTo>
                    <a:pt x="1" y="5961"/>
                    <a:pt x="437" y="6605"/>
                    <a:pt x="940" y="6605"/>
                  </a:cubicBezTo>
                  <a:cubicBezTo>
                    <a:pt x="1092" y="6605"/>
                    <a:pt x="1250" y="6546"/>
                    <a:pt x="1391" y="6405"/>
                  </a:cubicBezTo>
                  <a:cubicBezTo>
                    <a:pt x="1562" y="6234"/>
                    <a:pt x="4918" y="2878"/>
                    <a:pt x="6682" y="1115"/>
                  </a:cubicBezTo>
                  <a:cubicBezTo>
                    <a:pt x="6928" y="849"/>
                    <a:pt x="6928" y="451"/>
                    <a:pt x="6682" y="186"/>
                  </a:cubicBezTo>
                  <a:cubicBezTo>
                    <a:pt x="6558" y="63"/>
                    <a:pt x="6393" y="1"/>
                    <a:pt x="6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1" name="Google Shape;2711;p50"/>
            <p:cNvSpPr/>
            <p:nvPr/>
          </p:nvSpPr>
          <p:spPr>
            <a:xfrm>
              <a:off x="3091238" y="2445625"/>
              <a:ext cx="18975" cy="16200"/>
            </a:xfrm>
            <a:custGeom>
              <a:avLst/>
              <a:gdLst/>
              <a:ahLst/>
              <a:cxnLst/>
              <a:rect l="l" t="t" r="r" b="b"/>
              <a:pathLst>
                <a:path w="759" h="648" extrusionOk="0">
                  <a:moveTo>
                    <a:pt x="332" y="1"/>
                  </a:moveTo>
                  <a:cubicBezTo>
                    <a:pt x="166" y="1"/>
                    <a:pt x="0" y="133"/>
                    <a:pt x="0" y="325"/>
                  </a:cubicBezTo>
                  <a:cubicBezTo>
                    <a:pt x="0" y="515"/>
                    <a:pt x="152" y="648"/>
                    <a:pt x="323" y="648"/>
                  </a:cubicBezTo>
                  <a:cubicBezTo>
                    <a:pt x="626" y="648"/>
                    <a:pt x="759" y="307"/>
                    <a:pt x="550" y="98"/>
                  </a:cubicBezTo>
                  <a:cubicBezTo>
                    <a:pt x="489" y="31"/>
                    <a:pt x="410" y="1"/>
                    <a:pt x="3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2" name="Google Shape;2712;p50"/>
            <p:cNvSpPr/>
            <p:nvPr/>
          </p:nvSpPr>
          <p:spPr>
            <a:xfrm>
              <a:off x="3001163" y="2256975"/>
              <a:ext cx="443725" cy="416275"/>
            </a:xfrm>
            <a:custGeom>
              <a:avLst/>
              <a:gdLst/>
              <a:ahLst/>
              <a:cxnLst/>
              <a:rect l="l" t="t" r="r" b="b"/>
              <a:pathLst>
                <a:path w="17749" h="16651" extrusionOk="0">
                  <a:moveTo>
                    <a:pt x="14487" y="1121"/>
                  </a:moveTo>
                  <a:lnTo>
                    <a:pt x="14487" y="2714"/>
                  </a:lnTo>
                  <a:lnTo>
                    <a:pt x="13198" y="4003"/>
                  </a:lnTo>
                  <a:lnTo>
                    <a:pt x="13198" y="2430"/>
                  </a:lnTo>
                  <a:cubicBezTo>
                    <a:pt x="13463" y="2164"/>
                    <a:pt x="13956" y="1652"/>
                    <a:pt x="14487" y="1121"/>
                  </a:cubicBezTo>
                  <a:close/>
                  <a:moveTo>
                    <a:pt x="16535" y="3169"/>
                  </a:moveTo>
                  <a:lnTo>
                    <a:pt x="15227" y="4477"/>
                  </a:lnTo>
                  <a:lnTo>
                    <a:pt x="13672" y="4477"/>
                  </a:lnTo>
                  <a:lnTo>
                    <a:pt x="14961" y="3169"/>
                  </a:lnTo>
                  <a:close/>
                  <a:moveTo>
                    <a:pt x="12409" y="4923"/>
                  </a:moveTo>
                  <a:cubicBezTo>
                    <a:pt x="12492" y="4923"/>
                    <a:pt x="12572" y="4951"/>
                    <a:pt x="12629" y="5008"/>
                  </a:cubicBezTo>
                  <a:cubicBezTo>
                    <a:pt x="12762" y="5141"/>
                    <a:pt x="12762" y="5350"/>
                    <a:pt x="12629" y="5482"/>
                  </a:cubicBezTo>
                  <a:lnTo>
                    <a:pt x="7339" y="10773"/>
                  </a:lnTo>
                  <a:cubicBezTo>
                    <a:pt x="7268" y="10843"/>
                    <a:pt x="7190" y="10873"/>
                    <a:pt x="7114" y="10873"/>
                  </a:cubicBezTo>
                  <a:cubicBezTo>
                    <a:pt x="6865" y="10873"/>
                    <a:pt x="6651" y="10550"/>
                    <a:pt x="6884" y="10318"/>
                  </a:cubicBezTo>
                  <a:lnTo>
                    <a:pt x="12174" y="5008"/>
                  </a:lnTo>
                  <a:cubicBezTo>
                    <a:pt x="12240" y="4951"/>
                    <a:pt x="12326" y="4923"/>
                    <a:pt x="12409" y="4923"/>
                  </a:cubicBezTo>
                  <a:close/>
                  <a:moveTo>
                    <a:pt x="7140" y="8202"/>
                  </a:moveTo>
                  <a:cubicBezTo>
                    <a:pt x="7398" y="8202"/>
                    <a:pt x="7668" y="8247"/>
                    <a:pt x="7946" y="8346"/>
                  </a:cubicBezTo>
                  <a:lnTo>
                    <a:pt x="6429" y="9843"/>
                  </a:lnTo>
                  <a:cubicBezTo>
                    <a:pt x="6050" y="10223"/>
                    <a:pt x="6050" y="10848"/>
                    <a:pt x="6429" y="11228"/>
                  </a:cubicBezTo>
                  <a:cubicBezTo>
                    <a:pt x="6618" y="11417"/>
                    <a:pt x="6865" y="11512"/>
                    <a:pt x="7114" y="11512"/>
                  </a:cubicBezTo>
                  <a:cubicBezTo>
                    <a:pt x="7363" y="11512"/>
                    <a:pt x="7614" y="11417"/>
                    <a:pt x="7813" y="11228"/>
                  </a:cubicBezTo>
                  <a:lnTo>
                    <a:pt x="9330" y="9711"/>
                  </a:lnTo>
                  <a:lnTo>
                    <a:pt x="9330" y="9711"/>
                  </a:lnTo>
                  <a:cubicBezTo>
                    <a:pt x="9905" y="11368"/>
                    <a:pt x="8581" y="12767"/>
                    <a:pt x="7159" y="12767"/>
                  </a:cubicBezTo>
                  <a:cubicBezTo>
                    <a:pt x="6612" y="12767"/>
                    <a:pt x="6050" y="12560"/>
                    <a:pt x="5575" y="12081"/>
                  </a:cubicBezTo>
                  <a:cubicBezTo>
                    <a:pt x="4059" y="10581"/>
                    <a:pt x="5267" y="8202"/>
                    <a:pt x="7140" y="8202"/>
                  </a:cubicBezTo>
                  <a:close/>
                  <a:moveTo>
                    <a:pt x="7187" y="4951"/>
                  </a:moveTo>
                  <a:cubicBezTo>
                    <a:pt x="8306" y="4951"/>
                    <a:pt x="9406" y="5293"/>
                    <a:pt x="10335" y="5937"/>
                  </a:cubicBezTo>
                  <a:lnTo>
                    <a:pt x="9633" y="6658"/>
                  </a:lnTo>
                  <a:cubicBezTo>
                    <a:pt x="8951" y="6203"/>
                    <a:pt x="8154" y="5956"/>
                    <a:pt x="7339" y="5937"/>
                  </a:cubicBezTo>
                  <a:cubicBezTo>
                    <a:pt x="7279" y="5935"/>
                    <a:pt x="7220" y="5934"/>
                    <a:pt x="7161" y="5934"/>
                  </a:cubicBezTo>
                  <a:cubicBezTo>
                    <a:pt x="6275" y="5934"/>
                    <a:pt x="5412" y="6198"/>
                    <a:pt x="4665" y="6696"/>
                  </a:cubicBezTo>
                  <a:cubicBezTo>
                    <a:pt x="4355" y="6882"/>
                    <a:pt x="4552" y="7296"/>
                    <a:pt x="4831" y="7296"/>
                  </a:cubicBezTo>
                  <a:cubicBezTo>
                    <a:pt x="4893" y="7296"/>
                    <a:pt x="4960" y="7275"/>
                    <a:pt x="5026" y="7227"/>
                  </a:cubicBezTo>
                  <a:cubicBezTo>
                    <a:pt x="5678" y="6802"/>
                    <a:pt x="6422" y="6588"/>
                    <a:pt x="7169" y="6588"/>
                  </a:cubicBezTo>
                  <a:cubicBezTo>
                    <a:pt x="7855" y="6588"/>
                    <a:pt x="8542" y="6769"/>
                    <a:pt x="9159" y="7132"/>
                  </a:cubicBezTo>
                  <a:lnTo>
                    <a:pt x="8439" y="7834"/>
                  </a:lnTo>
                  <a:cubicBezTo>
                    <a:pt x="8034" y="7643"/>
                    <a:pt x="7605" y="7552"/>
                    <a:pt x="7181" y="7552"/>
                  </a:cubicBezTo>
                  <a:cubicBezTo>
                    <a:pt x="6256" y="7552"/>
                    <a:pt x="5357" y="7988"/>
                    <a:pt x="4798" y="8782"/>
                  </a:cubicBezTo>
                  <a:cubicBezTo>
                    <a:pt x="3983" y="9957"/>
                    <a:pt x="4115" y="11531"/>
                    <a:pt x="5120" y="12536"/>
                  </a:cubicBezTo>
                  <a:cubicBezTo>
                    <a:pt x="5686" y="13101"/>
                    <a:pt x="6437" y="13390"/>
                    <a:pt x="7191" y="13390"/>
                  </a:cubicBezTo>
                  <a:cubicBezTo>
                    <a:pt x="7779" y="13390"/>
                    <a:pt x="8369" y="13215"/>
                    <a:pt x="8875" y="12858"/>
                  </a:cubicBezTo>
                  <a:cubicBezTo>
                    <a:pt x="10031" y="12043"/>
                    <a:pt x="10430" y="10488"/>
                    <a:pt x="9823" y="9218"/>
                  </a:cubicBezTo>
                  <a:lnTo>
                    <a:pt x="10543" y="8497"/>
                  </a:lnTo>
                  <a:lnTo>
                    <a:pt x="10543" y="8497"/>
                  </a:lnTo>
                  <a:cubicBezTo>
                    <a:pt x="12003" y="10981"/>
                    <a:pt x="10373" y="14129"/>
                    <a:pt x="7510" y="14375"/>
                  </a:cubicBezTo>
                  <a:cubicBezTo>
                    <a:pt x="7392" y="14385"/>
                    <a:pt x="7276" y="14390"/>
                    <a:pt x="7161" y="14390"/>
                  </a:cubicBezTo>
                  <a:cubicBezTo>
                    <a:pt x="4476" y="14390"/>
                    <a:pt x="2546" y="11686"/>
                    <a:pt x="3528" y="9104"/>
                  </a:cubicBezTo>
                  <a:lnTo>
                    <a:pt x="3528" y="9085"/>
                  </a:lnTo>
                  <a:cubicBezTo>
                    <a:pt x="3636" y="8833"/>
                    <a:pt x="3424" y="8641"/>
                    <a:pt x="3216" y="8641"/>
                  </a:cubicBezTo>
                  <a:cubicBezTo>
                    <a:pt x="3095" y="8641"/>
                    <a:pt x="2976" y="8705"/>
                    <a:pt x="2921" y="8857"/>
                  </a:cubicBezTo>
                  <a:cubicBezTo>
                    <a:pt x="2921" y="8857"/>
                    <a:pt x="2921" y="8876"/>
                    <a:pt x="2902" y="8895"/>
                  </a:cubicBezTo>
                  <a:cubicBezTo>
                    <a:pt x="1786" y="11902"/>
                    <a:pt x="4037" y="15028"/>
                    <a:pt x="7140" y="15028"/>
                  </a:cubicBezTo>
                  <a:cubicBezTo>
                    <a:pt x="7305" y="15028"/>
                    <a:pt x="7473" y="15019"/>
                    <a:pt x="7642" y="15001"/>
                  </a:cubicBezTo>
                  <a:cubicBezTo>
                    <a:pt x="11017" y="14660"/>
                    <a:pt x="12819" y="10886"/>
                    <a:pt x="10998" y="8023"/>
                  </a:cubicBezTo>
                  <a:lnTo>
                    <a:pt x="11719" y="7322"/>
                  </a:lnTo>
                  <a:lnTo>
                    <a:pt x="11719" y="7322"/>
                  </a:lnTo>
                  <a:cubicBezTo>
                    <a:pt x="14222" y="10905"/>
                    <a:pt x="11681" y="16006"/>
                    <a:pt x="7187" y="16006"/>
                  </a:cubicBezTo>
                  <a:cubicBezTo>
                    <a:pt x="4134" y="16006"/>
                    <a:pt x="1650" y="13522"/>
                    <a:pt x="1650" y="10469"/>
                  </a:cubicBezTo>
                  <a:cubicBezTo>
                    <a:pt x="1650" y="7416"/>
                    <a:pt x="4134" y="4951"/>
                    <a:pt x="7187" y="4951"/>
                  </a:cubicBezTo>
                  <a:close/>
                  <a:moveTo>
                    <a:pt x="14807" y="1"/>
                  </a:moveTo>
                  <a:cubicBezTo>
                    <a:pt x="14729" y="1"/>
                    <a:pt x="14649" y="31"/>
                    <a:pt x="14582" y="97"/>
                  </a:cubicBezTo>
                  <a:lnTo>
                    <a:pt x="12629" y="2069"/>
                  </a:lnTo>
                  <a:cubicBezTo>
                    <a:pt x="12572" y="2126"/>
                    <a:pt x="12534" y="2221"/>
                    <a:pt x="12534" y="2297"/>
                  </a:cubicBezTo>
                  <a:lnTo>
                    <a:pt x="12534" y="4288"/>
                  </a:lnTo>
                  <a:cubicBezTo>
                    <a:pt x="12482" y="4278"/>
                    <a:pt x="12429" y="4273"/>
                    <a:pt x="12377" y="4273"/>
                  </a:cubicBezTo>
                  <a:cubicBezTo>
                    <a:pt x="12129" y="4273"/>
                    <a:pt x="11891" y="4381"/>
                    <a:pt x="11719" y="4553"/>
                  </a:cubicBezTo>
                  <a:lnTo>
                    <a:pt x="10790" y="5482"/>
                  </a:lnTo>
                  <a:cubicBezTo>
                    <a:pt x="9681" y="4677"/>
                    <a:pt x="8422" y="4303"/>
                    <a:pt x="7184" y="4303"/>
                  </a:cubicBezTo>
                  <a:cubicBezTo>
                    <a:pt x="4634" y="4303"/>
                    <a:pt x="2171" y="5892"/>
                    <a:pt x="1290" y="8573"/>
                  </a:cubicBezTo>
                  <a:cubicBezTo>
                    <a:pt x="1" y="12555"/>
                    <a:pt x="2978" y="16651"/>
                    <a:pt x="7168" y="16651"/>
                  </a:cubicBezTo>
                  <a:lnTo>
                    <a:pt x="7187" y="16651"/>
                  </a:lnTo>
                  <a:cubicBezTo>
                    <a:pt x="12212" y="16651"/>
                    <a:pt x="15132" y="10943"/>
                    <a:pt x="12174" y="6848"/>
                  </a:cubicBezTo>
                  <a:lnTo>
                    <a:pt x="13103" y="5937"/>
                  </a:lnTo>
                  <a:cubicBezTo>
                    <a:pt x="13312" y="5729"/>
                    <a:pt x="13407" y="5407"/>
                    <a:pt x="13369" y="5122"/>
                  </a:cubicBezTo>
                  <a:lnTo>
                    <a:pt x="15341" y="5122"/>
                  </a:lnTo>
                  <a:cubicBezTo>
                    <a:pt x="15435" y="5122"/>
                    <a:pt x="15511" y="5084"/>
                    <a:pt x="15587" y="5008"/>
                  </a:cubicBezTo>
                  <a:lnTo>
                    <a:pt x="17559" y="3074"/>
                  </a:lnTo>
                  <a:cubicBezTo>
                    <a:pt x="17749" y="2866"/>
                    <a:pt x="17597" y="2505"/>
                    <a:pt x="17313" y="2505"/>
                  </a:cubicBezTo>
                  <a:lnTo>
                    <a:pt x="15587" y="2505"/>
                  </a:lnTo>
                  <a:lnTo>
                    <a:pt x="16346" y="1766"/>
                  </a:lnTo>
                  <a:cubicBezTo>
                    <a:pt x="16459" y="1633"/>
                    <a:pt x="16459" y="1425"/>
                    <a:pt x="16346" y="1311"/>
                  </a:cubicBezTo>
                  <a:cubicBezTo>
                    <a:pt x="16279" y="1244"/>
                    <a:pt x="16194" y="1211"/>
                    <a:pt x="16109" y="1211"/>
                  </a:cubicBezTo>
                  <a:cubicBezTo>
                    <a:pt x="16023" y="1211"/>
                    <a:pt x="15938" y="1244"/>
                    <a:pt x="15872" y="1311"/>
                  </a:cubicBezTo>
                  <a:lnTo>
                    <a:pt x="15132" y="2050"/>
                  </a:lnTo>
                  <a:lnTo>
                    <a:pt x="15132" y="344"/>
                  </a:lnTo>
                  <a:cubicBezTo>
                    <a:pt x="15132" y="137"/>
                    <a:pt x="14974" y="1"/>
                    <a:pt x="148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13" name="Google Shape;2713;p50"/>
          <p:cNvGrpSpPr/>
          <p:nvPr/>
        </p:nvGrpSpPr>
        <p:grpSpPr>
          <a:xfrm>
            <a:off x="4585559" y="1991501"/>
            <a:ext cx="298393" cy="365763"/>
            <a:chOff x="3578063" y="2293050"/>
            <a:chExt cx="283025" cy="345125"/>
          </a:xfrm>
        </p:grpSpPr>
        <p:sp>
          <p:nvSpPr>
            <p:cNvPr id="2714" name="Google Shape;2714;p50"/>
            <p:cNvSpPr/>
            <p:nvPr/>
          </p:nvSpPr>
          <p:spPr>
            <a:xfrm>
              <a:off x="3638288" y="2299700"/>
              <a:ext cx="162125" cy="237500"/>
            </a:xfrm>
            <a:custGeom>
              <a:avLst/>
              <a:gdLst/>
              <a:ahLst/>
              <a:cxnLst/>
              <a:rect l="l" t="t" r="r" b="b"/>
              <a:pathLst>
                <a:path w="6485" h="9500" extrusionOk="0">
                  <a:moveTo>
                    <a:pt x="0" y="0"/>
                  </a:moveTo>
                  <a:lnTo>
                    <a:pt x="0" y="2313"/>
                  </a:lnTo>
                  <a:cubicBezTo>
                    <a:pt x="0" y="3584"/>
                    <a:pt x="417" y="4816"/>
                    <a:pt x="1176" y="5821"/>
                  </a:cubicBezTo>
                  <a:cubicBezTo>
                    <a:pt x="1441" y="6162"/>
                    <a:pt x="1745" y="6485"/>
                    <a:pt x="2067" y="6769"/>
                  </a:cubicBezTo>
                  <a:cubicBezTo>
                    <a:pt x="2313" y="6978"/>
                    <a:pt x="2446" y="7281"/>
                    <a:pt x="2427" y="7604"/>
                  </a:cubicBezTo>
                  <a:lnTo>
                    <a:pt x="2427" y="9500"/>
                  </a:lnTo>
                  <a:lnTo>
                    <a:pt x="4058" y="9500"/>
                  </a:lnTo>
                  <a:lnTo>
                    <a:pt x="4058" y="7604"/>
                  </a:lnTo>
                  <a:cubicBezTo>
                    <a:pt x="4039" y="7281"/>
                    <a:pt x="4172" y="6978"/>
                    <a:pt x="4418" y="6769"/>
                  </a:cubicBezTo>
                  <a:cubicBezTo>
                    <a:pt x="5726" y="5651"/>
                    <a:pt x="6485" y="4020"/>
                    <a:pt x="6485" y="2313"/>
                  </a:cubicBezTo>
                  <a:lnTo>
                    <a:pt x="64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5" name="Google Shape;2715;p50"/>
            <p:cNvSpPr/>
            <p:nvPr/>
          </p:nvSpPr>
          <p:spPr>
            <a:xfrm>
              <a:off x="3638288" y="2536700"/>
              <a:ext cx="162125" cy="94375"/>
            </a:xfrm>
            <a:custGeom>
              <a:avLst/>
              <a:gdLst/>
              <a:ahLst/>
              <a:cxnLst/>
              <a:rect l="l" t="t" r="r" b="b"/>
              <a:pathLst>
                <a:path w="6485" h="3775" extrusionOk="0">
                  <a:moveTo>
                    <a:pt x="1631" y="1"/>
                  </a:moveTo>
                  <a:cubicBezTo>
                    <a:pt x="1327" y="1"/>
                    <a:pt x="1081" y="247"/>
                    <a:pt x="1081" y="551"/>
                  </a:cubicBezTo>
                  <a:lnTo>
                    <a:pt x="1081" y="2712"/>
                  </a:lnTo>
                  <a:lnTo>
                    <a:pt x="550" y="2712"/>
                  </a:lnTo>
                  <a:cubicBezTo>
                    <a:pt x="539" y="2712"/>
                    <a:pt x="528" y="2711"/>
                    <a:pt x="517" y="2711"/>
                  </a:cubicBezTo>
                  <a:cubicBezTo>
                    <a:pt x="229" y="2711"/>
                    <a:pt x="0" y="2951"/>
                    <a:pt x="0" y="3243"/>
                  </a:cubicBezTo>
                  <a:lnTo>
                    <a:pt x="0" y="3774"/>
                  </a:lnTo>
                  <a:lnTo>
                    <a:pt x="6485" y="3774"/>
                  </a:lnTo>
                  <a:lnTo>
                    <a:pt x="6485" y="3243"/>
                  </a:lnTo>
                  <a:cubicBezTo>
                    <a:pt x="6485" y="2951"/>
                    <a:pt x="6256" y="2711"/>
                    <a:pt x="5968" y="2711"/>
                  </a:cubicBezTo>
                  <a:cubicBezTo>
                    <a:pt x="5957" y="2711"/>
                    <a:pt x="5946" y="2712"/>
                    <a:pt x="5935" y="2712"/>
                  </a:cubicBezTo>
                  <a:lnTo>
                    <a:pt x="5404" y="2712"/>
                  </a:lnTo>
                  <a:lnTo>
                    <a:pt x="5404" y="551"/>
                  </a:lnTo>
                  <a:cubicBezTo>
                    <a:pt x="5404" y="247"/>
                    <a:pt x="5158" y="1"/>
                    <a:pt x="48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6" name="Google Shape;2716;p50"/>
            <p:cNvSpPr/>
            <p:nvPr/>
          </p:nvSpPr>
          <p:spPr>
            <a:xfrm>
              <a:off x="3685213" y="2333350"/>
              <a:ext cx="67325" cy="64025"/>
            </a:xfrm>
            <a:custGeom>
              <a:avLst/>
              <a:gdLst/>
              <a:ahLst/>
              <a:cxnLst/>
              <a:rect l="l" t="t" r="r" b="b"/>
              <a:pathLst>
                <a:path w="2693" h="2561" extrusionOk="0">
                  <a:moveTo>
                    <a:pt x="1347" y="0"/>
                  </a:moveTo>
                  <a:lnTo>
                    <a:pt x="929" y="835"/>
                  </a:lnTo>
                  <a:lnTo>
                    <a:pt x="0" y="967"/>
                  </a:lnTo>
                  <a:lnTo>
                    <a:pt x="683" y="1631"/>
                  </a:lnTo>
                  <a:lnTo>
                    <a:pt x="512" y="2560"/>
                  </a:lnTo>
                  <a:lnTo>
                    <a:pt x="512" y="2560"/>
                  </a:lnTo>
                  <a:lnTo>
                    <a:pt x="1347" y="2124"/>
                  </a:lnTo>
                  <a:lnTo>
                    <a:pt x="2181" y="2560"/>
                  </a:lnTo>
                  <a:lnTo>
                    <a:pt x="2029" y="1631"/>
                  </a:lnTo>
                  <a:lnTo>
                    <a:pt x="2693" y="967"/>
                  </a:lnTo>
                  <a:lnTo>
                    <a:pt x="1764" y="835"/>
                  </a:lnTo>
                  <a:lnTo>
                    <a:pt x="13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7" name="Google Shape;2717;p50"/>
            <p:cNvSpPr/>
            <p:nvPr/>
          </p:nvSpPr>
          <p:spPr>
            <a:xfrm>
              <a:off x="3685688" y="2556950"/>
              <a:ext cx="15650" cy="13450"/>
            </a:xfrm>
            <a:custGeom>
              <a:avLst/>
              <a:gdLst/>
              <a:ahLst/>
              <a:cxnLst/>
              <a:rect l="l" t="t" r="r" b="b"/>
              <a:pathLst>
                <a:path w="626" h="538" extrusionOk="0">
                  <a:moveTo>
                    <a:pt x="264" y="0"/>
                  </a:moveTo>
                  <a:cubicBezTo>
                    <a:pt x="128" y="0"/>
                    <a:pt x="0" y="106"/>
                    <a:pt x="0" y="272"/>
                  </a:cubicBezTo>
                  <a:cubicBezTo>
                    <a:pt x="0" y="423"/>
                    <a:pt x="114" y="537"/>
                    <a:pt x="266" y="537"/>
                  </a:cubicBezTo>
                  <a:cubicBezTo>
                    <a:pt x="512" y="537"/>
                    <a:pt x="626" y="253"/>
                    <a:pt x="455" y="82"/>
                  </a:cubicBezTo>
                  <a:cubicBezTo>
                    <a:pt x="399" y="26"/>
                    <a:pt x="331" y="0"/>
                    <a:pt x="2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8" name="Google Shape;2718;p50"/>
            <p:cNvSpPr/>
            <p:nvPr/>
          </p:nvSpPr>
          <p:spPr>
            <a:xfrm>
              <a:off x="3578063" y="2293050"/>
              <a:ext cx="283025" cy="345125"/>
            </a:xfrm>
            <a:custGeom>
              <a:avLst/>
              <a:gdLst/>
              <a:ahLst/>
              <a:cxnLst/>
              <a:rect l="l" t="t" r="r" b="b"/>
              <a:pathLst>
                <a:path w="11321" h="13805" extrusionOk="0">
                  <a:moveTo>
                    <a:pt x="2163" y="1081"/>
                  </a:moveTo>
                  <a:lnTo>
                    <a:pt x="2163" y="2579"/>
                  </a:lnTo>
                  <a:cubicBezTo>
                    <a:pt x="2144" y="3641"/>
                    <a:pt x="2428" y="4665"/>
                    <a:pt x="2940" y="5594"/>
                  </a:cubicBezTo>
                  <a:cubicBezTo>
                    <a:pt x="1480" y="4950"/>
                    <a:pt x="532" y="3489"/>
                    <a:pt x="532" y="1897"/>
                  </a:cubicBezTo>
                  <a:lnTo>
                    <a:pt x="532" y="1347"/>
                  </a:lnTo>
                  <a:cubicBezTo>
                    <a:pt x="532" y="1195"/>
                    <a:pt x="665" y="1081"/>
                    <a:pt x="797" y="1081"/>
                  </a:cubicBezTo>
                  <a:close/>
                  <a:moveTo>
                    <a:pt x="10506" y="1081"/>
                  </a:moveTo>
                  <a:cubicBezTo>
                    <a:pt x="10657" y="1081"/>
                    <a:pt x="10790" y="1195"/>
                    <a:pt x="10790" y="1347"/>
                  </a:cubicBezTo>
                  <a:lnTo>
                    <a:pt x="10790" y="1897"/>
                  </a:lnTo>
                  <a:cubicBezTo>
                    <a:pt x="10790" y="3489"/>
                    <a:pt x="9842" y="4950"/>
                    <a:pt x="8382" y="5594"/>
                  </a:cubicBezTo>
                  <a:cubicBezTo>
                    <a:pt x="8894" y="4665"/>
                    <a:pt x="9178" y="3641"/>
                    <a:pt x="9159" y="2579"/>
                  </a:cubicBezTo>
                  <a:lnTo>
                    <a:pt x="9159" y="1081"/>
                  </a:lnTo>
                  <a:close/>
                  <a:moveTo>
                    <a:pt x="8609" y="550"/>
                  </a:moveTo>
                  <a:lnTo>
                    <a:pt x="8609" y="2579"/>
                  </a:lnTo>
                  <a:cubicBezTo>
                    <a:pt x="8628" y="4229"/>
                    <a:pt x="7908" y="5784"/>
                    <a:pt x="6656" y="6846"/>
                  </a:cubicBezTo>
                  <a:cubicBezTo>
                    <a:pt x="6353" y="7092"/>
                    <a:pt x="6182" y="7471"/>
                    <a:pt x="6182" y="7870"/>
                  </a:cubicBezTo>
                  <a:lnTo>
                    <a:pt x="6182" y="9481"/>
                  </a:lnTo>
                  <a:lnTo>
                    <a:pt x="5121" y="9481"/>
                  </a:lnTo>
                  <a:lnTo>
                    <a:pt x="5121" y="7851"/>
                  </a:lnTo>
                  <a:cubicBezTo>
                    <a:pt x="5121" y="7452"/>
                    <a:pt x="4950" y="7073"/>
                    <a:pt x="4647" y="6827"/>
                  </a:cubicBezTo>
                  <a:cubicBezTo>
                    <a:pt x="4343" y="6542"/>
                    <a:pt x="4040" y="6239"/>
                    <a:pt x="3793" y="5917"/>
                  </a:cubicBezTo>
                  <a:cubicBezTo>
                    <a:pt x="3073" y="4950"/>
                    <a:pt x="2675" y="3774"/>
                    <a:pt x="2693" y="2560"/>
                  </a:cubicBezTo>
                  <a:lnTo>
                    <a:pt x="2693" y="550"/>
                  </a:lnTo>
                  <a:close/>
                  <a:moveTo>
                    <a:pt x="7263" y="10031"/>
                  </a:moveTo>
                  <a:cubicBezTo>
                    <a:pt x="7415" y="10031"/>
                    <a:pt x="7548" y="10145"/>
                    <a:pt x="7548" y="10297"/>
                  </a:cubicBezTo>
                  <a:lnTo>
                    <a:pt x="7548" y="12193"/>
                  </a:lnTo>
                  <a:lnTo>
                    <a:pt x="3774" y="12193"/>
                  </a:lnTo>
                  <a:lnTo>
                    <a:pt x="3774" y="10297"/>
                  </a:lnTo>
                  <a:cubicBezTo>
                    <a:pt x="3774" y="10145"/>
                    <a:pt x="3888" y="10031"/>
                    <a:pt x="4040" y="10031"/>
                  </a:cubicBezTo>
                  <a:close/>
                  <a:moveTo>
                    <a:pt x="8344" y="12724"/>
                  </a:moveTo>
                  <a:cubicBezTo>
                    <a:pt x="8496" y="12724"/>
                    <a:pt x="8609" y="12856"/>
                    <a:pt x="8609" y="12989"/>
                  </a:cubicBezTo>
                  <a:lnTo>
                    <a:pt x="8609" y="13274"/>
                  </a:lnTo>
                  <a:lnTo>
                    <a:pt x="2693" y="13274"/>
                  </a:lnTo>
                  <a:lnTo>
                    <a:pt x="2693" y="12989"/>
                  </a:lnTo>
                  <a:cubicBezTo>
                    <a:pt x="2693" y="12837"/>
                    <a:pt x="2807" y="12724"/>
                    <a:pt x="2959" y="12724"/>
                  </a:cubicBezTo>
                  <a:close/>
                  <a:moveTo>
                    <a:pt x="2409" y="1"/>
                  </a:moveTo>
                  <a:cubicBezTo>
                    <a:pt x="2276" y="1"/>
                    <a:pt x="2144" y="114"/>
                    <a:pt x="2144" y="266"/>
                  </a:cubicBezTo>
                  <a:lnTo>
                    <a:pt x="2144" y="550"/>
                  </a:lnTo>
                  <a:lnTo>
                    <a:pt x="797" y="550"/>
                  </a:lnTo>
                  <a:cubicBezTo>
                    <a:pt x="787" y="550"/>
                    <a:pt x="776" y="550"/>
                    <a:pt x="766" y="550"/>
                  </a:cubicBezTo>
                  <a:cubicBezTo>
                    <a:pt x="344" y="550"/>
                    <a:pt x="1" y="921"/>
                    <a:pt x="1" y="1347"/>
                  </a:cubicBezTo>
                  <a:lnTo>
                    <a:pt x="1" y="1897"/>
                  </a:lnTo>
                  <a:cubicBezTo>
                    <a:pt x="1" y="3982"/>
                    <a:pt x="1404" y="5803"/>
                    <a:pt x="3433" y="6334"/>
                  </a:cubicBezTo>
                  <a:cubicBezTo>
                    <a:pt x="3679" y="6656"/>
                    <a:pt x="3983" y="6978"/>
                    <a:pt x="4305" y="7244"/>
                  </a:cubicBezTo>
                  <a:cubicBezTo>
                    <a:pt x="4476" y="7414"/>
                    <a:pt x="4590" y="7642"/>
                    <a:pt x="4571" y="7870"/>
                  </a:cubicBezTo>
                  <a:lnTo>
                    <a:pt x="4571" y="9481"/>
                  </a:lnTo>
                  <a:lnTo>
                    <a:pt x="4040" y="9481"/>
                  </a:lnTo>
                  <a:cubicBezTo>
                    <a:pt x="3585" y="9481"/>
                    <a:pt x="3224" y="9842"/>
                    <a:pt x="3224" y="10278"/>
                  </a:cubicBezTo>
                  <a:lnTo>
                    <a:pt x="3224" y="12174"/>
                  </a:lnTo>
                  <a:lnTo>
                    <a:pt x="2959" y="12174"/>
                  </a:lnTo>
                  <a:cubicBezTo>
                    <a:pt x="2504" y="12174"/>
                    <a:pt x="2144" y="12534"/>
                    <a:pt x="2144" y="12989"/>
                  </a:cubicBezTo>
                  <a:lnTo>
                    <a:pt x="2144" y="13520"/>
                  </a:lnTo>
                  <a:cubicBezTo>
                    <a:pt x="2144" y="13672"/>
                    <a:pt x="2276" y="13805"/>
                    <a:pt x="2409" y="13805"/>
                  </a:cubicBezTo>
                  <a:lnTo>
                    <a:pt x="8894" y="13805"/>
                  </a:lnTo>
                  <a:cubicBezTo>
                    <a:pt x="9046" y="13805"/>
                    <a:pt x="9159" y="13672"/>
                    <a:pt x="9159" y="13520"/>
                  </a:cubicBezTo>
                  <a:lnTo>
                    <a:pt x="9159" y="12989"/>
                  </a:lnTo>
                  <a:cubicBezTo>
                    <a:pt x="9159" y="12534"/>
                    <a:pt x="8799" y="12174"/>
                    <a:pt x="8344" y="12174"/>
                  </a:cubicBezTo>
                  <a:lnTo>
                    <a:pt x="8079" y="12174"/>
                  </a:lnTo>
                  <a:lnTo>
                    <a:pt x="8079" y="10278"/>
                  </a:lnTo>
                  <a:cubicBezTo>
                    <a:pt x="8079" y="9842"/>
                    <a:pt x="7718" y="9481"/>
                    <a:pt x="7263" y="9481"/>
                  </a:cubicBezTo>
                  <a:lnTo>
                    <a:pt x="6732" y="9481"/>
                  </a:lnTo>
                  <a:lnTo>
                    <a:pt x="6732" y="7851"/>
                  </a:lnTo>
                  <a:cubicBezTo>
                    <a:pt x="6732" y="7623"/>
                    <a:pt x="6827" y="7396"/>
                    <a:pt x="6998" y="7225"/>
                  </a:cubicBezTo>
                  <a:cubicBezTo>
                    <a:pt x="7320" y="6959"/>
                    <a:pt x="7623" y="6637"/>
                    <a:pt x="7889" y="6315"/>
                  </a:cubicBezTo>
                  <a:cubicBezTo>
                    <a:pt x="9899" y="5784"/>
                    <a:pt x="11302" y="3964"/>
                    <a:pt x="11321" y="1897"/>
                  </a:cubicBezTo>
                  <a:lnTo>
                    <a:pt x="11321" y="1347"/>
                  </a:lnTo>
                  <a:cubicBezTo>
                    <a:pt x="11321" y="921"/>
                    <a:pt x="10978" y="550"/>
                    <a:pt x="10538" y="550"/>
                  </a:cubicBezTo>
                  <a:cubicBezTo>
                    <a:pt x="10527" y="550"/>
                    <a:pt x="10517" y="550"/>
                    <a:pt x="10506" y="550"/>
                  </a:cubicBezTo>
                  <a:lnTo>
                    <a:pt x="9159" y="550"/>
                  </a:lnTo>
                  <a:lnTo>
                    <a:pt x="9159" y="266"/>
                  </a:lnTo>
                  <a:cubicBezTo>
                    <a:pt x="9159" y="114"/>
                    <a:pt x="9046" y="1"/>
                    <a:pt x="88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9" name="Google Shape;2719;p50"/>
            <p:cNvSpPr/>
            <p:nvPr/>
          </p:nvSpPr>
          <p:spPr>
            <a:xfrm>
              <a:off x="3710138" y="2557050"/>
              <a:ext cx="44775" cy="13375"/>
            </a:xfrm>
            <a:custGeom>
              <a:avLst/>
              <a:gdLst/>
              <a:ahLst/>
              <a:cxnLst/>
              <a:rect l="l" t="t" r="r" b="b"/>
              <a:pathLst>
                <a:path w="1791" h="535" extrusionOk="0">
                  <a:moveTo>
                    <a:pt x="352" y="0"/>
                  </a:moveTo>
                  <a:cubicBezTo>
                    <a:pt x="1" y="0"/>
                    <a:pt x="1" y="535"/>
                    <a:pt x="352" y="535"/>
                  </a:cubicBezTo>
                  <a:cubicBezTo>
                    <a:pt x="364" y="535"/>
                    <a:pt x="375" y="534"/>
                    <a:pt x="387" y="533"/>
                  </a:cubicBezTo>
                  <a:lnTo>
                    <a:pt x="1449" y="533"/>
                  </a:lnTo>
                  <a:cubicBezTo>
                    <a:pt x="1791" y="514"/>
                    <a:pt x="1791" y="40"/>
                    <a:pt x="1449" y="2"/>
                  </a:cubicBezTo>
                  <a:lnTo>
                    <a:pt x="387" y="2"/>
                  </a:lnTo>
                  <a:cubicBezTo>
                    <a:pt x="375" y="1"/>
                    <a:pt x="364" y="0"/>
                    <a:pt x="3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0" name="Google Shape;2720;p50"/>
            <p:cNvSpPr/>
            <p:nvPr/>
          </p:nvSpPr>
          <p:spPr>
            <a:xfrm>
              <a:off x="3678563" y="2326700"/>
              <a:ext cx="83000" cy="77200"/>
            </a:xfrm>
            <a:custGeom>
              <a:avLst/>
              <a:gdLst/>
              <a:ahLst/>
              <a:cxnLst/>
              <a:rect l="l" t="t" r="r" b="b"/>
              <a:pathLst>
                <a:path w="3320" h="3088" extrusionOk="0">
                  <a:moveTo>
                    <a:pt x="1613" y="873"/>
                  </a:moveTo>
                  <a:lnTo>
                    <a:pt x="1783" y="1233"/>
                  </a:lnTo>
                  <a:cubicBezTo>
                    <a:pt x="1821" y="1309"/>
                    <a:pt x="1897" y="1366"/>
                    <a:pt x="1992" y="1366"/>
                  </a:cubicBezTo>
                  <a:lnTo>
                    <a:pt x="2371" y="1423"/>
                  </a:lnTo>
                  <a:lnTo>
                    <a:pt x="2106" y="1707"/>
                  </a:lnTo>
                  <a:cubicBezTo>
                    <a:pt x="2030" y="1764"/>
                    <a:pt x="2011" y="1859"/>
                    <a:pt x="2030" y="1935"/>
                  </a:cubicBezTo>
                  <a:lnTo>
                    <a:pt x="2087" y="2333"/>
                  </a:lnTo>
                  <a:lnTo>
                    <a:pt x="1745" y="2143"/>
                  </a:lnTo>
                  <a:cubicBezTo>
                    <a:pt x="1707" y="2125"/>
                    <a:pt x="1665" y="2115"/>
                    <a:pt x="1622" y="2115"/>
                  </a:cubicBezTo>
                  <a:cubicBezTo>
                    <a:pt x="1579" y="2115"/>
                    <a:pt x="1537" y="2125"/>
                    <a:pt x="1499" y="2143"/>
                  </a:cubicBezTo>
                  <a:lnTo>
                    <a:pt x="1138" y="2333"/>
                  </a:lnTo>
                  <a:lnTo>
                    <a:pt x="1214" y="1935"/>
                  </a:lnTo>
                  <a:cubicBezTo>
                    <a:pt x="1214" y="1859"/>
                    <a:pt x="1195" y="1764"/>
                    <a:pt x="1138" y="1707"/>
                  </a:cubicBezTo>
                  <a:lnTo>
                    <a:pt x="854" y="1423"/>
                  </a:lnTo>
                  <a:lnTo>
                    <a:pt x="1233" y="1366"/>
                  </a:lnTo>
                  <a:cubicBezTo>
                    <a:pt x="1328" y="1366"/>
                    <a:pt x="1404" y="1309"/>
                    <a:pt x="1442" y="1233"/>
                  </a:cubicBezTo>
                  <a:lnTo>
                    <a:pt x="1613" y="873"/>
                  </a:lnTo>
                  <a:close/>
                  <a:moveTo>
                    <a:pt x="1631" y="1"/>
                  </a:moveTo>
                  <a:cubicBezTo>
                    <a:pt x="1537" y="1"/>
                    <a:pt x="1442" y="58"/>
                    <a:pt x="1385" y="153"/>
                  </a:cubicBezTo>
                  <a:lnTo>
                    <a:pt x="1044" y="854"/>
                  </a:lnTo>
                  <a:lnTo>
                    <a:pt x="247" y="968"/>
                  </a:lnTo>
                  <a:cubicBezTo>
                    <a:pt x="152" y="987"/>
                    <a:pt x="58" y="1063"/>
                    <a:pt x="39" y="1157"/>
                  </a:cubicBezTo>
                  <a:cubicBezTo>
                    <a:pt x="1" y="1252"/>
                    <a:pt x="39" y="1366"/>
                    <a:pt x="96" y="1442"/>
                  </a:cubicBezTo>
                  <a:lnTo>
                    <a:pt x="645" y="1992"/>
                  </a:lnTo>
                  <a:lnTo>
                    <a:pt x="513" y="2769"/>
                  </a:lnTo>
                  <a:cubicBezTo>
                    <a:pt x="494" y="2864"/>
                    <a:pt x="551" y="2978"/>
                    <a:pt x="627" y="3035"/>
                  </a:cubicBezTo>
                  <a:cubicBezTo>
                    <a:pt x="671" y="3068"/>
                    <a:pt x="727" y="3088"/>
                    <a:pt x="786" y="3088"/>
                  </a:cubicBezTo>
                  <a:cubicBezTo>
                    <a:pt x="828" y="3088"/>
                    <a:pt x="871" y="3077"/>
                    <a:pt x="911" y="3054"/>
                  </a:cubicBezTo>
                  <a:lnTo>
                    <a:pt x="1613" y="2693"/>
                  </a:lnTo>
                  <a:lnTo>
                    <a:pt x="2333" y="3054"/>
                  </a:lnTo>
                  <a:cubicBezTo>
                    <a:pt x="2373" y="3077"/>
                    <a:pt x="2412" y="3088"/>
                    <a:pt x="2452" y="3088"/>
                  </a:cubicBezTo>
                  <a:cubicBezTo>
                    <a:pt x="2507" y="3088"/>
                    <a:pt x="2562" y="3068"/>
                    <a:pt x="2617" y="3035"/>
                  </a:cubicBezTo>
                  <a:cubicBezTo>
                    <a:pt x="2693" y="2978"/>
                    <a:pt x="2731" y="2864"/>
                    <a:pt x="2712" y="2769"/>
                  </a:cubicBezTo>
                  <a:lnTo>
                    <a:pt x="2580" y="1992"/>
                  </a:lnTo>
                  <a:lnTo>
                    <a:pt x="3167" y="1442"/>
                  </a:lnTo>
                  <a:cubicBezTo>
                    <a:pt x="3319" y="1271"/>
                    <a:pt x="3224" y="1006"/>
                    <a:pt x="3016" y="968"/>
                  </a:cubicBezTo>
                  <a:lnTo>
                    <a:pt x="2219" y="854"/>
                  </a:lnTo>
                  <a:lnTo>
                    <a:pt x="1859" y="153"/>
                  </a:lnTo>
                  <a:cubicBezTo>
                    <a:pt x="1821" y="58"/>
                    <a:pt x="1726" y="1"/>
                    <a:pt x="16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21" name="Google Shape;2721;p50"/>
          <p:cNvGrpSpPr/>
          <p:nvPr/>
        </p:nvGrpSpPr>
        <p:grpSpPr>
          <a:xfrm>
            <a:off x="5265631" y="1991512"/>
            <a:ext cx="365741" cy="365742"/>
            <a:chOff x="4910113" y="2257300"/>
            <a:chExt cx="388425" cy="381100"/>
          </a:xfrm>
        </p:grpSpPr>
        <p:sp>
          <p:nvSpPr>
            <p:cNvPr id="2722" name="Google Shape;2722;p50"/>
            <p:cNvSpPr/>
            <p:nvPr/>
          </p:nvSpPr>
          <p:spPr>
            <a:xfrm>
              <a:off x="5121538" y="2467975"/>
              <a:ext cx="177000" cy="162125"/>
            </a:xfrm>
            <a:custGeom>
              <a:avLst/>
              <a:gdLst/>
              <a:ahLst/>
              <a:cxnLst/>
              <a:rect l="l" t="t" r="r" b="b"/>
              <a:pathLst>
                <a:path w="7080" h="6485" extrusionOk="0">
                  <a:moveTo>
                    <a:pt x="1745" y="0"/>
                  </a:moveTo>
                  <a:lnTo>
                    <a:pt x="1" y="1745"/>
                  </a:lnTo>
                  <a:lnTo>
                    <a:pt x="3964" y="6068"/>
                  </a:lnTo>
                  <a:cubicBezTo>
                    <a:pt x="4282" y="6361"/>
                    <a:pt x="4632" y="6484"/>
                    <a:pt x="4967" y="6484"/>
                  </a:cubicBezTo>
                  <a:cubicBezTo>
                    <a:pt x="6108" y="6484"/>
                    <a:pt x="7080" y="5048"/>
                    <a:pt x="6068" y="3963"/>
                  </a:cubicBezTo>
                  <a:lnTo>
                    <a:pt x="17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3" name="Google Shape;2723;p50"/>
            <p:cNvSpPr/>
            <p:nvPr/>
          </p:nvSpPr>
          <p:spPr>
            <a:xfrm>
              <a:off x="5101163" y="2447575"/>
              <a:ext cx="64025" cy="64025"/>
            </a:xfrm>
            <a:custGeom>
              <a:avLst/>
              <a:gdLst/>
              <a:ahLst/>
              <a:cxnLst/>
              <a:rect l="l" t="t" r="r" b="b"/>
              <a:pathLst>
                <a:path w="2561" h="2561" extrusionOk="0">
                  <a:moveTo>
                    <a:pt x="1688" y="1"/>
                  </a:moveTo>
                  <a:lnTo>
                    <a:pt x="0" y="1689"/>
                  </a:lnTo>
                  <a:lnTo>
                    <a:pt x="816" y="2561"/>
                  </a:lnTo>
                  <a:lnTo>
                    <a:pt x="2560" y="816"/>
                  </a:lnTo>
                  <a:lnTo>
                    <a:pt x="16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4" name="Google Shape;2724;p50"/>
            <p:cNvSpPr/>
            <p:nvPr/>
          </p:nvSpPr>
          <p:spPr>
            <a:xfrm>
              <a:off x="4918188" y="2264600"/>
              <a:ext cx="365975" cy="366225"/>
            </a:xfrm>
            <a:custGeom>
              <a:avLst/>
              <a:gdLst/>
              <a:ahLst/>
              <a:cxnLst/>
              <a:rect l="l" t="t" r="r" b="b"/>
              <a:pathLst>
                <a:path w="14639" h="14649" extrusionOk="0">
                  <a:moveTo>
                    <a:pt x="853" y="1"/>
                  </a:moveTo>
                  <a:lnTo>
                    <a:pt x="19" y="854"/>
                  </a:lnTo>
                  <a:lnTo>
                    <a:pt x="1271" y="2959"/>
                  </a:lnTo>
                  <a:lnTo>
                    <a:pt x="2124" y="2959"/>
                  </a:lnTo>
                  <a:lnTo>
                    <a:pt x="6068" y="6903"/>
                  </a:lnTo>
                  <a:lnTo>
                    <a:pt x="3546" y="9425"/>
                  </a:lnTo>
                  <a:cubicBezTo>
                    <a:pt x="3256" y="9327"/>
                    <a:pt x="2965" y="9281"/>
                    <a:pt x="2681" y="9281"/>
                  </a:cubicBezTo>
                  <a:cubicBezTo>
                    <a:pt x="1258" y="9281"/>
                    <a:pt x="19" y="10432"/>
                    <a:pt x="19" y="11966"/>
                  </a:cubicBezTo>
                  <a:cubicBezTo>
                    <a:pt x="0" y="12250"/>
                    <a:pt x="57" y="12534"/>
                    <a:pt x="152" y="12819"/>
                  </a:cubicBezTo>
                  <a:lnTo>
                    <a:pt x="1479" y="11492"/>
                  </a:lnTo>
                  <a:lnTo>
                    <a:pt x="2313" y="11492"/>
                  </a:lnTo>
                  <a:lnTo>
                    <a:pt x="3148" y="12345"/>
                  </a:lnTo>
                  <a:lnTo>
                    <a:pt x="3148" y="13179"/>
                  </a:lnTo>
                  <a:lnTo>
                    <a:pt x="1839" y="14506"/>
                  </a:lnTo>
                  <a:cubicBezTo>
                    <a:pt x="2129" y="14604"/>
                    <a:pt x="2417" y="14649"/>
                    <a:pt x="2696" y="14649"/>
                  </a:cubicBezTo>
                  <a:cubicBezTo>
                    <a:pt x="4431" y="14649"/>
                    <a:pt x="5838" y="12909"/>
                    <a:pt x="5234" y="11112"/>
                  </a:cubicBezTo>
                  <a:lnTo>
                    <a:pt x="11112" y="5215"/>
                  </a:lnTo>
                  <a:cubicBezTo>
                    <a:pt x="11399" y="5313"/>
                    <a:pt x="11688" y="5359"/>
                    <a:pt x="11970" y="5359"/>
                  </a:cubicBezTo>
                  <a:cubicBezTo>
                    <a:pt x="13387" y="5359"/>
                    <a:pt x="14638" y="4208"/>
                    <a:pt x="14638" y="2674"/>
                  </a:cubicBezTo>
                  <a:cubicBezTo>
                    <a:pt x="14638" y="2390"/>
                    <a:pt x="14601" y="2106"/>
                    <a:pt x="14506" y="1821"/>
                  </a:cubicBezTo>
                  <a:lnTo>
                    <a:pt x="13178" y="3167"/>
                  </a:lnTo>
                  <a:lnTo>
                    <a:pt x="12344" y="3167"/>
                  </a:lnTo>
                  <a:lnTo>
                    <a:pt x="11529" y="2314"/>
                  </a:lnTo>
                  <a:lnTo>
                    <a:pt x="11529" y="1461"/>
                  </a:lnTo>
                  <a:lnTo>
                    <a:pt x="12818" y="153"/>
                  </a:lnTo>
                  <a:cubicBezTo>
                    <a:pt x="12520" y="51"/>
                    <a:pt x="12224" y="3"/>
                    <a:pt x="11938" y="3"/>
                  </a:cubicBezTo>
                  <a:cubicBezTo>
                    <a:pt x="10203" y="3"/>
                    <a:pt x="8822" y="1740"/>
                    <a:pt x="9424" y="3547"/>
                  </a:cubicBezTo>
                  <a:lnTo>
                    <a:pt x="6902" y="6069"/>
                  </a:lnTo>
                  <a:lnTo>
                    <a:pt x="2958" y="2106"/>
                  </a:lnTo>
                  <a:lnTo>
                    <a:pt x="2958" y="1271"/>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5" name="Google Shape;2725;p50"/>
            <p:cNvSpPr/>
            <p:nvPr/>
          </p:nvSpPr>
          <p:spPr>
            <a:xfrm>
              <a:off x="5158988" y="2372700"/>
              <a:ext cx="17575" cy="15050"/>
            </a:xfrm>
            <a:custGeom>
              <a:avLst/>
              <a:gdLst/>
              <a:ahLst/>
              <a:cxnLst/>
              <a:rect l="l" t="t" r="r" b="b"/>
              <a:pathLst>
                <a:path w="703" h="602" extrusionOk="0">
                  <a:moveTo>
                    <a:pt x="399" y="0"/>
                  </a:moveTo>
                  <a:cubicBezTo>
                    <a:pt x="133" y="0"/>
                    <a:pt x="1" y="322"/>
                    <a:pt x="190" y="512"/>
                  </a:cubicBezTo>
                  <a:cubicBezTo>
                    <a:pt x="252" y="574"/>
                    <a:pt x="328" y="601"/>
                    <a:pt x="402" y="601"/>
                  </a:cubicBezTo>
                  <a:cubicBezTo>
                    <a:pt x="555" y="601"/>
                    <a:pt x="702" y="483"/>
                    <a:pt x="702" y="303"/>
                  </a:cubicBezTo>
                  <a:cubicBezTo>
                    <a:pt x="702" y="133"/>
                    <a:pt x="550" y="0"/>
                    <a:pt x="3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6" name="Google Shape;2726;p50"/>
            <p:cNvSpPr/>
            <p:nvPr/>
          </p:nvSpPr>
          <p:spPr>
            <a:xfrm>
              <a:off x="5023888" y="2507800"/>
              <a:ext cx="17575" cy="15050"/>
            </a:xfrm>
            <a:custGeom>
              <a:avLst/>
              <a:gdLst/>
              <a:ahLst/>
              <a:cxnLst/>
              <a:rect l="l" t="t" r="r" b="b"/>
              <a:pathLst>
                <a:path w="703" h="602" extrusionOk="0">
                  <a:moveTo>
                    <a:pt x="399" y="0"/>
                  </a:moveTo>
                  <a:cubicBezTo>
                    <a:pt x="133" y="0"/>
                    <a:pt x="1" y="322"/>
                    <a:pt x="190" y="512"/>
                  </a:cubicBezTo>
                  <a:cubicBezTo>
                    <a:pt x="252" y="574"/>
                    <a:pt x="328" y="601"/>
                    <a:pt x="402" y="601"/>
                  </a:cubicBezTo>
                  <a:cubicBezTo>
                    <a:pt x="555" y="601"/>
                    <a:pt x="702" y="483"/>
                    <a:pt x="702" y="303"/>
                  </a:cubicBezTo>
                  <a:cubicBezTo>
                    <a:pt x="702" y="133"/>
                    <a:pt x="569" y="0"/>
                    <a:pt x="3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7" name="Google Shape;2727;p50"/>
            <p:cNvSpPr/>
            <p:nvPr/>
          </p:nvSpPr>
          <p:spPr>
            <a:xfrm>
              <a:off x="4910113" y="2257300"/>
              <a:ext cx="385900" cy="381100"/>
            </a:xfrm>
            <a:custGeom>
              <a:avLst/>
              <a:gdLst/>
              <a:ahLst/>
              <a:cxnLst/>
              <a:rect l="l" t="t" r="r" b="b"/>
              <a:pathLst>
                <a:path w="15436" h="15244" extrusionOk="0">
                  <a:moveTo>
                    <a:pt x="1214" y="672"/>
                  </a:moveTo>
                  <a:lnTo>
                    <a:pt x="2978" y="1734"/>
                  </a:lnTo>
                  <a:lnTo>
                    <a:pt x="2978" y="2398"/>
                  </a:lnTo>
                  <a:cubicBezTo>
                    <a:pt x="2978" y="2473"/>
                    <a:pt x="3016" y="2549"/>
                    <a:pt x="3073" y="2606"/>
                  </a:cubicBezTo>
                  <a:lnTo>
                    <a:pt x="6808" y="6361"/>
                  </a:lnTo>
                  <a:lnTo>
                    <a:pt x="6372" y="6778"/>
                  </a:lnTo>
                  <a:lnTo>
                    <a:pt x="2655" y="3023"/>
                  </a:lnTo>
                  <a:cubicBezTo>
                    <a:pt x="2580" y="2985"/>
                    <a:pt x="2523" y="2947"/>
                    <a:pt x="2428" y="2947"/>
                  </a:cubicBezTo>
                  <a:lnTo>
                    <a:pt x="1764" y="2947"/>
                  </a:lnTo>
                  <a:lnTo>
                    <a:pt x="702" y="1184"/>
                  </a:lnTo>
                  <a:lnTo>
                    <a:pt x="1214" y="672"/>
                  </a:lnTo>
                  <a:close/>
                  <a:moveTo>
                    <a:pt x="9330" y="8029"/>
                  </a:moveTo>
                  <a:lnTo>
                    <a:pt x="9766" y="8427"/>
                  </a:lnTo>
                  <a:lnTo>
                    <a:pt x="8458" y="9736"/>
                  </a:lnTo>
                  <a:lnTo>
                    <a:pt x="8059" y="9300"/>
                  </a:lnTo>
                  <a:lnTo>
                    <a:pt x="9330" y="8029"/>
                  </a:lnTo>
                  <a:close/>
                  <a:moveTo>
                    <a:pt x="12288" y="577"/>
                  </a:moveTo>
                  <a:cubicBezTo>
                    <a:pt x="12383" y="577"/>
                    <a:pt x="12459" y="596"/>
                    <a:pt x="12553" y="596"/>
                  </a:cubicBezTo>
                  <a:lnTo>
                    <a:pt x="11624" y="1544"/>
                  </a:lnTo>
                  <a:cubicBezTo>
                    <a:pt x="11567" y="1601"/>
                    <a:pt x="11548" y="1677"/>
                    <a:pt x="11548" y="1753"/>
                  </a:cubicBezTo>
                  <a:lnTo>
                    <a:pt x="11548" y="2606"/>
                  </a:lnTo>
                  <a:cubicBezTo>
                    <a:pt x="11548" y="2682"/>
                    <a:pt x="11567" y="2758"/>
                    <a:pt x="11624" y="2815"/>
                  </a:cubicBezTo>
                  <a:lnTo>
                    <a:pt x="12459" y="3668"/>
                  </a:lnTo>
                  <a:cubicBezTo>
                    <a:pt x="12515" y="3725"/>
                    <a:pt x="12591" y="3763"/>
                    <a:pt x="12667" y="3763"/>
                  </a:cubicBezTo>
                  <a:lnTo>
                    <a:pt x="13501" y="3763"/>
                  </a:lnTo>
                  <a:cubicBezTo>
                    <a:pt x="13577" y="3763"/>
                    <a:pt x="13653" y="3725"/>
                    <a:pt x="13710" y="3668"/>
                  </a:cubicBezTo>
                  <a:lnTo>
                    <a:pt x="14658" y="2720"/>
                  </a:lnTo>
                  <a:lnTo>
                    <a:pt x="14658" y="2720"/>
                  </a:lnTo>
                  <a:cubicBezTo>
                    <a:pt x="14827" y="4131"/>
                    <a:pt x="13727" y="5356"/>
                    <a:pt x="12320" y="5356"/>
                  </a:cubicBezTo>
                  <a:cubicBezTo>
                    <a:pt x="12309" y="5356"/>
                    <a:pt x="12299" y="5356"/>
                    <a:pt x="12288" y="5356"/>
                  </a:cubicBezTo>
                  <a:cubicBezTo>
                    <a:pt x="12022" y="5356"/>
                    <a:pt x="11776" y="5299"/>
                    <a:pt x="11529" y="5223"/>
                  </a:cubicBezTo>
                  <a:cubicBezTo>
                    <a:pt x="11499" y="5213"/>
                    <a:pt x="11468" y="5208"/>
                    <a:pt x="11439" y="5208"/>
                  </a:cubicBezTo>
                  <a:cubicBezTo>
                    <a:pt x="11357" y="5208"/>
                    <a:pt x="11282" y="5243"/>
                    <a:pt x="11226" y="5299"/>
                  </a:cubicBezTo>
                  <a:lnTo>
                    <a:pt x="5329" y="11196"/>
                  </a:lnTo>
                  <a:cubicBezTo>
                    <a:pt x="5253" y="11272"/>
                    <a:pt x="5234" y="11385"/>
                    <a:pt x="5272" y="11499"/>
                  </a:cubicBezTo>
                  <a:cubicBezTo>
                    <a:pt x="5784" y="13035"/>
                    <a:pt x="4627" y="14628"/>
                    <a:pt x="3016" y="14628"/>
                  </a:cubicBezTo>
                  <a:cubicBezTo>
                    <a:pt x="2921" y="14628"/>
                    <a:pt x="2845" y="14628"/>
                    <a:pt x="2750" y="14609"/>
                  </a:cubicBezTo>
                  <a:lnTo>
                    <a:pt x="3698" y="13661"/>
                  </a:lnTo>
                  <a:cubicBezTo>
                    <a:pt x="3755" y="13623"/>
                    <a:pt x="3793" y="13547"/>
                    <a:pt x="3793" y="13452"/>
                  </a:cubicBezTo>
                  <a:lnTo>
                    <a:pt x="3793" y="12618"/>
                  </a:lnTo>
                  <a:cubicBezTo>
                    <a:pt x="3793" y="12542"/>
                    <a:pt x="3755" y="12466"/>
                    <a:pt x="3698" y="12409"/>
                  </a:cubicBezTo>
                  <a:lnTo>
                    <a:pt x="2845" y="11556"/>
                  </a:lnTo>
                  <a:cubicBezTo>
                    <a:pt x="2788" y="11499"/>
                    <a:pt x="2712" y="11461"/>
                    <a:pt x="2636" y="11461"/>
                  </a:cubicBezTo>
                  <a:lnTo>
                    <a:pt x="1802" y="11461"/>
                  </a:lnTo>
                  <a:cubicBezTo>
                    <a:pt x="1726" y="11461"/>
                    <a:pt x="1631" y="11499"/>
                    <a:pt x="1594" y="11556"/>
                  </a:cubicBezTo>
                  <a:lnTo>
                    <a:pt x="646" y="12504"/>
                  </a:lnTo>
                  <a:cubicBezTo>
                    <a:pt x="469" y="11045"/>
                    <a:pt x="1635" y="9858"/>
                    <a:pt x="2996" y="9858"/>
                  </a:cubicBezTo>
                  <a:cubicBezTo>
                    <a:pt x="3245" y="9858"/>
                    <a:pt x="3500" y="9897"/>
                    <a:pt x="3755" y="9982"/>
                  </a:cubicBezTo>
                  <a:cubicBezTo>
                    <a:pt x="3793" y="9995"/>
                    <a:pt x="3831" y="10001"/>
                    <a:pt x="3868" y="10001"/>
                  </a:cubicBezTo>
                  <a:cubicBezTo>
                    <a:pt x="3943" y="10001"/>
                    <a:pt x="4014" y="9976"/>
                    <a:pt x="4078" y="9925"/>
                  </a:cubicBezTo>
                  <a:lnTo>
                    <a:pt x="9956" y="4028"/>
                  </a:lnTo>
                  <a:cubicBezTo>
                    <a:pt x="10050" y="3952"/>
                    <a:pt x="10069" y="3839"/>
                    <a:pt x="10031" y="3725"/>
                  </a:cubicBezTo>
                  <a:cubicBezTo>
                    <a:pt x="9519" y="2189"/>
                    <a:pt x="10657" y="577"/>
                    <a:pt x="12288" y="577"/>
                  </a:cubicBezTo>
                  <a:close/>
                  <a:moveTo>
                    <a:pt x="10221" y="8826"/>
                  </a:moveTo>
                  <a:lnTo>
                    <a:pt x="14317" y="12599"/>
                  </a:lnTo>
                  <a:cubicBezTo>
                    <a:pt x="15191" y="13459"/>
                    <a:pt x="14397" y="14654"/>
                    <a:pt x="13475" y="14654"/>
                  </a:cubicBezTo>
                  <a:cubicBezTo>
                    <a:pt x="13197" y="14654"/>
                    <a:pt x="12907" y="14545"/>
                    <a:pt x="12648" y="14286"/>
                  </a:cubicBezTo>
                  <a:lnTo>
                    <a:pt x="8856" y="10191"/>
                  </a:lnTo>
                  <a:lnTo>
                    <a:pt x="10221" y="8826"/>
                  </a:lnTo>
                  <a:close/>
                  <a:moveTo>
                    <a:pt x="1179" y="1"/>
                  </a:moveTo>
                  <a:cubicBezTo>
                    <a:pt x="1102" y="1"/>
                    <a:pt x="1025" y="35"/>
                    <a:pt x="968" y="103"/>
                  </a:cubicBezTo>
                  <a:lnTo>
                    <a:pt x="134" y="938"/>
                  </a:lnTo>
                  <a:cubicBezTo>
                    <a:pt x="20" y="1032"/>
                    <a:pt x="1" y="1184"/>
                    <a:pt x="77" y="1298"/>
                  </a:cubicBezTo>
                  <a:lnTo>
                    <a:pt x="1347" y="3403"/>
                  </a:lnTo>
                  <a:cubicBezTo>
                    <a:pt x="1404" y="3497"/>
                    <a:pt x="1499" y="3554"/>
                    <a:pt x="1594" y="3554"/>
                  </a:cubicBezTo>
                  <a:lnTo>
                    <a:pt x="2314" y="3554"/>
                  </a:lnTo>
                  <a:lnTo>
                    <a:pt x="5955" y="7214"/>
                  </a:lnTo>
                  <a:lnTo>
                    <a:pt x="3774" y="9394"/>
                  </a:lnTo>
                  <a:cubicBezTo>
                    <a:pt x="3510" y="9323"/>
                    <a:pt x="3247" y="9289"/>
                    <a:pt x="2989" y="9289"/>
                  </a:cubicBezTo>
                  <a:cubicBezTo>
                    <a:pt x="1401" y="9289"/>
                    <a:pt x="39" y="10577"/>
                    <a:pt x="39" y="12258"/>
                  </a:cubicBezTo>
                  <a:cubicBezTo>
                    <a:pt x="20" y="12580"/>
                    <a:pt x="77" y="12902"/>
                    <a:pt x="190" y="13206"/>
                  </a:cubicBezTo>
                  <a:cubicBezTo>
                    <a:pt x="209" y="13300"/>
                    <a:pt x="304" y="13376"/>
                    <a:pt x="399" y="13414"/>
                  </a:cubicBezTo>
                  <a:cubicBezTo>
                    <a:pt x="415" y="13417"/>
                    <a:pt x="432" y="13419"/>
                    <a:pt x="449" y="13419"/>
                  </a:cubicBezTo>
                  <a:cubicBezTo>
                    <a:pt x="532" y="13419"/>
                    <a:pt x="621" y="13382"/>
                    <a:pt x="683" y="13319"/>
                  </a:cubicBezTo>
                  <a:lnTo>
                    <a:pt x="1916" y="12087"/>
                  </a:lnTo>
                  <a:lnTo>
                    <a:pt x="2504" y="12087"/>
                  </a:lnTo>
                  <a:lnTo>
                    <a:pt x="3186" y="12770"/>
                  </a:lnTo>
                  <a:lnTo>
                    <a:pt x="3186" y="13357"/>
                  </a:lnTo>
                  <a:lnTo>
                    <a:pt x="1954" y="14590"/>
                  </a:lnTo>
                  <a:cubicBezTo>
                    <a:pt x="1783" y="14742"/>
                    <a:pt x="1840" y="15007"/>
                    <a:pt x="2068" y="15083"/>
                  </a:cubicBezTo>
                  <a:cubicBezTo>
                    <a:pt x="2391" y="15193"/>
                    <a:pt x="2714" y="15244"/>
                    <a:pt x="3028" y="15244"/>
                  </a:cubicBezTo>
                  <a:cubicBezTo>
                    <a:pt x="4882" y="15244"/>
                    <a:pt x="6414" y="13461"/>
                    <a:pt x="5879" y="11499"/>
                  </a:cubicBezTo>
                  <a:lnTo>
                    <a:pt x="7642" y="9736"/>
                  </a:lnTo>
                  <a:lnTo>
                    <a:pt x="8040" y="10172"/>
                  </a:lnTo>
                  <a:lnTo>
                    <a:pt x="7851" y="10361"/>
                  </a:lnTo>
                  <a:cubicBezTo>
                    <a:pt x="7634" y="10579"/>
                    <a:pt x="7837" y="10874"/>
                    <a:pt x="8064" y="10874"/>
                  </a:cubicBezTo>
                  <a:cubicBezTo>
                    <a:pt x="8133" y="10874"/>
                    <a:pt x="8205" y="10846"/>
                    <a:pt x="8268" y="10779"/>
                  </a:cubicBezTo>
                  <a:lnTo>
                    <a:pt x="8439" y="10608"/>
                  </a:lnTo>
                  <a:lnTo>
                    <a:pt x="12212" y="14704"/>
                  </a:lnTo>
                  <a:cubicBezTo>
                    <a:pt x="12560" y="15043"/>
                    <a:pt x="13012" y="15213"/>
                    <a:pt x="13464" y="15213"/>
                  </a:cubicBezTo>
                  <a:cubicBezTo>
                    <a:pt x="13922" y="15213"/>
                    <a:pt x="14381" y="15038"/>
                    <a:pt x="14734" y="14685"/>
                  </a:cubicBezTo>
                  <a:cubicBezTo>
                    <a:pt x="15435" y="14002"/>
                    <a:pt x="15435" y="12864"/>
                    <a:pt x="14734" y="12163"/>
                  </a:cubicBezTo>
                  <a:lnTo>
                    <a:pt x="10638" y="8408"/>
                  </a:lnTo>
                  <a:lnTo>
                    <a:pt x="10809" y="8257"/>
                  </a:lnTo>
                  <a:cubicBezTo>
                    <a:pt x="11001" y="8035"/>
                    <a:pt x="10801" y="7743"/>
                    <a:pt x="10568" y="7743"/>
                  </a:cubicBezTo>
                  <a:cubicBezTo>
                    <a:pt x="10503" y="7743"/>
                    <a:pt x="10435" y="7766"/>
                    <a:pt x="10373" y="7821"/>
                  </a:cubicBezTo>
                  <a:lnTo>
                    <a:pt x="10202" y="8010"/>
                  </a:lnTo>
                  <a:lnTo>
                    <a:pt x="9766" y="7612"/>
                  </a:lnTo>
                  <a:lnTo>
                    <a:pt x="11529" y="5849"/>
                  </a:lnTo>
                  <a:cubicBezTo>
                    <a:pt x="11776" y="5905"/>
                    <a:pt x="12022" y="5943"/>
                    <a:pt x="12288" y="5943"/>
                  </a:cubicBezTo>
                  <a:cubicBezTo>
                    <a:pt x="13938" y="5943"/>
                    <a:pt x="15265" y="4616"/>
                    <a:pt x="15265" y="2966"/>
                  </a:cubicBezTo>
                  <a:cubicBezTo>
                    <a:pt x="15265" y="2644"/>
                    <a:pt x="15208" y="2322"/>
                    <a:pt x="15113" y="2018"/>
                  </a:cubicBezTo>
                  <a:cubicBezTo>
                    <a:pt x="15075" y="1924"/>
                    <a:pt x="14999" y="1848"/>
                    <a:pt x="14905" y="1829"/>
                  </a:cubicBezTo>
                  <a:lnTo>
                    <a:pt x="14886" y="1829"/>
                  </a:lnTo>
                  <a:cubicBezTo>
                    <a:pt x="14863" y="1824"/>
                    <a:pt x="14840" y="1822"/>
                    <a:pt x="14816" y="1822"/>
                  </a:cubicBezTo>
                  <a:cubicBezTo>
                    <a:pt x="14740" y="1822"/>
                    <a:pt x="14664" y="1847"/>
                    <a:pt x="14620" y="1905"/>
                  </a:cubicBezTo>
                  <a:lnTo>
                    <a:pt x="13388" y="3156"/>
                  </a:lnTo>
                  <a:lnTo>
                    <a:pt x="12800" y="3156"/>
                  </a:lnTo>
                  <a:lnTo>
                    <a:pt x="12136" y="2473"/>
                  </a:lnTo>
                  <a:lnTo>
                    <a:pt x="12136" y="1886"/>
                  </a:lnTo>
                  <a:lnTo>
                    <a:pt x="13350" y="653"/>
                  </a:lnTo>
                  <a:cubicBezTo>
                    <a:pt x="13501" y="482"/>
                    <a:pt x="13445" y="217"/>
                    <a:pt x="13236" y="160"/>
                  </a:cubicBezTo>
                  <a:cubicBezTo>
                    <a:pt x="12933" y="46"/>
                    <a:pt x="12610" y="8"/>
                    <a:pt x="12288" y="8"/>
                  </a:cubicBezTo>
                  <a:cubicBezTo>
                    <a:pt x="10335" y="8"/>
                    <a:pt x="8913" y="1848"/>
                    <a:pt x="9425" y="3744"/>
                  </a:cubicBezTo>
                  <a:lnTo>
                    <a:pt x="7225" y="5924"/>
                  </a:lnTo>
                  <a:lnTo>
                    <a:pt x="3585" y="2284"/>
                  </a:lnTo>
                  <a:lnTo>
                    <a:pt x="3585" y="1563"/>
                  </a:lnTo>
                  <a:cubicBezTo>
                    <a:pt x="3566" y="1468"/>
                    <a:pt x="3528" y="1374"/>
                    <a:pt x="3433" y="1317"/>
                  </a:cubicBezTo>
                  <a:lnTo>
                    <a:pt x="1328" y="46"/>
                  </a:lnTo>
                  <a:cubicBezTo>
                    <a:pt x="1283" y="16"/>
                    <a:pt x="1231" y="1"/>
                    <a:pt x="11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8" name="Google Shape;2728;p50"/>
            <p:cNvSpPr/>
            <p:nvPr/>
          </p:nvSpPr>
          <p:spPr>
            <a:xfrm>
              <a:off x="5044063" y="2392950"/>
              <a:ext cx="115325" cy="108700"/>
            </a:xfrm>
            <a:custGeom>
              <a:avLst/>
              <a:gdLst/>
              <a:ahLst/>
              <a:cxnLst/>
              <a:rect l="l" t="t" r="r" b="b"/>
              <a:pathLst>
                <a:path w="4613" h="4348" extrusionOk="0">
                  <a:moveTo>
                    <a:pt x="4164" y="0"/>
                  </a:moveTo>
                  <a:cubicBezTo>
                    <a:pt x="4086" y="0"/>
                    <a:pt x="4004" y="35"/>
                    <a:pt x="3934" y="119"/>
                  </a:cubicBezTo>
                  <a:lnTo>
                    <a:pt x="217" y="3836"/>
                  </a:lnTo>
                  <a:cubicBezTo>
                    <a:pt x="0" y="4053"/>
                    <a:pt x="204" y="4348"/>
                    <a:pt x="430" y="4348"/>
                  </a:cubicBezTo>
                  <a:cubicBezTo>
                    <a:pt x="500" y="4348"/>
                    <a:pt x="572" y="4320"/>
                    <a:pt x="635" y="4253"/>
                  </a:cubicBezTo>
                  <a:lnTo>
                    <a:pt x="4370" y="536"/>
                  </a:lnTo>
                  <a:cubicBezTo>
                    <a:pt x="4613" y="322"/>
                    <a:pt x="4404" y="0"/>
                    <a:pt x="41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9" name="Google Shape;2729;p50"/>
            <p:cNvSpPr/>
            <p:nvPr/>
          </p:nvSpPr>
          <p:spPr>
            <a:xfrm>
              <a:off x="5166563" y="2513725"/>
              <a:ext cx="85100" cy="81625"/>
            </a:xfrm>
            <a:custGeom>
              <a:avLst/>
              <a:gdLst/>
              <a:ahLst/>
              <a:cxnLst/>
              <a:rect l="l" t="t" r="r" b="b"/>
              <a:pathLst>
                <a:path w="3404" h="3265" extrusionOk="0">
                  <a:moveTo>
                    <a:pt x="323" y="0"/>
                  </a:moveTo>
                  <a:cubicBezTo>
                    <a:pt x="247" y="0"/>
                    <a:pt x="172" y="29"/>
                    <a:pt x="115" y="85"/>
                  </a:cubicBezTo>
                  <a:cubicBezTo>
                    <a:pt x="1" y="199"/>
                    <a:pt x="1" y="389"/>
                    <a:pt x="115" y="522"/>
                  </a:cubicBezTo>
                  <a:lnTo>
                    <a:pt x="2807" y="3195"/>
                  </a:lnTo>
                  <a:cubicBezTo>
                    <a:pt x="2864" y="3244"/>
                    <a:pt x="2926" y="3265"/>
                    <a:pt x="2986" y="3265"/>
                  </a:cubicBezTo>
                  <a:cubicBezTo>
                    <a:pt x="3207" y="3265"/>
                    <a:pt x="3403" y="2983"/>
                    <a:pt x="3224" y="2759"/>
                  </a:cubicBezTo>
                  <a:lnTo>
                    <a:pt x="532" y="85"/>
                  </a:lnTo>
                  <a:cubicBezTo>
                    <a:pt x="475" y="29"/>
                    <a:pt x="399" y="0"/>
                    <a:pt x="3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30" name="Google Shape;2730;p50"/>
          <p:cNvGrpSpPr/>
          <p:nvPr/>
        </p:nvGrpSpPr>
        <p:grpSpPr>
          <a:xfrm>
            <a:off x="5994586" y="1991492"/>
            <a:ext cx="335299" cy="365780"/>
            <a:chOff x="5453363" y="2197900"/>
            <a:chExt cx="401075" cy="440275"/>
          </a:xfrm>
        </p:grpSpPr>
        <p:sp>
          <p:nvSpPr>
            <p:cNvPr id="2731" name="Google Shape;2731;p50"/>
            <p:cNvSpPr/>
            <p:nvPr/>
          </p:nvSpPr>
          <p:spPr>
            <a:xfrm>
              <a:off x="5532538" y="2280700"/>
              <a:ext cx="282800" cy="292050"/>
            </a:xfrm>
            <a:custGeom>
              <a:avLst/>
              <a:gdLst/>
              <a:ahLst/>
              <a:cxnLst/>
              <a:rect l="l" t="t" r="r" b="b"/>
              <a:pathLst>
                <a:path w="11312" h="11682" extrusionOk="0">
                  <a:moveTo>
                    <a:pt x="4894" y="0"/>
                  </a:moveTo>
                  <a:cubicBezTo>
                    <a:pt x="4856" y="0"/>
                    <a:pt x="4817" y="1"/>
                    <a:pt x="4779" y="2"/>
                  </a:cubicBezTo>
                  <a:cubicBezTo>
                    <a:pt x="2238" y="77"/>
                    <a:pt x="171" y="2087"/>
                    <a:pt x="57" y="4628"/>
                  </a:cubicBezTo>
                  <a:cubicBezTo>
                    <a:pt x="0" y="5937"/>
                    <a:pt x="493" y="7226"/>
                    <a:pt x="1441" y="8155"/>
                  </a:cubicBezTo>
                  <a:cubicBezTo>
                    <a:pt x="2295" y="8989"/>
                    <a:pt x="2788" y="10127"/>
                    <a:pt x="2807" y="11341"/>
                  </a:cubicBezTo>
                  <a:lnTo>
                    <a:pt x="2807" y="11682"/>
                  </a:lnTo>
                  <a:lnTo>
                    <a:pt x="6940" y="11682"/>
                  </a:lnTo>
                  <a:lnTo>
                    <a:pt x="6940" y="11322"/>
                  </a:lnTo>
                  <a:cubicBezTo>
                    <a:pt x="6940" y="10146"/>
                    <a:pt x="7414" y="9027"/>
                    <a:pt x="8267" y="8212"/>
                  </a:cubicBezTo>
                  <a:cubicBezTo>
                    <a:pt x="11312" y="5186"/>
                    <a:pt x="9160" y="0"/>
                    <a:pt x="48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2" name="Google Shape;2732;p50"/>
            <p:cNvSpPr/>
            <p:nvPr/>
          </p:nvSpPr>
          <p:spPr>
            <a:xfrm>
              <a:off x="5602213" y="2572725"/>
              <a:ext cx="103375" cy="56925"/>
            </a:xfrm>
            <a:custGeom>
              <a:avLst/>
              <a:gdLst/>
              <a:ahLst/>
              <a:cxnLst/>
              <a:rect l="l" t="t" r="r" b="b"/>
              <a:pathLst>
                <a:path w="4135" h="2277" extrusionOk="0">
                  <a:moveTo>
                    <a:pt x="1" y="1"/>
                  </a:moveTo>
                  <a:lnTo>
                    <a:pt x="1" y="892"/>
                  </a:lnTo>
                  <a:cubicBezTo>
                    <a:pt x="1" y="1650"/>
                    <a:pt x="626" y="2276"/>
                    <a:pt x="1385" y="2276"/>
                  </a:cubicBezTo>
                  <a:lnTo>
                    <a:pt x="2750" y="2276"/>
                  </a:lnTo>
                  <a:cubicBezTo>
                    <a:pt x="3508" y="2276"/>
                    <a:pt x="4134" y="1650"/>
                    <a:pt x="4134" y="892"/>
                  </a:cubicBezTo>
                  <a:lnTo>
                    <a:pt x="41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3" name="Google Shape;2733;p50"/>
            <p:cNvSpPr/>
            <p:nvPr/>
          </p:nvSpPr>
          <p:spPr>
            <a:xfrm>
              <a:off x="5670963" y="2400650"/>
              <a:ext cx="40300" cy="34575"/>
            </a:xfrm>
            <a:custGeom>
              <a:avLst/>
              <a:gdLst/>
              <a:ahLst/>
              <a:cxnLst/>
              <a:rect l="l" t="t" r="r" b="b"/>
              <a:pathLst>
                <a:path w="1612" h="1383" extrusionOk="0">
                  <a:moveTo>
                    <a:pt x="702" y="1"/>
                  </a:moveTo>
                  <a:cubicBezTo>
                    <a:pt x="322" y="1"/>
                    <a:pt x="0" y="304"/>
                    <a:pt x="0" y="702"/>
                  </a:cubicBezTo>
                  <a:cubicBezTo>
                    <a:pt x="0" y="1111"/>
                    <a:pt x="336" y="1382"/>
                    <a:pt x="688" y="1382"/>
                  </a:cubicBezTo>
                  <a:cubicBezTo>
                    <a:pt x="859" y="1382"/>
                    <a:pt x="1033" y="1319"/>
                    <a:pt x="1176" y="1176"/>
                  </a:cubicBezTo>
                  <a:cubicBezTo>
                    <a:pt x="1612" y="740"/>
                    <a:pt x="1308" y="1"/>
                    <a:pt x="7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4" name="Google Shape;2734;p50"/>
            <p:cNvSpPr/>
            <p:nvPr/>
          </p:nvSpPr>
          <p:spPr>
            <a:xfrm>
              <a:off x="5602213" y="2400650"/>
              <a:ext cx="40325" cy="34575"/>
            </a:xfrm>
            <a:custGeom>
              <a:avLst/>
              <a:gdLst/>
              <a:ahLst/>
              <a:cxnLst/>
              <a:rect l="l" t="t" r="r" b="b"/>
              <a:pathLst>
                <a:path w="1613" h="1383" extrusionOk="0">
                  <a:moveTo>
                    <a:pt x="702" y="1"/>
                  </a:moveTo>
                  <a:cubicBezTo>
                    <a:pt x="323" y="1"/>
                    <a:pt x="1" y="304"/>
                    <a:pt x="1" y="702"/>
                  </a:cubicBezTo>
                  <a:cubicBezTo>
                    <a:pt x="1" y="1111"/>
                    <a:pt x="336" y="1382"/>
                    <a:pt x="689" y="1382"/>
                  </a:cubicBezTo>
                  <a:cubicBezTo>
                    <a:pt x="859" y="1382"/>
                    <a:pt x="1034" y="1319"/>
                    <a:pt x="1176" y="1176"/>
                  </a:cubicBezTo>
                  <a:cubicBezTo>
                    <a:pt x="1612" y="740"/>
                    <a:pt x="1309" y="1"/>
                    <a:pt x="7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5" name="Google Shape;2735;p50"/>
            <p:cNvSpPr/>
            <p:nvPr/>
          </p:nvSpPr>
          <p:spPr>
            <a:xfrm>
              <a:off x="5565238" y="2375050"/>
              <a:ext cx="19925" cy="17150"/>
            </a:xfrm>
            <a:custGeom>
              <a:avLst/>
              <a:gdLst/>
              <a:ahLst/>
              <a:cxnLst/>
              <a:rect l="l" t="t" r="r" b="b"/>
              <a:pathLst>
                <a:path w="797" h="686" extrusionOk="0">
                  <a:moveTo>
                    <a:pt x="456" y="1"/>
                  </a:moveTo>
                  <a:cubicBezTo>
                    <a:pt x="152" y="1"/>
                    <a:pt x="1" y="361"/>
                    <a:pt x="209" y="589"/>
                  </a:cubicBezTo>
                  <a:cubicBezTo>
                    <a:pt x="282" y="655"/>
                    <a:pt x="368" y="685"/>
                    <a:pt x="451" y="685"/>
                  </a:cubicBezTo>
                  <a:cubicBezTo>
                    <a:pt x="630" y="685"/>
                    <a:pt x="797" y="549"/>
                    <a:pt x="797" y="342"/>
                  </a:cubicBezTo>
                  <a:cubicBezTo>
                    <a:pt x="797" y="153"/>
                    <a:pt x="645" y="1"/>
                    <a:pt x="4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6" name="Google Shape;2736;p50"/>
            <p:cNvSpPr/>
            <p:nvPr/>
          </p:nvSpPr>
          <p:spPr>
            <a:xfrm>
              <a:off x="5576613" y="2306325"/>
              <a:ext cx="88675" cy="53650"/>
            </a:xfrm>
            <a:custGeom>
              <a:avLst/>
              <a:gdLst/>
              <a:ahLst/>
              <a:cxnLst/>
              <a:rect l="l" t="t" r="r" b="b"/>
              <a:pathLst>
                <a:path w="3547" h="2146" extrusionOk="0">
                  <a:moveTo>
                    <a:pt x="3091" y="0"/>
                  </a:moveTo>
                  <a:cubicBezTo>
                    <a:pt x="1897" y="0"/>
                    <a:pt x="797" y="607"/>
                    <a:pt x="171" y="1612"/>
                  </a:cubicBezTo>
                  <a:cubicBezTo>
                    <a:pt x="1" y="1888"/>
                    <a:pt x="230" y="2146"/>
                    <a:pt x="469" y="2146"/>
                  </a:cubicBezTo>
                  <a:cubicBezTo>
                    <a:pt x="575" y="2146"/>
                    <a:pt x="683" y="2095"/>
                    <a:pt x="759" y="1972"/>
                  </a:cubicBezTo>
                  <a:cubicBezTo>
                    <a:pt x="1252" y="1176"/>
                    <a:pt x="2143" y="683"/>
                    <a:pt x="3091" y="683"/>
                  </a:cubicBezTo>
                  <a:cubicBezTo>
                    <a:pt x="3546" y="683"/>
                    <a:pt x="3546" y="0"/>
                    <a:pt x="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7" name="Google Shape;2737;p50"/>
            <p:cNvSpPr/>
            <p:nvPr/>
          </p:nvSpPr>
          <p:spPr>
            <a:xfrm>
              <a:off x="5523538" y="2271700"/>
              <a:ext cx="280100" cy="366475"/>
            </a:xfrm>
            <a:custGeom>
              <a:avLst/>
              <a:gdLst/>
              <a:ahLst/>
              <a:cxnLst/>
              <a:rect l="l" t="t" r="r" b="b"/>
              <a:pathLst>
                <a:path w="11204" h="14659" extrusionOk="0">
                  <a:moveTo>
                    <a:pt x="3849" y="5500"/>
                  </a:moveTo>
                  <a:cubicBezTo>
                    <a:pt x="4039" y="5500"/>
                    <a:pt x="4191" y="5652"/>
                    <a:pt x="4191" y="5860"/>
                  </a:cubicBezTo>
                  <a:cubicBezTo>
                    <a:pt x="4191" y="6063"/>
                    <a:pt x="4022" y="6197"/>
                    <a:pt x="3848" y="6197"/>
                  </a:cubicBezTo>
                  <a:cubicBezTo>
                    <a:pt x="3761" y="6197"/>
                    <a:pt x="3672" y="6164"/>
                    <a:pt x="3603" y="6088"/>
                  </a:cubicBezTo>
                  <a:cubicBezTo>
                    <a:pt x="3394" y="5879"/>
                    <a:pt x="3546" y="5500"/>
                    <a:pt x="3849" y="5500"/>
                  </a:cubicBezTo>
                  <a:close/>
                  <a:moveTo>
                    <a:pt x="6594" y="5505"/>
                  </a:moveTo>
                  <a:cubicBezTo>
                    <a:pt x="6681" y="5505"/>
                    <a:pt x="6770" y="5539"/>
                    <a:pt x="6845" y="5614"/>
                  </a:cubicBezTo>
                  <a:cubicBezTo>
                    <a:pt x="7054" y="5822"/>
                    <a:pt x="6902" y="6202"/>
                    <a:pt x="6599" y="6202"/>
                  </a:cubicBezTo>
                  <a:cubicBezTo>
                    <a:pt x="6409" y="6202"/>
                    <a:pt x="6257" y="6050"/>
                    <a:pt x="6257" y="5860"/>
                  </a:cubicBezTo>
                  <a:cubicBezTo>
                    <a:pt x="6257" y="5644"/>
                    <a:pt x="6419" y="5505"/>
                    <a:pt x="6594" y="5505"/>
                  </a:cubicBezTo>
                  <a:close/>
                  <a:moveTo>
                    <a:pt x="5231" y="702"/>
                  </a:moveTo>
                  <a:cubicBezTo>
                    <a:pt x="9190" y="702"/>
                    <a:pt x="11203" y="5503"/>
                    <a:pt x="8362" y="8325"/>
                  </a:cubicBezTo>
                  <a:cubicBezTo>
                    <a:pt x="7471" y="9217"/>
                    <a:pt x="6959" y="10411"/>
                    <a:pt x="6940" y="11682"/>
                  </a:cubicBezTo>
                  <a:lnTo>
                    <a:pt x="6257" y="11682"/>
                  </a:lnTo>
                  <a:lnTo>
                    <a:pt x="6257" y="6884"/>
                  </a:lnTo>
                  <a:lnTo>
                    <a:pt x="6599" y="6884"/>
                  </a:lnTo>
                  <a:cubicBezTo>
                    <a:pt x="7604" y="6884"/>
                    <a:pt x="8021" y="5595"/>
                    <a:pt x="7205" y="5007"/>
                  </a:cubicBezTo>
                  <a:cubicBezTo>
                    <a:pt x="7012" y="4871"/>
                    <a:pt x="6806" y="4811"/>
                    <a:pt x="6608" y="4811"/>
                  </a:cubicBezTo>
                  <a:cubicBezTo>
                    <a:pt x="5947" y="4811"/>
                    <a:pt x="5369" y="5473"/>
                    <a:pt x="5632" y="6202"/>
                  </a:cubicBezTo>
                  <a:lnTo>
                    <a:pt x="4835" y="6202"/>
                  </a:lnTo>
                  <a:cubicBezTo>
                    <a:pt x="5083" y="5473"/>
                    <a:pt x="4502" y="4811"/>
                    <a:pt x="3849" y="4811"/>
                  </a:cubicBezTo>
                  <a:cubicBezTo>
                    <a:pt x="3653" y="4811"/>
                    <a:pt x="3450" y="4871"/>
                    <a:pt x="3261" y="5007"/>
                  </a:cubicBezTo>
                  <a:cubicBezTo>
                    <a:pt x="2446" y="5595"/>
                    <a:pt x="2844" y="6884"/>
                    <a:pt x="3849" y="6884"/>
                  </a:cubicBezTo>
                  <a:lnTo>
                    <a:pt x="4209" y="6884"/>
                  </a:lnTo>
                  <a:lnTo>
                    <a:pt x="4209" y="11701"/>
                  </a:lnTo>
                  <a:lnTo>
                    <a:pt x="3508" y="11701"/>
                  </a:lnTo>
                  <a:cubicBezTo>
                    <a:pt x="3489" y="10411"/>
                    <a:pt x="2958" y="9179"/>
                    <a:pt x="2029" y="8287"/>
                  </a:cubicBezTo>
                  <a:cubicBezTo>
                    <a:pt x="1176" y="7415"/>
                    <a:pt x="702" y="6221"/>
                    <a:pt x="758" y="5007"/>
                  </a:cubicBezTo>
                  <a:cubicBezTo>
                    <a:pt x="872" y="2637"/>
                    <a:pt x="2787" y="760"/>
                    <a:pt x="5139" y="703"/>
                  </a:cubicBezTo>
                  <a:cubicBezTo>
                    <a:pt x="5170" y="702"/>
                    <a:pt x="5201" y="702"/>
                    <a:pt x="5231" y="702"/>
                  </a:cubicBezTo>
                  <a:close/>
                  <a:moveTo>
                    <a:pt x="5556" y="6884"/>
                  </a:moveTo>
                  <a:lnTo>
                    <a:pt x="5556" y="11701"/>
                  </a:lnTo>
                  <a:lnTo>
                    <a:pt x="4873" y="11701"/>
                  </a:lnTo>
                  <a:lnTo>
                    <a:pt x="4873" y="6884"/>
                  </a:lnTo>
                  <a:close/>
                  <a:moveTo>
                    <a:pt x="6940" y="12383"/>
                  </a:moveTo>
                  <a:lnTo>
                    <a:pt x="6940" y="12933"/>
                  </a:lnTo>
                  <a:cubicBezTo>
                    <a:pt x="6940" y="13502"/>
                    <a:pt x="6466" y="13957"/>
                    <a:pt x="5897" y="13957"/>
                  </a:cubicBezTo>
                  <a:lnTo>
                    <a:pt x="4532" y="13957"/>
                  </a:lnTo>
                  <a:cubicBezTo>
                    <a:pt x="3963" y="13957"/>
                    <a:pt x="3508" y="13502"/>
                    <a:pt x="3508" y="12933"/>
                  </a:cubicBezTo>
                  <a:lnTo>
                    <a:pt x="3508" y="12383"/>
                  </a:lnTo>
                  <a:close/>
                  <a:moveTo>
                    <a:pt x="5189" y="1"/>
                  </a:moveTo>
                  <a:cubicBezTo>
                    <a:pt x="5166" y="1"/>
                    <a:pt x="5143" y="1"/>
                    <a:pt x="5120" y="1"/>
                  </a:cubicBezTo>
                  <a:cubicBezTo>
                    <a:pt x="2408" y="77"/>
                    <a:pt x="190" y="2239"/>
                    <a:pt x="57" y="4969"/>
                  </a:cubicBezTo>
                  <a:cubicBezTo>
                    <a:pt x="0" y="6391"/>
                    <a:pt x="531" y="7757"/>
                    <a:pt x="1536" y="8761"/>
                  </a:cubicBezTo>
                  <a:cubicBezTo>
                    <a:pt x="2332" y="9539"/>
                    <a:pt x="2787" y="10582"/>
                    <a:pt x="2806" y="11701"/>
                  </a:cubicBezTo>
                  <a:lnTo>
                    <a:pt x="2806" y="12933"/>
                  </a:lnTo>
                  <a:cubicBezTo>
                    <a:pt x="2806" y="13881"/>
                    <a:pt x="3584" y="14659"/>
                    <a:pt x="4532" y="14659"/>
                  </a:cubicBezTo>
                  <a:lnTo>
                    <a:pt x="5897" y="14659"/>
                  </a:lnTo>
                  <a:cubicBezTo>
                    <a:pt x="6845" y="14659"/>
                    <a:pt x="7623" y="13881"/>
                    <a:pt x="7623" y="12933"/>
                  </a:cubicBezTo>
                  <a:lnTo>
                    <a:pt x="7623" y="11682"/>
                  </a:lnTo>
                  <a:cubicBezTo>
                    <a:pt x="7623" y="10601"/>
                    <a:pt x="8078" y="9558"/>
                    <a:pt x="8855" y="8818"/>
                  </a:cubicBezTo>
                  <a:cubicBezTo>
                    <a:pt x="9822" y="7851"/>
                    <a:pt x="10372" y="6543"/>
                    <a:pt x="10372" y="5159"/>
                  </a:cubicBezTo>
                  <a:cubicBezTo>
                    <a:pt x="10372" y="2300"/>
                    <a:pt x="8040" y="1"/>
                    <a:pt x="51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8" name="Google Shape;2738;p50"/>
            <p:cNvSpPr/>
            <p:nvPr/>
          </p:nvSpPr>
          <p:spPr>
            <a:xfrm>
              <a:off x="5645363" y="2197900"/>
              <a:ext cx="17075" cy="56775"/>
            </a:xfrm>
            <a:custGeom>
              <a:avLst/>
              <a:gdLst/>
              <a:ahLst/>
              <a:cxnLst/>
              <a:rect l="l" t="t" r="r" b="b"/>
              <a:pathLst>
                <a:path w="683" h="2271" extrusionOk="0">
                  <a:moveTo>
                    <a:pt x="341" y="0"/>
                  </a:moveTo>
                  <a:cubicBezTo>
                    <a:pt x="171" y="0"/>
                    <a:pt x="0" y="119"/>
                    <a:pt x="0" y="356"/>
                  </a:cubicBezTo>
                  <a:lnTo>
                    <a:pt x="0" y="1929"/>
                  </a:lnTo>
                  <a:cubicBezTo>
                    <a:pt x="0" y="2157"/>
                    <a:pt x="171" y="2271"/>
                    <a:pt x="341" y="2271"/>
                  </a:cubicBezTo>
                  <a:cubicBezTo>
                    <a:pt x="512" y="2271"/>
                    <a:pt x="683" y="2157"/>
                    <a:pt x="683" y="1929"/>
                  </a:cubicBezTo>
                  <a:lnTo>
                    <a:pt x="683" y="356"/>
                  </a:lnTo>
                  <a:cubicBezTo>
                    <a:pt x="683" y="119"/>
                    <a:pt x="512" y="0"/>
                    <a:pt x="3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9" name="Google Shape;2739;p50"/>
            <p:cNvSpPr/>
            <p:nvPr/>
          </p:nvSpPr>
          <p:spPr>
            <a:xfrm>
              <a:off x="5752488" y="2251225"/>
              <a:ext cx="43150" cy="41500"/>
            </a:xfrm>
            <a:custGeom>
              <a:avLst/>
              <a:gdLst/>
              <a:ahLst/>
              <a:cxnLst/>
              <a:rect l="l" t="t" r="r" b="b"/>
              <a:pathLst>
                <a:path w="1726" h="1660" extrusionOk="0">
                  <a:moveTo>
                    <a:pt x="1356" y="0"/>
                  </a:moveTo>
                  <a:cubicBezTo>
                    <a:pt x="1271" y="0"/>
                    <a:pt x="1186" y="33"/>
                    <a:pt x="1119" y="100"/>
                  </a:cubicBezTo>
                  <a:lnTo>
                    <a:pt x="152" y="1067"/>
                  </a:lnTo>
                  <a:cubicBezTo>
                    <a:pt x="0" y="1200"/>
                    <a:pt x="0" y="1427"/>
                    <a:pt x="152" y="1560"/>
                  </a:cubicBezTo>
                  <a:cubicBezTo>
                    <a:pt x="218" y="1626"/>
                    <a:pt x="304" y="1659"/>
                    <a:pt x="389" y="1659"/>
                  </a:cubicBezTo>
                  <a:cubicBezTo>
                    <a:pt x="474" y="1659"/>
                    <a:pt x="560" y="1626"/>
                    <a:pt x="626" y="1560"/>
                  </a:cubicBezTo>
                  <a:lnTo>
                    <a:pt x="1593" y="593"/>
                  </a:lnTo>
                  <a:cubicBezTo>
                    <a:pt x="1726" y="441"/>
                    <a:pt x="1726" y="232"/>
                    <a:pt x="1593" y="100"/>
                  </a:cubicBezTo>
                  <a:cubicBezTo>
                    <a:pt x="1527" y="33"/>
                    <a:pt x="1441" y="0"/>
                    <a:pt x="13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0" name="Google Shape;2740;p50"/>
            <p:cNvSpPr/>
            <p:nvPr/>
          </p:nvSpPr>
          <p:spPr>
            <a:xfrm>
              <a:off x="5511038" y="2252025"/>
              <a:ext cx="44275" cy="40700"/>
            </a:xfrm>
            <a:custGeom>
              <a:avLst/>
              <a:gdLst/>
              <a:ahLst/>
              <a:cxnLst/>
              <a:rect l="l" t="t" r="r" b="b"/>
              <a:pathLst>
                <a:path w="1771" h="1628" extrusionOk="0">
                  <a:moveTo>
                    <a:pt x="469" y="1"/>
                  </a:moveTo>
                  <a:cubicBezTo>
                    <a:pt x="212" y="1"/>
                    <a:pt x="1" y="305"/>
                    <a:pt x="197" y="561"/>
                  </a:cubicBezTo>
                  <a:lnTo>
                    <a:pt x="1164" y="1528"/>
                  </a:lnTo>
                  <a:cubicBezTo>
                    <a:pt x="1230" y="1594"/>
                    <a:pt x="1315" y="1627"/>
                    <a:pt x="1401" y="1627"/>
                  </a:cubicBezTo>
                  <a:cubicBezTo>
                    <a:pt x="1486" y="1627"/>
                    <a:pt x="1571" y="1594"/>
                    <a:pt x="1638" y="1528"/>
                  </a:cubicBezTo>
                  <a:cubicBezTo>
                    <a:pt x="1770" y="1395"/>
                    <a:pt x="1770" y="1168"/>
                    <a:pt x="1638" y="1035"/>
                  </a:cubicBezTo>
                  <a:lnTo>
                    <a:pt x="671" y="68"/>
                  </a:lnTo>
                  <a:cubicBezTo>
                    <a:pt x="604" y="21"/>
                    <a:pt x="535" y="1"/>
                    <a:pt x="4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1" name="Google Shape;2741;p50"/>
            <p:cNvSpPr/>
            <p:nvPr/>
          </p:nvSpPr>
          <p:spPr>
            <a:xfrm>
              <a:off x="5797038" y="2375050"/>
              <a:ext cx="57400" cy="17100"/>
            </a:xfrm>
            <a:custGeom>
              <a:avLst/>
              <a:gdLst/>
              <a:ahLst/>
              <a:cxnLst/>
              <a:rect l="l" t="t" r="r" b="b"/>
              <a:pathLst>
                <a:path w="2296" h="684" extrusionOk="0">
                  <a:moveTo>
                    <a:pt x="456" y="1"/>
                  </a:moveTo>
                  <a:cubicBezTo>
                    <a:pt x="1" y="1"/>
                    <a:pt x="1" y="684"/>
                    <a:pt x="456" y="684"/>
                  </a:cubicBezTo>
                  <a:lnTo>
                    <a:pt x="1840" y="684"/>
                  </a:lnTo>
                  <a:cubicBezTo>
                    <a:pt x="2295" y="684"/>
                    <a:pt x="2295" y="1"/>
                    <a:pt x="18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2" name="Google Shape;2742;p50"/>
            <p:cNvSpPr/>
            <p:nvPr/>
          </p:nvSpPr>
          <p:spPr>
            <a:xfrm>
              <a:off x="5453363" y="2375050"/>
              <a:ext cx="57400" cy="17100"/>
            </a:xfrm>
            <a:custGeom>
              <a:avLst/>
              <a:gdLst/>
              <a:ahLst/>
              <a:cxnLst/>
              <a:rect l="l" t="t" r="r" b="b"/>
              <a:pathLst>
                <a:path w="2296" h="684" extrusionOk="0">
                  <a:moveTo>
                    <a:pt x="456" y="1"/>
                  </a:moveTo>
                  <a:cubicBezTo>
                    <a:pt x="1" y="1"/>
                    <a:pt x="1" y="684"/>
                    <a:pt x="456" y="684"/>
                  </a:cubicBezTo>
                  <a:lnTo>
                    <a:pt x="1840" y="684"/>
                  </a:lnTo>
                  <a:cubicBezTo>
                    <a:pt x="2295" y="684"/>
                    <a:pt x="2295" y="1"/>
                    <a:pt x="18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43" name="Google Shape;2743;p50"/>
          <p:cNvGrpSpPr/>
          <p:nvPr/>
        </p:nvGrpSpPr>
        <p:grpSpPr>
          <a:xfrm>
            <a:off x="6693102" y="2000209"/>
            <a:ext cx="365744" cy="348346"/>
            <a:chOff x="6015963" y="2196025"/>
            <a:chExt cx="491525" cy="476925"/>
          </a:xfrm>
        </p:grpSpPr>
        <p:sp>
          <p:nvSpPr>
            <p:cNvPr id="2744" name="Google Shape;2744;p50"/>
            <p:cNvSpPr/>
            <p:nvPr/>
          </p:nvSpPr>
          <p:spPr>
            <a:xfrm>
              <a:off x="6329863" y="2250050"/>
              <a:ext cx="117125" cy="111625"/>
            </a:xfrm>
            <a:custGeom>
              <a:avLst/>
              <a:gdLst/>
              <a:ahLst/>
              <a:cxnLst/>
              <a:rect l="l" t="t" r="r" b="b"/>
              <a:pathLst>
                <a:path w="4685" h="4465" extrusionOk="0">
                  <a:moveTo>
                    <a:pt x="2247" y="0"/>
                  </a:moveTo>
                  <a:cubicBezTo>
                    <a:pt x="1101" y="0"/>
                    <a:pt x="1" y="887"/>
                    <a:pt x="1" y="2233"/>
                  </a:cubicBezTo>
                  <a:cubicBezTo>
                    <a:pt x="1" y="3578"/>
                    <a:pt x="1101" y="4465"/>
                    <a:pt x="2247" y="4465"/>
                  </a:cubicBezTo>
                  <a:cubicBezTo>
                    <a:pt x="2797" y="4465"/>
                    <a:pt x="3357" y="4261"/>
                    <a:pt x="3812" y="3806"/>
                  </a:cubicBezTo>
                  <a:cubicBezTo>
                    <a:pt x="4684" y="2934"/>
                    <a:pt x="4684" y="1531"/>
                    <a:pt x="3812" y="659"/>
                  </a:cubicBezTo>
                  <a:cubicBezTo>
                    <a:pt x="3357" y="204"/>
                    <a:pt x="2797" y="0"/>
                    <a:pt x="22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5" name="Google Shape;2745;p50"/>
            <p:cNvSpPr/>
            <p:nvPr/>
          </p:nvSpPr>
          <p:spPr>
            <a:xfrm>
              <a:off x="6409988" y="2206775"/>
              <a:ext cx="76325" cy="74925"/>
            </a:xfrm>
            <a:custGeom>
              <a:avLst/>
              <a:gdLst/>
              <a:ahLst/>
              <a:cxnLst/>
              <a:rect l="l" t="t" r="r" b="b"/>
              <a:pathLst>
                <a:path w="3053" h="2997" extrusionOk="0">
                  <a:moveTo>
                    <a:pt x="2247" y="1"/>
                  </a:moveTo>
                  <a:cubicBezTo>
                    <a:pt x="2057" y="1"/>
                    <a:pt x="1868" y="76"/>
                    <a:pt x="1726" y="228"/>
                  </a:cubicBezTo>
                  <a:lnTo>
                    <a:pt x="0" y="1954"/>
                  </a:lnTo>
                  <a:lnTo>
                    <a:pt x="1043" y="2996"/>
                  </a:lnTo>
                  <a:lnTo>
                    <a:pt x="2768" y="1271"/>
                  </a:lnTo>
                  <a:cubicBezTo>
                    <a:pt x="3053" y="987"/>
                    <a:pt x="3053" y="513"/>
                    <a:pt x="2768" y="228"/>
                  </a:cubicBezTo>
                  <a:cubicBezTo>
                    <a:pt x="2626" y="76"/>
                    <a:pt x="2437" y="1"/>
                    <a:pt x="22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6" name="Google Shape;2746;p50"/>
            <p:cNvSpPr/>
            <p:nvPr/>
          </p:nvSpPr>
          <p:spPr>
            <a:xfrm>
              <a:off x="6360688" y="2287375"/>
              <a:ext cx="49775" cy="37000"/>
            </a:xfrm>
            <a:custGeom>
              <a:avLst/>
              <a:gdLst/>
              <a:ahLst/>
              <a:cxnLst/>
              <a:rect l="l" t="t" r="r" b="b"/>
              <a:pathLst>
                <a:path w="1991" h="1480" extrusionOk="0">
                  <a:moveTo>
                    <a:pt x="996" y="0"/>
                  </a:moveTo>
                  <a:cubicBezTo>
                    <a:pt x="806" y="0"/>
                    <a:pt x="616" y="76"/>
                    <a:pt x="474" y="228"/>
                  </a:cubicBezTo>
                  <a:cubicBezTo>
                    <a:pt x="0" y="683"/>
                    <a:pt x="341" y="1479"/>
                    <a:pt x="1005" y="1479"/>
                  </a:cubicBezTo>
                  <a:cubicBezTo>
                    <a:pt x="1669" y="1479"/>
                    <a:pt x="1991" y="683"/>
                    <a:pt x="1517" y="228"/>
                  </a:cubicBezTo>
                  <a:cubicBezTo>
                    <a:pt x="1375" y="76"/>
                    <a:pt x="1185" y="0"/>
                    <a:pt x="9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7" name="Google Shape;2747;p50"/>
            <p:cNvSpPr/>
            <p:nvPr/>
          </p:nvSpPr>
          <p:spPr>
            <a:xfrm>
              <a:off x="6236013" y="2353725"/>
              <a:ext cx="177775" cy="251425"/>
            </a:xfrm>
            <a:custGeom>
              <a:avLst/>
              <a:gdLst/>
              <a:ahLst/>
              <a:cxnLst/>
              <a:rect l="l" t="t" r="r" b="b"/>
              <a:pathLst>
                <a:path w="7111" h="10057" extrusionOk="0">
                  <a:moveTo>
                    <a:pt x="7111" y="1"/>
                  </a:moveTo>
                  <a:lnTo>
                    <a:pt x="7111" y="1"/>
                  </a:lnTo>
                  <a:cubicBezTo>
                    <a:pt x="6763" y="205"/>
                    <a:pt x="6371" y="310"/>
                    <a:pt x="5980" y="310"/>
                  </a:cubicBezTo>
                  <a:cubicBezTo>
                    <a:pt x="5646" y="310"/>
                    <a:pt x="5312" y="234"/>
                    <a:pt x="5006" y="76"/>
                  </a:cubicBezTo>
                  <a:lnTo>
                    <a:pt x="0" y="9861"/>
                  </a:lnTo>
                  <a:cubicBezTo>
                    <a:pt x="266" y="9993"/>
                    <a:pt x="549" y="10057"/>
                    <a:pt x="829" y="10057"/>
                  </a:cubicBezTo>
                  <a:cubicBezTo>
                    <a:pt x="1507" y="10057"/>
                    <a:pt x="2162" y="9684"/>
                    <a:pt x="2484" y="9026"/>
                  </a:cubicBezTo>
                  <a:cubicBezTo>
                    <a:pt x="2693" y="8590"/>
                    <a:pt x="2977" y="8059"/>
                    <a:pt x="3318" y="7415"/>
                  </a:cubicBezTo>
                  <a:cubicBezTo>
                    <a:pt x="4191" y="5727"/>
                    <a:pt x="5480" y="3281"/>
                    <a:pt x="71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8" name="Google Shape;2748;p50"/>
            <p:cNvSpPr/>
            <p:nvPr/>
          </p:nvSpPr>
          <p:spPr>
            <a:xfrm>
              <a:off x="6080038" y="2277400"/>
              <a:ext cx="257900" cy="178750"/>
            </a:xfrm>
            <a:custGeom>
              <a:avLst/>
              <a:gdLst/>
              <a:ahLst/>
              <a:cxnLst/>
              <a:rect l="l" t="t" r="r" b="b"/>
              <a:pathLst>
                <a:path w="10316" h="7150" extrusionOk="0">
                  <a:moveTo>
                    <a:pt x="10297" y="1"/>
                  </a:moveTo>
                  <a:cubicBezTo>
                    <a:pt x="10294" y="5"/>
                    <a:pt x="10292" y="10"/>
                    <a:pt x="10289" y="14"/>
                  </a:cubicBezTo>
                  <a:lnTo>
                    <a:pt x="10289" y="14"/>
                  </a:lnTo>
                  <a:cubicBezTo>
                    <a:pt x="10298" y="10"/>
                    <a:pt x="10307" y="5"/>
                    <a:pt x="10316" y="1"/>
                  </a:cubicBezTo>
                  <a:close/>
                  <a:moveTo>
                    <a:pt x="10289" y="14"/>
                  </a:moveTo>
                  <a:cubicBezTo>
                    <a:pt x="5772" y="2282"/>
                    <a:pt x="2804" y="3870"/>
                    <a:pt x="1290" y="4627"/>
                  </a:cubicBezTo>
                  <a:cubicBezTo>
                    <a:pt x="361" y="5101"/>
                    <a:pt x="1" y="6201"/>
                    <a:pt x="456" y="7130"/>
                  </a:cubicBezTo>
                  <a:lnTo>
                    <a:pt x="456" y="7149"/>
                  </a:lnTo>
                  <a:lnTo>
                    <a:pt x="8382" y="3148"/>
                  </a:lnTo>
                  <a:lnTo>
                    <a:pt x="10221" y="2125"/>
                  </a:lnTo>
                  <a:cubicBezTo>
                    <a:pt x="9901" y="1447"/>
                    <a:pt x="9917" y="657"/>
                    <a:pt x="10289" y="1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9" name="Google Shape;2749;p50"/>
            <p:cNvSpPr/>
            <p:nvPr/>
          </p:nvSpPr>
          <p:spPr>
            <a:xfrm>
              <a:off x="6245013" y="2361075"/>
              <a:ext cx="19925" cy="18600"/>
            </a:xfrm>
            <a:custGeom>
              <a:avLst/>
              <a:gdLst/>
              <a:ahLst/>
              <a:cxnLst/>
              <a:rect l="l" t="t" r="r" b="b"/>
              <a:pathLst>
                <a:path w="797" h="744" extrusionOk="0">
                  <a:moveTo>
                    <a:pt x="406" y="1"/>
                  </a:moveTo>
                  <a:cubicBezTo>
                    <a:pt x="315" y="1"/>
                    <a:pt x="224" y="33"/>
                    <a:pt x="152" y="105"/>
                  </a:cubicBezTo>
                  <a:cubicBezTo>
                    <a:pt x="0" y="257"/>
                    <a:pt x="0" y="484"/>
                    <a:pt x="152" y="636"/>
                  </a:cubicBezTo>
                  <a:cubicBezTo>
                    <a:pt x="226" y="710"/>
                    <a:pt x="321" y="744"/>
                    <a:pt x="415" y="744"/>
                  </a:cubicBezTo>
                  <a:cubicBezTo>
                    <a:pt x="608" y="744"/>
                    <a:pt x="797" y="600"/>
                    <a:pt x="797" y="370"/>
                  </a:cubicBezTo>
                  <a:cubicBezTo>
                    <a:pt x="797" y="150"/>
                    <a:pt x="602" y="1"/>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0" name="Google Shape;2750;p50"/>
            <p:cNvSpPr/>
            <p:nvPr/>
          </p:nvSpPr>
          <p:spPr>
            <a:xfrm>
              <a:off x="6354988" y="2277725"/>
              <a:ext cx="58325" cy="55825"/>
            </a:xfrm>
            <a:custGeom>
              <a:avLst/>
              <a:gdLst/>
              <a:ahLst/>
              <a:cxnLst/>
              <a:rect l="l" t="t" r="r" b="b"/>
              <a:pathLst>
                <a:path w="2333" h="2233" extrusionOk="0">
                  <a:moveTo>
                    <a:pt x="1225" y="752"/>
                  </a:moveTo>
                  <a:cubicBezTo>
                    <a:pt x="1413" y="752"/>
                    <a:pt x="1593" y="896"/>
                    <a:pt x="1593" y="1126"/>
                  </a:cubicBezTo>
                  <a:cubicBezTo>
                    <a:pt x="1593" y="1346"/>
                    <a:pt x="1407" y="1495"/>
                    <a:pt x="1217" y="1495"/>
                  </a:cubicBezTo>
                  <a:cubicBezTo>
                    <a:pt x="1129" y="1495"/>
                    <a:pt x="1040" y="1463"/>
                    <a:pt x="968" y="1391"/>
                  </a:cubicBezTo>
                  <a:cubicBezTo>
                    <a:pt x="816" y="1239"/>
                    <a:pt x="816" y="1012"/>
                    <a:pt x="968" y="860"/>
                  </a:cubicBezTo>
                  <a:cubicBezTo>
                    <a:pt x="1042" y="786"/>
                    <a:pt x="1134" y="752"/>
                    <a:pt x="1225" y="752"/>
                  </a:cubicBezTo>
                  <a:close/>
                  <a:moveTo>
                    <a:pt x="1215" y="0"/>
                  </a:moveTo>
                  <a:cubicBezTo>
                    <a:pt x="942" y="0"/>
                    <a:pt x="664" y="102"/>
                    <a:pt x="437" y="329"/>
                  </a:cubicBezTo>
                  <a:cubicBezTo>
                    <a:pt x="1" y="765"/>
                    <a:pt x="1" y="1467"/>
                    <a:pt x="437" y="1903"/>
                  </a:cubicBezTo>
                  <a:cubicBezTo>
                    <a:pt x="664" y="2131"/>
                    <a:pt x="944" y="2233"/>
                    <a:pt x="1218" y="2233"/>
                  </a:cubicBezTo>
                  <a:cubicBezTo>
                    <a:pt x="1788" y="2233"/>
                    <a:pt x="2333" y="1791"/>
                    <a:pt x="2333" y="1126"/>
                  </a:cubicBezTo>
                  <a:cubicBezTo>
                    <a:pt x="2333" y="446"/>
                    <a:pt x="1786" y="0"/>
                    <a:pt x="12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1" name="Google Shape;2751;p50"/>
            <p:cNvSpPr/>
            <p:nvPr/>
          </p:nvSpPr>
          <p:spPr>
            <a:xfrm>
              <a:off x="6017463" y="2196025"/>
              <a:ext cx="490025" cy="476925"/>
            </a:xfrm>
            <a:custGeom>
              <a:avLst/>
              <a:gdLst/>
              <a:ahLst/>
              <a:cxnLst/>
              <a:rect l="l" t="t" r="r" b="b"/>
              <a:pathLst>
                <a:path w="19601" h="19077" extrusionOk="0">
                  <a:moveTo>
                    <a:pt x="17917" y="810"/>
                  </a:moveTo>
                  <a:cubicBezTo>
                    <a:pt x="18204" y="810"/>
                    <a:pt x="18441" y="1169"/>
                    <a:pt x="18204" y="1436"/>
                  </a:cubicBezTo>
                  <a:lnTo>
                    <a:pt x="16820" y="2839"/>
                  </a:lnTo>
                  <a:cubicBezTo>
                    <a:pt x="16744" y="2744"/>
                    <a:pt x="16649" y="2649"/>
                    <a:pt x="16573" y="2554"/>
                  </a:cubicBezTo>
                  <a:cubicBezTo>
                    <a:pt x="16478" y="2459"/>
                    <a:pt x="16384" y="2384"/>
                    <a:pt x="16289" y="2308"/>
                  </a:cubicBezTo>
                  <a:lnTo>
                    <a:pt x="17673" y="905"/>
                  </a:lnTo>
                  <a:cubicBezTo>
                    <a:pt x="17752" y="838"/>
                    <a:pt x="17836" y="810"/>
                    <a:pt x="17917" y="810"/>
                  </a:cubicBezTo>
                  <a:close/>
                  <a:moveTo>
                    <a:pt x="14709" y="2535"/>
                  </a:moveTo>
                  <a:cubicBezTo>
                    <a:pt x="15662" y="2535"/>
                    <a:pt x="16573" y="3278"/>
                    <a:pt x="16573" y="4394"/>
                  </a:cubicBezTo>
                  <a:cubicBezTo>
                    <a:pt x="16573" y="5509"/>
                    <a:pt x="15662" y="6252"/>
                    <a:pt x="14709" y="6252"/>
                  </a:cubicBezTo>
                  <a:cubicBezTo>
                    <a:pt x="14253" y="6252"/>
                    <a:pt x="13787" y="6082"/>
                    <a:pt x="13407" y="5702"/>
                  </a:cubicBezTo>
                  <a:cubicBezTo>
                    <a:pt x="12686" y="4981"/>
                    <a:pt x="12686" y="3806"/>
                    <a:pt x="13407" y="3085"/>
                  </a:cubicBezTo>
                  <a:cubicBezTo>
                    <a:pt x="13787" y="2705"/>
                    <a:pt x="14253" y="2535"/>
                    <a:pt x="14709" y="2535"/>
                  </a:cubicBezTo>
                  <a:close/>
                  <a:moveTo>
                    <a:pt x="12155" y="4014"/>
                  </a:moveTo>
                  <a:lnTo>
                    <a:pt x="12155" y="4014"/>
                  </a:lnTo>
                  <a:cubicBezTo>
                    <a:pt x="12079" y="4412"/>
                    <a:pt x="12117" y="4830"/>
                    <a:pt x="12250" y="5209"/>
                  </a:cubicBezTo>
                  <a:lnTo>
                    <a:pt x="10714" y="6081"/>
                  </a:lnTo>
                  <a:cubicBezTo>
                    <a:pt x="10346" y="6289"/>
                    <a:pt x="10545" y="6781"/>
                    <a:pt x="10879" y="6781"/>
                  </a:cubicBezTo>
                  <a:cubicBezTo>
                    <a:pt x="10940" y="6781"/>
                    <a:pt x="11006" y="6764"/>
                    <a:pt x="11074" y="6726"/>
                  </a:cubicBezTo>
                  <a:lnTo>
                    <a:pt x="12591" y="5873"/>
                  </a:lnTo>
                  <a:cubicBezTo>
                    <a:pt x="12686" y="6005"/>
                    <a:pt x="12781" y="6119"/>
                    <a:pt x="12895" y="6233"/>
                  </a:cubicBezTo>
                  <a:cubicBezTo>
                    <a:pt x="13009" y="6347"/>
                    <a:pt x="13122" y="6441"/>
                    <a:pt x="13255" y="6536"/>
                  </a:cubicBezTo>
                  <a:lnTo>
                    <a:pt x="10600" y="11732"/>
                  </a:lnTo>
                  <a:lnTo>
                    <a:pt x="9254" y="10385"/>
                  </a:lnTo>
                  <a:lnTo>
                    <a:pt x="9520" y="10120"/>
                  </a:lnTo>
                  <a:cubicBezTo>
                    <a:pt x="9671" y="9987"/>
                    <a:pt x="9671" y="9741"/>
                    <a:pt x="9520" y="9608"/>
                  </a:cubicBezTo>
                  <a:cubicBezTo>
                    <a:pt x="9444" y="9532"/>
                    <a:pt x="9349" y="9494"/>
                    <a:pt x="9254" y="9494"/>
                  </a:cubicBezTo>
                  <a:cubicBezTo>
                    <a:pt x="9159" y="9494"/>
                    <a:pt x="9065" y="9532"/>
                    <a:pt x="8989" y="9608"/>
                  </a:cubicBezTo>
                  <a:lnTo>
                    <a:pt x="8723" y="9854"/>
                  </a:lnTo>
                  <a:lnTo>
                    <a:pt x="7434" y="8565"/>
                  </a:lnTo>
                  <a:lnTo>
                    <a:pt x="8401" y="8053"/>
                  </a:lnTo>
                  <a:cubicBezTo>
                    <a:pt x="8791" y="7874"/>
                    <a:pt x="8596" y="7362"/>
                    <a:pt x="8258" y="7362"/>
                  </a:cubicBezTo>
                  <a:cubicBezTo>
                    <a:pt x="8201" y="7362"/>
                    <a:pt x="8141" y="7376"/>
                    <a:pt x="8079" y="7408"/>
                  </a:cubicBezTo>
                  <a:lnTo>
                    <a:pt x="3167" y="9873"/>
                  </a:lnTo>
                  <a:cubicBezTo>
                    <a:pt x="3016" y="9210"/>
                    <a:pt x="3338" y="8527"/>
                    <a:pt x="3945" y="8224"/>
                  </a:cubicBezTo>
                  <a:lnTo>
                    <a:pt x="3926" y="8224"/>
                  </a:lnTo>
                  <a:cubicBezTo>
                    <a:pt x="4381" y="7996"/>
                    <a:pt x="9690" y="5247"/>
                    <a:pt x="12155" y="4014"/>
                  </a:cubicBezTo>
                  <a:close/>
                  <a:moveTo>
                    <a:pt x="13919" y="6859"/>
                  </a:moveTo>
                  <a:cubicBezTo>
                    <a:pt x="14168" y="6946"/>
                    <a:pt x="14433" y="6992"/>
                    <a:pt x="14699" y="6992"/>
                  </a:cubicBezTo>
                  <a:cubicBezTo>
                    <a:pt x="14838" y="6992"/>
                    <a:pt x="14977" y="6979"/>
                    <a:pt x="15113" y="6953"/>
                  </a:cubicBezTo>
                  <a:lnTo>
                    <a:pt x="15113" y="6953"/>
                  </a:lnTo>
                  <a:cubicBezTo>
                    <a:pt x="13881" y="9418"/>
                    <a:pt x="11112" y="14728"/>
                    <a:pt x="10885" y="15183"/>
                  </a:cubicBezTo>
                  <a:lnTo>
                    <a:pt x="10904" y="15183"/>
                  </a:lnTo>
                  <a:cubicBezTo>
                    <a:pt x="10638" y="15676"/>
                    <a:pt x="10126" y="15998"/>
                    <a:pt x="9576" y="15998"/>
                  </a:cubicBezTo>
                  <a:cubicBezTo>
                    <a:pt x="9463" y="15998"/>
                    <a:pt x="9368" y="15979"/>
                    <a:pt x="9273" y="15960"/>
                  </a:cubicBezTo>
                  <a:lnTo>
                    <a:pt x="13919" y="6859"/>
                  </a:lnTo>
                  <a:close/>
                  <a:moveTo>
                    <a:pt x="17971" y="1"/>
                  </a:moveTo>
                  <a:cubicBezTo>
                    <a:pt x="17697" y="1"/>
                    <a:pt x="17411" y="116"/>
                    <a:pt x="17161" y="393"/>
                  </a:cubicBezTo>
                  <a:lnTo>
                    <a:pt x="15606" y="1947"/>
                  </a:lnTo>
                  <a:cubicBezTo>
                    <a:pt x="15316" y="1841"/>
                    <a:pt x="15017" y="1790"/>
                    <a:pt x="14722" y="1790"/>
                  </a:cubicBezTo>
                  <a:cubicBezTo>
                    <a:pt x="13861" y="1790"/>
                    <a:pt x="13034" y="2223"/>
                    <a:pt x="12553" y="2971"/>
                  </a:cubicBezTo>
                  <a:cubicBezTo>
                    <a:pt x="9709" y="4394"/>
                    <a:pt x="7472" y="5550"/>
                    <a:pt x="5860" y="6403"/>
                  </a:cubicBezTo>
                  <a:lnTo>
                    <a:pt x="5462" y="6612"/>
                  </a:lnTo>
                  <a:lnTo>
                    <a:pt x="3736" y="4868"/>
                  </a:lnTo>
                  <a:cubicBezTo>
                    <a:pt x="3655" y="4773"/>
                    <a:pt x="3562" y="4734"/>
                    <a:pt x="3471" y="4734"/>
                  </a:cubicBezTo>
                  <a:cubicBezTo>
                    <a:pt x="3180" y="4734"/>
                    <a:pt x="2921" y="5138"/>
                    <a:pt x="3224" y="5398"/>
                  </a:cubicBezTo>
                  <a:lnTo>
                    <a:pt x="4798" y="6953"/>
                  </a:lnTo>
                  <a:cubicBezTo>
                    <a:pt x="4362" y="7162"/>
                    <a:pt x="3964" y="7389"/>
                    <a:pt x="3623" y="7560"/>
                  </a:cubicBezTo>
                  <a:cubicBezTo>
                    <a:pt x="2637" y="8034"/>
                    <a:pt x="2163" y="9172"/>
                    <a:pt x="2504" y="10215"/>
                  </a:cubicBezTo>
                  <a:lnTo>
                    <a:pt x="266" y="11333"/>
                  </a:lnTo>
                  <a:cubicBezTo>
                    <a:pt x="77" y="11428"/>
                    <a:pt x="1" y="11656"/>
                    <a:pt x="96" y="11845"/>
                  </a:cubicBezTo>
                  <a:cubicBezTo>
                    <a:pt x="163" y="11980"/>
                    <a:pt x="287" y="12057"/>
                    <a:pt x="421" y="12057"/>
                  </a:cubicBezTo>
                  <a:cubicBezTo>
                    <a:pt x="476" y="12057"/>
                    <a:pt x="533" y="12044"/>
                    <a:pt x="589" y="12016"/>
                  </a:cubicBezTo>
                  <a:lnTo>
                    <a:pt x="6732" y="8906"/>
                  </a:lnTo>
                  <a:lnTo>
                    <a:pt x="8211" y="10385"/>
                  </a:lnTo>
                  <a:lnTo>
                    <a:pt x="7946" y="10651"/>
                  </a:lnTo>
                  <a:cubicBezTo>
                    <a:pt x="7667" y="10915"/>
                    <a:pt x="7921" y="11292"/>
                    <a:pt x="8217" y="11292"/>
                  </a:cubicBezTo>
                  <a:cubicBezTo>
                    <a:pt x="8304" y="11292"/>
                    <a:pt x="8395" y="11259"/>
                    <a:pt x="8477" y="11182"/>
                  </a:cubicBezTo>
                  <a:lnTo>
                    <a:pt x="8723" y="10916"/>
                  </a:lnTo>
                  <a:lnTo>
                    <a:pt x="10240" y="12414"/>
                  </a:lnTo>
                  <a:cubicBezTo>
                    <a:pt x="8268" y="16282"/>
                    <a:pt x="9330" y="14197"/>
                    <a:pt x="7111" y="18520"/>
                  </a:cubicBezTo>
                  <a:cubicBezTo>
                    <a:pt x="6947" y="18823"/>
                    <a:pt x="7196" y="19076"/>
                    <a:pt x="7442" y="19076"/>
                  </a:cubicBezTo>
                  <a:cubicBezTo>
                    <a:pt x="7564" y="19076"/>
                    <a:pt x="7687" y="19013"/>
                    <a:pt x="7756" y="18861"/>
                  </a:cubicBezTo>
                  <a:lnTo>
                    <a:pt x="8913" y="16643"/>
                  </a:lnTo>
                  <a:cubicBezTo>
                    <a:pt x="9121" y="16700"/>
                    <a:pt x="9349" y="16737"/>
                    <a:pt x="9576" y="16737"/>
                  </a:cubicBezTo>
                  <a:cubicBezTo>
                    <a:pt x="10411" y="16737"/>
                    <a:pt x="11188" y="16263"/>
                    <a:pt x="11567" y="15505"/>
                  </a:cubicBezTo>
                  <a:cubicBezTo>
                    <a:pt x="11738" y="15164"/>
                    <a:pt x="11947" y="14765"/>
                    <a:pt x="12155" y="14329"/>
                  </a:cubicBezTo>
                  <a:lnTo>
                    <a:pt x="13710" y="15903"/>
                  </a:lnTo>
                  <a:cubicBezTo>
                    <a:pt x="13794" y="15982"/>
                    <a:pt x="13885" y="16015"/>
                    <a:pt x="13972" y="16015"/>
                  </a:cubicBezTo>
                  <a:cubicBezTo>
                    <a:pt x="14262" y="16015"/>
                    <a:pt x="14503" y="15649"/>
                    <a:pt x="14241" y="15372"/>
                  </a:cubicBezTo>
                  <a:lnTo>
                    <a:pt x="12516" y="13647"/>
                  </a:lnTo>
                  <a:lnTo>
                    <a:pt x="12724" y="13267"/>
                  </a:lnTo>
                  <a:cubicBezTo>
                    <a:pt x="13558" y="11637"/>
                    <a:pt x="14715" y="9418"/>
                    <a:pt x="16137" y="6574"/>
                  </a:cubicBezTo>
                  <a:cubicBezTo>
                    <a:pt x="16289" y="6479"/>
                    <a:pt x="16441" y="6366"/>
                    <a:pt x="16573" y="6233"/>
                  </a:cubicBezTo>
                  <a:cubicBezTo>
                    <a:pt x="17275" y="5512"/>
                    <a:pt x="17502" y="4469"/>
                    <a:pt x="17180" y="3521"/>
                  </a:cubicBezTo>
                  <a:lnTo>
                    <a:pt x="18735" y="1966"/>
                  </a:lnTo>
                  <a:cubicBezTo>
                    <a:pt x="19600" y="1159"/>
                    <a:pt x="18842" y="1"/>
                    <a:pt x="179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2" name="Google Shape;2752;p50"/>
            <p:cNvSpPr/>
            <p:nvPr/>
          </p:nvSpPr>
          <p:spPr>
            <a:xfrm>
              <a:off x="6015963" y="2522175"/>
              <a:ext cx="156150" cy="150475"/>
            </a:xfrm>
            <a:custGeom>
              <a:avLst/>
              <a:gdLst/>
              <a:ahLst/>
              <a:cxnLst/>
              <a:rect l="l" t="t" r="r" b="b"/>
              <a:pathLst>
                <a:path w="6246" h="6019" extrusionOk="0">
                  <a:moveTo>
                    <a:pt x="480" y="0"/>
                  </a:moveTo>
                  <a:cubicBezTo>
                    <a:pt x="245" y="0"/>
                    <a:pt x="1" y="213"/>
                    <a:pt x="118" y="506"/>
                  </a:cubicBezTo>
                  <a:lnTo>
                    <a:pt x="137" y="525"/>
                  </a:lnTo>
                  <a:cubicBezTo>
                    <a:pt x="1028" y="3085"/>
                    <a:pt x="3057" y="5095"/>
                    <a:pt x="5617" y="6005"/>
                  </a:cubicBezTo>
                  <a:cubicBezTo>
                    <a:pt x="5652" y="6014"/>
                    <a:pt x="5685" y="6018"/>
                    <a:pt x="5717" y="6018"/>
                  </a:cubicBezTo>
                  <a:cubicBezTo>
                    <a:pt x="6085" y="6018"/>
                    <a:pt x="6245" y="5460"/>
                    <a:pt x="5844" y="5303"/>
                  </a:cubicBezTo>
                  <a:cubicBezTo>
                    <a:pt x="3493" y="4469"/>
                    <a:pt x="1654" y="2611"/>
                    <a:pt x="819" y="278"/>
                  </a:cubicBezTo>
                  <a:cubicBezTo>
                    <a:pt x="769" y="82"/>
                    <a:pt x="626" y="0"/>
                    <a:pt x="4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53" name="Google Shape;2753;p50"/>
          <p:cNvGrpSpPr/>
          <p:nvPr/>
        </p:nvGrpSpPr>
        <p:grpSpPr>
          <a:xfrm>
            <a:off x="7411181" y="1991488"/>
            <a:ext cx="365773" cy="365788"/>
            <a:chOff x="6741813" y="2198225"/>
            <a:chExt cx="637125" cy="637150"/>
          </a:xfrm>
        </p:grpSpPr>
        <p:sp>
          <p:nvSpPr>
            <p:cNvPr id="2754" name="Google Shape;2754;p50"/>
            <p:cNvSpPr/>
            <p:nvPr/>
          </p:nvSpPr>
          <p:spPr>
            <a:xfrm>
              <a:off x="6853688" y="2648575"/>
              <a:ext cx="512925" cy="174475"/>
            </a:xfrm>
            <a:custGeom>
              <a:avLst/>
              <a:gdLst/>
              <a:ahLst/>
              <a:cxnLst/>
              <a:rect l="l" t="t" r="r" b="b"/>
              <a:pathLst>
                <a:path w="20517" h="6979" extrusionOk="0">
                  <a:moveTo>
                    <a:pt x="7926" y="1"/>
                  </a:moveTo>
                  <a:lnTo>
                    <a:pt x="0" y="6941"/>
                  </a:lnTo>
                  <a:lnTo>
                    <a:pt x="0" y="6978"/>
                  </a:lnTo>
                  <a:lnTo>
                    <a:pt x="20516" y="6978"/>
                  </a:lnTo>
                  <a:lnTo>
                    <a:pt x="205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5" name="Google Shape;2755;p50"/>
            <p:cNvSpPr/>
            <p:nvPr/>
          </p:nvSpPr>
          <p:spPr>
            <a:xfrm>
              <a:off x="6902988" y="2313425"/>
              <a:ext cx="360750" cy="484025"/>
            </a:xfrm>
            <a:custGeom>
              <a:avLst/>
              <a:gdLst/>
              <a:ahLst/>
              <a:cxnLst/>
              <a:rect l="l" t="t" r="r" b="b"/>
              <a:pathLst>
                <a:path w="14430" h="19361" extrusionOk="0">
                  <a:moveTo>
                    <a:pt x="9500" y="1"/>
                  </a:moveTo>
                  <a:lnTo>
                    <a:pt x="1024" y="8477"/>
                  </a:lnTo>
                  <a:lnTo>
                    <a:pt x="0" y="19361"/>
                  </a:lnTo>
                  <a:lnTo>
                    <a:pt x="14430" y="4931"/>
                  </a:lnTo>
                  <a:lnTo>
                    <a:pt x="95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6" name="Google Shape;2756;p50"/>
            <p:cNvSpPr/>
            <p:nvPr/>
          </p:nvSpPr>
          <p:spPr>
            <a:xfrm>
              <a:off x="6754138" y="2598800"/>
              <a:ext cx="174450" cy="224250"/>
            </a:xfrm>
            <a:custGeom>
              <a:avLst/>
              <a:gdLst/>
              <a:ahLst/>
              <a:cxnLst/>
              <a:rect l="l" t="t" r="r" b="b"/>
              <a:pathLst>
                <a:path w="6978" h="8970" extrusionOk="0">
                  <a:moveTo>
                    <a:pt x="0" y="1"/>
                  </a:moveTo>
                  <a:lnTo>
                    <a:pt x="0" y="5481"/>
                  </a:lnTo>
                  <a:cubicBezTo>
                    <a:pt x="0" y="7415"/>
                    <a:pt x="1555" y="8969"/>
                    <a:pt x="3489" y="8969"/>
                  </a:cubicBezTo>
                  <a:cubicBezTo>
                    <a:pt x="5404" y="8969"/>
                    <a:pt x="6978" y="7415"/>
                    <a:pt x="6978" y="5481"/>
                  </a:cubicBezTo>
                  <a:lnTo>
                    <a:pt x="69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7" name="Google Shape;2757;p50"/>
            <p:cNvSpPr/>
            <p:nvPr/>
          </p:nvSpPr>
          <p:spPr>
            <a:xfrm>
              <a:off x="6754138" y="2210575"/>
              <a:ext cx="174450" cy="388250"/>
            </a:xfrm>
            <a:custGeom>
              <a:avLst/>
              <a:gdLst/>
              <a:ahLst/>
              <a:cxnLst/>
              <a:rect l="l" t="t" r="r" b="b"/>
              <a:pathLst>
                <a:path w="6978" h="15530" extrusionOk="0">
                  <a:moveTo>
                    <a:pt x="0" y="0"/>
                  </a:moveTo>
                  <a:lnTo>
                    <a:pt x="0" y="15530"/>
                  </a:lnTo>
                  <a:lnTo>
                    <a:pt x="6978" y="15530"/>
                  </a:lnTo>
                  <a:lnTo>
                    <a:pt x="69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8" name="Google Shape;2758;p50"/>
            <p:cNvSpPr/>
            <p:nvPr/>
          </p:nvSpPr>
          <p:spPr>
            <a:xfrm>
              <a:off x="6791113" y="2698350"/>
              <a:ext cx="87225" cy="74850"/>
            </a:xfrm>
            <a:custGeom>
              <a:avLst/>
              <a:gdLst/>
              <a:ahLst/>
              <a:cxnLst/>
              <a:rect l="l" t="t" r="r" b="b"/>
              <a:pathLst>
                <a:path w="3489" h="2994" extrusionOk="0">
                  <a:moveTo>
                    <a:pt x="2010" y="1"/>
                  </a:moveTo>
                  <a:cubicBezTo>
                    <a:pt x="664" y="1"/>
                    <a:pt x="0" y="1612"/>
                    <a:pt x="948" y="2560"/>
                  </a:cubicBezTo>
                  <a:cubicBezTo>
                    <a:pt x="1253" y="2859"/>
                    <a:pt x="1625" y="2994"/>
                    <a:pt x="1989" y="2994"/>
                  </a:cubicBezTo>
                  <a:cubicBezTo>
                    <a:pt x="2757" y="2994"/>
                    <a:pt x="3489" y="2399"/>
                    <a:pt x="3489" y="1499"/>
                  </a:cubicBezTo>
                  <a:cubicBezTo>
                    <a:pt x="3489" y="683"/>
                    <a:pt x="2825" y="1"/>
                    <a:pt x="20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9" name="Google Shape;2759;p50"/>
            <p:cNvSpPr/>
            <p:nvPr/>
          </p:nvSpPr>
          <p:spPr>
            <a:xfrm>
              <a:off x="7222013" y="2686025"/>
              <a:ext cx="29400" cy="25150"/>
            </a:xfrm>
            <a:custGeom>
              <a:avLst/>
              <a:gdLst/>
              <a:ahLst/>
              <a:cxnLst/>
              <a:rect l="l" t="t" r="r" b="b"/>
              <a:pathLst>
                <a:path w="1176" h="1006" extrusionOk="0">
                  <a:moveTo>
                    <a:pt x="506" y="1"/>
                  </a:moveTo>
                  <a:cubicBezTo>
                    <a:pt x="250" y="1"/>
                    <a:pt x="0" y="200"/>
                    <a:pt x="0" y="494"/>
                  </a:cubicBezTo>
                  <a:cubicBezTo>
                    <a:pt x="0" y="778"/>
                    <a:pt x="228" y="1006"/>
                    <a:pt x="512" y="1006"/>
                  </a:cubicBezTo>
                  <a:cubicBezTo>
                    <a:pt x="948" y="1006"/>
                    <a:pt x="1176" y="456"/>
                    <a:pt x="853" y="152"/>
                  </a:cubicBezTo>
                  <a:cubicBezTo>
                    <a:pt x="754" y="47"/>
                    <a:pt x="629" y="1"/>
                    <a:pt x="5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0" name="Google Shape;2760;p50"/>
            <p:cNvSpPr/>
            <p:nvPr/>
          </p:nvSpPr>
          <p:spPr>
            <a:xfrm>
              <a:off x="6787313" y="2322450"/>
              <a:ext cx="28950" cy="24925"/>
            </a:xfrm>
            <a:custGeom>
              <a:avLst/>
              <a:gdLst/>
              <a:ahLst/>
              <a:cxnLst/>
              <a:rect l="l" t="t" r="r" b="b"/>
              <a:pathLst>
                <a:path w="1158" h="997" extrusionOk="0">
                  <a:moveTo>
                    <a:pt x="664" y="0"/>
                  </a:moveTo>
                  <a:cubicBezTo>
                    <a:pt x="209" y="0"/>
                    <a:pt x="0" y="531"/>
                    <a:pt x="304" y="853"/>
                  </a:cubicBezTo>
                  <a:cubicBezTo>
                    <a:pt x="408" y="952"/>
                    <a:pt x="534" y="996"/>
                    <a:pt x="657" y="996"/>
                  </a:cubicBezTo>
                  <a:cubicBezTo>
                    <a:pt x="914" y="996"/>
                    <a:pt x="1157" y="801"/>
                    <a:pt x="1157" y="493"/>
                  </a:cubicBezTo>
                  <a:cubicBezTo>
                    <a:pt x="1157" y="228"/>
                    <a:pt x="930" y="0"/>
                    <a:pt x="6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1" name="Google Shape;2761;p50"/>
            <p:cNvSpPr/>
            <p:nvPr/>
          </p:nvSpPr>
          <p:spPr>
            <a:xfrm>
              <a:off x="6741813" y="2198225"/>
              <a:ext cx="637125" cy="637150"/>
            </a:xfrm>
            <a:custGeom>
              <a:avLst/>
              <a:gdLst/>
              <a:ahLst/>
              <a:cxnLst/>
              <a:rect l="l" t="t" r="r" b="b"/>
              <a:pathLst>
                <a:path w="25485" h="25486" extrusionOk="0">
                  <a:moveTo>
                    <a:pt x="6959" y="987"/>
                  </a:moveTo>
                  <a:lnTo>
                    <a:pt x="6959" y="4969"/>
                  </a:lnTo>
                  <a:lnTo>
                    <a:pt x="4475" y="4969"/>
                  </a:lnTo>
                  <a:cubicBezTo>
                    <a:pt x="3811" y="4969"/>
                    <a:pt x="3811" y="5974"/>
                    <a:pt x="4475" y="5974"/>
                  </a:cubicBezTo>
                  <a:lnTo>
                    <a:pt x="6959" y="5974"/>
                  </a:lnTo>
                  <a:lnTo>
                    <a:pt x="6959" y="10544"/>
                  </a:lnTo>
                  <a:lnTo>
                    <a:pt x="986" y="10544"/>
                  </a:lnTo>
                  <a:lnTo>
                    <a:pt x="986" y="987"/>
                  </a:lnTo>
                  <a:close/>
                  <a:moveTo>
                    <a:pt x="6959" y="11549"/>
                  </a:moveTo>
                  <a:lnTo>
                    <a:pt x="6959" y="15531"/>
                  </a:lnTo>
                  <a:lnTo>
                    <a:pt x="986" y="15531"/>
                  </a:lnTo>
                  <a:lnTo>
                    <a:pt x="986" y="11549"/>
                  </a:lnTo>
                  <a:close/>
                  <a:moveTo>
                    <a:pt x="15947" y="5310"/>
                  </a:moveTo>
                  <a:lnTo>
                    <a:pt x="20156" y="9539"/>
                  </a:lnTo>
                  <a:lnTo>
                    <a:pt x="7945" y="21750"/>
                  </a:lnTo>
                  <a:lnTo>
                    <a:pt x="7945" y="21504"/>
                  </a:lnTo>
                  <a:lnTo>
                    <a:pt x="7945" y="13293"/>
                  </a:lnTo>
                  <a:lnTo>
                    <a:pt x="15947" y="5310"/>
                  </a:lnTo>
                  <a:close/>
                  <a:moveTo>
                    <a:pt x="6959" y="16517"/>
                  </a:moveTo>
                  <a:lnTo>
                    <a:pt x="6959" y="21504"/>
                  </a:lnTo>
                  <a:cubicBezTo>
                    <a:pt x="6959" y="23153"/>
                    <a:pt x="5632" y="24481"/>
                    <a:pt x="3982" y="24481"/>
                  </a:cubicBezTo>
                  <a:cubicBezTo>
                    <a:pt x="2332" y="24481"/>
                    <a:pt x="986" y="23153"/>
                    <a:pt x="986" y="21504"/>
                  </a:cubicBezTo>
                  <a:lnTo>
                    <a:pt x="986" y="16517"/>
                  </a:lnTo>
                  <a:close/>
                  <a:moveTo>
                    <a:pt x="8950" y="22167"/>
                  </a:moveTo>
                  <a:lnTo>
                    <a:pt x="8950" y="24499"/>
                  </a:lnTo>
                  <a:lnTo>
                    <a:pt x="6599" y="24499"/>
                  </a:lnTo>
                  <a:cubicBezTo>
                    <a:pt x="6656" y="24443"/>
                    <a:pt x="6731" y="24386"/>
                    <a:pt x="6788" y="24329"/>
                  </a:cubicBezTo>
                  <a:lnTo>
                    <a:pt x="8950" y="22167"/>
                  </a:lnTo>
                  <a:close/>
                  <a:moveTo>
                    <a:pt x="13918" y="18527"/>
                  </a:moveTo>
                  <a:lnTo>
                    <a:pt x="13918" y="24499"/>
                  </a:lnTo>
                  <a:lnTo>
                    <a:pt x="9955" y="24499"/>
                  </a:lnTo>
                  <a:lnTo>
                    <a:pt x="9955" y="21181"/>
                  </a:lnTo>
                  <a:lnTo>
                    <a:pt x="12591" y="18527"/>
                  </a:lnTo>
                  <a:close/>
                  <a:moveTo>
                    <a:pt x="24479" y="18527"/>
                  </a:moveTo>
                  <a:lnTo>
                    <a:pt x="24479" y="24499"/>
                  </a:lnTo>
                  <a:lnTo>
                    <a:pt x="20194" y="24499"/>
                  </a:lnTo>
                  <a:lnTo>
                    <a:pt x="20194" y="21997"/>
                  </a:lnTo>
                  <a:cubicBezTo>
                    <a:pt x="20194" y="21665"/>
                    <a:pt x="19948" y="21499"/>
                    <a:pt x="19701" y="21499"/>
                  </a:cubicBezTo>
                  <a:cubicBezTo>
                    <a:pt x="19455" y="21499"/>
                    <a:pt x="19208" y="21665"/>
                    <a:pt x="19208" y="21997"/>
                  </a:cubicBezTo>
                  <a:lnTo>
                    <a:pt x="19208" y="24499"/>
                  </a:lnTo>
                  <a:lnTo>
                    <a:pt x="14923" y="24499"/>
                  </a:lnTo>
                  <a:lnTo>
                    <a:pt x="14923" y="18527"/>
                  </a:lnTo>
                  <a:close/>
                  <a:moveTo>
                    <a:pt x="460" y="0"/>
                  </a:moveTo>
                  <a:cubicBezTo>
                    <a:pt x="193" y="0"/>
                    <a:pt x="0" y="221"/>
                    <a:pt x="0" y="494"/>
                  </a:cubicBezTo>
                  <a:lnTo>
                    <a:pt x="0" y="21504"/>
                  </a:lnTo>
                  <a:cubicBezTo>
                    <a:pt x="0" y="23703"/>
                    <a:pt x="1782" y="25485"/>
                    <a:pt x="3982" y="25485"/>
                  </a:cubicBezTo>
                  <a:lnTo>
                    <a:pt x="24991" y="25485"/>
                  </a:lnTo>
                  <a:cubicBezTo>
                    <a:pt x="25257" y="25485"/>
                    <a:pt x="25484" y="25258"/>
                    <a:pt x="25484" y="24992"/>
                  </a:cubicBezTo>
                  <a:lnTo>
                    <a:pt x="25484" y="18015"/>
                  </a:lnTo>
                  <a:cubicBezTo>
                    <a:pt x="25484" y="17749"/>
                    <a:pt x="25257" y="17522"/>
                    <a:pt x="24991" y="17522"/>
                  </a:cubicBezTo>
                  <a:lnTo>
                    <a:pt x="13596" y="17522"/>
                  </a:lnTo>
                  <a:lnTo>
                    <a:pt x="21237" y="9880"/>
                  </a:lnTo>
                  <a:cubicBezTo>
                    <a:pt x="21427" y="9691"/>
                    <a:pt x="21427" y="9368"/>
                    <a:pt x="21237" y="9179"/>
                  </a:cubicBezTo>
                  <a:lnTo>
                    <a:pt x="16307" y="4268"/>
                  </a:lnTo>
                  <a:cubicBezTo>
                    <a:pt x="16203" y="4163"/>
                    <a:pt x="16070" y="4111"/>
                    <a:pt x="15940" y="4111"/>
                  </a:cubicBezTo>
                  <a:cubicBezTo>
                    <a:pt x="15809" y="4111"/>
                    <a:pt x="15681" y="4163"/>
                    <a:pt x="15586" y="4268"/>
                  </a:cubicBezTo>
                  <a:lnTo>
                    <a:pt x="7945" y="11890"/>
                  </a:lnTo>
                  <a:lnTo>
                    <a:pt x="7945" y="494"/>
                  </a:lnTo>
                  <a:cubicBezTo>
                    <a:pt x="7945" y="210"/>
                    <a:pt x="7736" y="1"/>
                    <a:pt x="7452" y="1"/>
                  </a:cubicBezTo>
                  <a:lnTo>
                    <a:pt x="493" y="1"/>
                  </a:lnTo>
                  <a:cubicBezTo>
                    <a:pt x="482" y="1"/>
                    <a:pt x="471" y="0"/>
                    <a:pt x="4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2" name="Google Shape;2762;p50"/>
            <p:cNvSpPr/>
            <p:nvPr/>
          </p:nvSpPr>
          <p:spPr>
            <a:xfrm>
              <a:off x="6791588" y="2686000"/>
              <a:ext cx="116150" cy="99600"/>
            </a:xfrm>
            <a:custGeom>
              <a:avLst/>
              <a:gdLst/>
              <a:ahLst/>
              <a:cxnLst/>
              <a:rect l="l" t="t" r="r" b="b"/>
              <a:pathLst>
                <a:path w="4646" h="3984" extrusionOk="0">
                  <a:moveTo>
                    <a:pt x="1991" y="1007"/>
                  </a:moveTo>
                  <a:cubicBezTo>
                    <a:pt x="2863" y="1007"/>
                    <a:pt x="3318" y="2068"/>
                    <a:pt x="2693" y="2694"/>
                  </a:cubicBezTo>
                  <a:cubicBezTo>
                    <a:pt x="2489" y="2897"/>
                    <a:pt x="2238" y="2989"/>
                    <a:pt x="1992" y="2989"/>
                  </a:cubicBezTo>
                  <a:cubicBezTo>
                    <a:pt x="1479" y="2989"/>
                    <a:pt x="986" y="2594"/>
                    <a:pt x="986" y="1993"/>
                  </a:cubicBezTo>
                  <a:cubicBezTo>
                    <a:pt x="986" y="1443"/>
                    <a:pt x="1441" y="1007"/>
                    <a:pt x="1991" y="1007"/>
                  </a:cubicBezTo>
                  <a:close/>
                  <a:moveTo>
                    <a:pt x="1997" y="1"/>
                  </a:moveTo>
                  <a:cubicBezTo>
                    <a:pt x="977" y="1"/>
                    <a:pt x="0" y="789"/>
                    <a:pt x="0" y="1993"/>
                  </a:cubicBezTo>
                  <a:cubicBezTo>
                    <a:pt x="0" y="3092"/>
                    <a:pt x="891" y="3984"/>
                    <a:pt x="1991" y="3984"/>
                  </a:cubicBezTo>
                  <a:cubicBezTo>
                    <a:pt x="3754" y="3984"/>
                    <a:pt x="4646" y="1841"/>
                    <a:pt x="3394" y="589"/>
                  </a:cubicBezTo>
                  <a:cubicBezTo>
                    <a:pt x="2988" y="183"/>
                    <a:pt x="2487" y="1"/>
                    <a:pt x="19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63" name="Google Shape;2763;p50"/>
          <p:cNvGrpSpPr/>
          <p:nvPr/>
        </p:nvGrpSpPr>
        <p:grpSpPr>
          <a:xfrm>
            <a:off x="8129272" y="1991501"/>
            <a:ext cx="365776" cy="365763"/>
            <a:chOff x="4193363" y="2293000"/>
            <a:chExt cx="381175" cy="380725"/>
          </a:xfrm>
        </p:grpSpPr>
        <p:sp>
          <p:nvSpPr>
            <p:cNvPr id="2764" name="Google Shape;2764;p50"/>
            <p:cNvSpPr/>
            <p:nvPr/>
          </p:nvSpPr>
          <p:spPr>
            <a:xfrm>
              <a:off x="4537538" y="2636725"/>
              <a:ext cx="29400" cy="29425"/>
            </a:xfrm>
            <a:custGeom>
              <a:avLst/>
              <a:gdLst/>
              <a:ahLst/>
              <a:cxnLst/>
              <a:rect l="l" t="t" r="r" b="b"/>
              <a:pathLst>
                <a:path w="1176" h="1177" extrusionOk="0">
                  <a:moveTo>
                    <a:pt x="0" y="1"/>
                  </a:moveTo>
                  <a:lnTo>
                    <a:pt x="0" y="1176"/>
                  </a:lnTo>
                  <a:lnTo>
                    <a:pt x="1176" y="1176"/>
                  </a:lnTo>
                  <a:lnTo>
                    <a:pt x="11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5" name="Google Shape;2765;p50"/>
            <p:cNvSpPr/>
            <p:nvPr/>
          </p:nvSpPr>
          <p:spPr>
            <a:xfrm>
              <a:off x="4537538" y="2468450"/>
              <a:ext cx="29400" cy="29400"/>
            </a:xfrm>
            <a:custGeom>
              <a:avLst/>
              <a:gdLst/>
              <a:ahLst/>
              <a:cxnLst/>
              <a:rect l="l" t="t" r="r" b="b"/>
              <a:pathLst>
                <a:path w="1176" h="1176" extrusionOk="0">
                  <a:moveTo>
                    <a:pt x="0" y="0"/>
                  </a:moveTo>
                  <a:lnTo>
                    <a:pt x="0" y="1176"/>
                  </a:lnTo>
                  <a:lnTo>
                    <a:pt x="1176" y="1176"/>
                  </a:lnTo>
                  <a:lnTo>
                    <a:pt x="11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6" name="Google Shape;2766;p50"/>
            <p:cNvSpPr/>
            <p:nvPr/>
          </p:nvSpPr>
          <p:spPr>
            <a:xfrm>
              <a:off x="4537538" y="2300150"/>
              <a:ext cx="29400" cy="29900"/>
            </a:xfrm>
            <a:custGeom>
              <a:avLst/>
              <a:gdLst/>
              <a:ahLst/>
              <a:cxnLst/>
              <a:rect l="l" t="t" r="r" b="b"/>
              <a:pathLst>
                <a:path w="1176" h="1196" extrusionOk="0">
                  <a:moveTo>
                    <a:pt x="0" y="1"/>
                  </a:moveTo>
                  <a:lnTo>
                    <a:pt x="0" y="1196"/>
                  </a:lnTo>
                  <a:lnTo>
                    <a:pt x="1176" y="1196"/>
                  </a:lnTo>
                  <a:lnTo>
                    <a:pt x="11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7" name="Google Shape;2767;p50"/>
            <p:cNvSpPr/>
            <p:nvPr/>
          </p:nvSpPr>
          <p:spPr>
            <a:xfrm>
              <a:off x="4260688" y="2374575"/>
              <a:ext cx="247000" cy="217150"/>
            </a:xfrm>
            <a:custGeom>
              <a:avLst/>
              <a:gdLst/>
              <a:ahLst/>
              <a:cxnLst/>
              <a:rect l="l" t="t" r="r" b="b"/>
              <a:pathLst>
                <a:path w="9880" h="8686" extrusionOk="0">
                  <a:moveTo>
                    <a:pt x="1" y="1"/>
                  </a:moveTo>
                  <a:lnTo>
                    <a:pt x="1" y="3149"/>
                  </a:lnTo>
                  <a:cubicBezTo>
                    <a:pt x="1" y="2485"/>
                    <a:pt x="531" y="1973"/>
                    <a:pt x="1176" y="1973"/>
                  </a:cubicBezTo>
                  <a:lnTo>
                    <a:pt x="3736" y="1973"/>
                  </a:lnTo>
                  <a:lnTo>
                    <a:pt x="3736" y="7491"/>
                  </a:lnTo>
                  <a:cubicBezTo>
                    <a:pt x="3736" y="8154"/>
                    <a:pt x="3205" y="8685"/>
                    <a:pt x="2560" y="8685"/>
                  </a:cubicBezTo>
                  <a:lnTo>
                    <a:pt x="7301" y="8685"/>
                  </a:lnTo>
                  <a:cubicBezTo>
                    <a:pt x="6656" y="8685"/>
                    <a:pt x="6125" y="8154"/>
                    <a:pt x="6125" y="7491"/>
                  </a:cubicBezTo>
                  <a:lnTo>
                    <a:pt x="6125" y="1973"/>
                  </a:lnTo>
                  <a:lnTo>
                    <a:pt x="8704" y="1973"/>
                  </a:lnTo>
                  <a:cubicBezTo>
                    <a:pt x="9349" y="1973"/>
                    <a:pt x="9879" y="2485"/>
                    <a:pt x="9879" y="3149"/>
                  </a:cubicBezTo>
                  <a:lnTo>
                    <a:pt x="9879" y="1973"/>
                  </a:lnTo>
                  <a:lnTo>
                    <a:pt x="98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8" name="Google Shape;2768;p50"/>
            <p:cNvSpPr/>
            <p:nvPr/>
          </p:nvSpPr>
          <p:spPr>
            <a:xfrm>
              <a:off x="4369238" y="2636725"/>
              <a:ext cx="29425" cy="29425"/>
            </a:xfrm>
            <a:custGeom>
              <a:avLst/>
              <a:gdLst/>
              <a:ahLst/>
              <a:cxnLst/>
              <a:rect l="l" t="t" r="r" b="b"/>
              <a:pathLst>
                <a:path w="1177" h="1177" extrusionOk="0">
                  <a:moveTo>
                    <a:pt x="1" y="1"/>
                  </a:moveTo>
                  <a:lnTo>
                    <a:pt x="1" y="1176"/>
                  </a:lnTo>
                  <a:lnTo>
                    <a:pt x="1176" y="1176"/>
                  </a:lnTo>
                  <a:lnTo>
                    <a:pt x="11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9" name="Google Shape;2769;p50"/>
            <p:cNvSpPr/>
            <p:nvPr/>
          </p:nvSpPr>
          <p:spPr>
            <a:xfrm>
              <a:off x="4369238" y="2300150"/>
              <a:ext cx="29425" cy="29900"/>
            </a:xfrm>
            <a:custGeom>
              <a:avLst/>
              <a:gdLst/>
              <a:ahLst/>
              <a:cxnLst/>
              <a:rect l="l" t="t" r="r" b="b"/>
              <a:pathLst>
                <a:path w="1177" h="1196" extrusionOk="0">
                  <a:moveTo>
                    <a:pt x="1" y="1"/>
                  </a:moveTo>
                  <a:lnTo>
                    <a:pt x="1" y="1196"/>
                  </a:lnTo>
                  <a:lnTo>
                    <a:pt x="1176" y="1196"/>
                  </a:lnTo>
                  <a:lnTo>
                    <a:pt x="11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0" name="Google Shape;2770;p50"/>
            <p:cNvSpPr/>
            <p:nvPr/>
          </p:nvSpPr>
          <p:spPr>
            <a:xfrm>
              <a:off x="4200963" y="2636250"/>
              <a:ext cx="29875" cy="29900"/>
            </a:xfrm>
            <a:custGeom>
              <a:avLst/>
              <a:gdLst/>
              <a:ahLst/>
              <a:cxnLst/>
              <a:rect l="l" t="t" r="r" b="b"/>
              <a:pathLst>
                <a:path w="1195" h="1196" extrusionOk="0">
                  <a:moveTo>
                    <a:pt x="0" y="1"/>
                  </a:moveTo>
                  <a:lnTo>
                    <a:pt x="0" y="1195"/>
                  </a:lnTo>
                  <a:lnTo>
                    <a:pt x="1195" y="1195"/>
                  </a:lnTo>
                  <a:lnTo>
                    <a:pt x="11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1" name="Google Shape;2771;p50"/>
            <p:cNvSpPr/>
            <p:nvPr/>
          </p:nvSpPr>
          <p:spPr>
            <a:xfrm>
              <a:off x="4200963" y="2468450"/>
              <a:ext cx="29875" cy="29400"/>
            </a:xfrm>
            <a:custGeom>
              <a:avLst/>
              <a:gdLst/>
              <a:ahLst/>
              <a:cxnLst/>
              <a:rect l="l" t="t" r="r" b="b"/>
              <a:pathLst>
                <a:path w="1195" h="1176" extrusionOk="0">
                  <a:moveTo>
                    <a:pt x="0" y="0"/>
                  </a:moveTo>
                  <a:lnTo>
                    <a:pt x="0" y="1176"/>
                  </a:lnTo>
                  <a:lnTo>
                    <a:pt x="1195" y="1176"/>
                  </a:lnTo>
                  <a:lnTo>
                    <a:pt x="1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2" name="Google Shape;2772;p50"/>
            <p:cNvSpPr/>
            <p:nvPr/>
          </p:nvSpPr>
          <p:spPr>
            <a:xfrm>
              <a:off x="4200963" y="2300150"/>
              <a:ext cx="29875" cy="29900"/>
            </a:xfrm>
            <a:custGeom>
              <a:avLst/>
              <a:gdLst/>
              <a:ahLst/>
              <a:cxnLst/>
              <a:rect l="l" t="t" r="r" b="b"/>
              <a:pathLst>
                <a:path w="1195" h="1196" extrusionOk="0">
                  <a:moveTo>
                    <a:pt x="0" y="1"/>
                  </a:moveTo>
                  <a:lnTo>
                    <a:pt x="0" y="1196"/>
                  </a:lnTo>
                  <a:lnTo>
                    <a:pt x="1195" y="1196"/>
                  </a:lnTo>
                  <a:lnTo>
                    <a:pt x="11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3" name="Google Shape;2773;p50"/>
            <p:cNvSpPr/>
            <p:nvPr/>
          </p:nvSpPr>
          <p:spPr>
            <a:xfrm>
              <a:off x="4373988" y="2446175"/>
              <a:ext cx="19925" cy="14950"/>
            </a:xfrm>
            <a:custGeom>
              <a:avLst/>
              <a:gdLst/>
              <a:ahLst/>
              <a:cxnLst/>
              <a:rect l="l" t="t" r="r" b="b"/>
              <a:pathLst>
                <a:path w="797" h="598" extrusionOk="0">
                  <a:moveTo>
                    <a:pt x="399" y="0"/>
                  </a:moveTo>
                  <a:cubicBezTo>
                    <a:pt x="133" y="0"/>
                    <a:pt x="0" y="322"/>
                    <a:pt x="190" y="512"/>
                  </a:cubicBezTo>
                  <a:cubicBezTo>
                    <a:pt x="247" y="569"/>
                    <a:pt x="323" y="597"/>
                    <a:pt x="399" y="597"/>
                  </a:cubicBezTo>
                  <a:cubicBezTo>
                    <a:pt x="474" y="597"/>
                    <a:pt x="550" y="569"/>
                    <a:pt x="607" y="512"/>
                  </a:cubicBezTo>
                  <a:cubicBezTo>
                    <a:pt x="797" y="322"/>
                    <a:pt x="664" y="0"/>
                    <a:pt x="3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4" name="Google Shape;2774;p50"/>
            <p:cNvSpPr/>
            <p:nvPr/>
          </p:nvSpPr>
          <p:spPr>
            <a:xfrm>
              <a:off x="4193363" y="2293000"/>
              <a:ext cx="381175" cy="380725"/>
            </a:xfrm>
            <a:custGeom>
              <a:avLst/>
              <a:gdLst/>
              <a:ahLst/>
              <a:cxnLst/>
              <a:rect l="l" t="t" r="r" b="b"/>
              <a:pathLst>
                <a:path w="15247" h="15229" extrusionOk="0">
                  <a:moveTo>
                    <a:pt x="1196" y="590"/>
                  </a:moveTo>
                  <a:lnTo>
                    <a:pt x="1196" y="1178"/>
                  </a:lnTo>
                  <a:lnTo>
                    <a:pt x="608" y="1178"/>
                  </a:lnTo>
                  <a:lnTo>
                    <a:pt x="608" y="590"/>
                  </a:lnTo>
                  <a:close/>
                  <a:moveTo>
                    <a:pt x="7927" y="590"/>
                  </a:moveTo>
                  <a:lnTo>
                    <a:pt x="7927" y="1178"/>
                  </a:lnTo>
                  <a:lnTo>
                    <a:pt x="7339" y="1178"/>
                  </a:lnTo>
                  <a:lnTo>
                    <a:pt x="7339" y="590"/>
                  </a:lnTo>
                  <a:close/>
                  <a:moveTo>
                    <a:pt x="14639" y="590"/>
                  </a:moveTo>
                  <a:lnTo>
                    <a:pt x="14639" y="1197"/>
                  </a:lnTo>
                  <a:lnTo>
                    <a:pt x="14051" y="1197"/>
                  </a:lnTo>
                  <a:lnTo>
                    <a:pt x="14051" y="590"/>
                  </a:lnTo>
                  <a:close/>
                  <a:moveTo>
                    <a:pt x="1196" y="7303"/>
                  </a:moveTo>
                  <a:lnTo>
                    <a:pt x="1196" y="7909"/>
                  </a:lnTo>
                  <a:lnTo>
                    <a:pt x="608" y="7909"/>
                  </a:lnTo>
                  <a:lnTo>
                    <a:pt x="608" y="7303"/>
                  </a:lnTo>
                  <a:close/>
                  <a:moveTo>
                    <a:pt x="14639" y="7322"/>
                  </a:moveTo>
                  <a:lnTo>
                    <a:pt x="14639" y="7909"/>
                  </a:lnTo>
                  <a:lnTo>
                    <a:pt x="14051" y="7909"/>
                  </a:lnTo>
                  <a:lnTo>
                    <a:pt x="14051" y="7322"/>
                  </a:lnTo>
                  <a:close/>
                  <a:moveTo>
                    <a:pt x="13445" y="1178"/>
                  </a:moveTo>
                  <a:lnTo>
                    <a:pt x="13445" y="1482"/>
                  </a:lnTo>
                  <a:cubicBezTo>
                    <a:pt x="13445" y="1633"/>
                    <a:pt x="13577" y="1766"/>
                    <a:pt x="13748" y="1766"/>
                  </a:cubicBezTo>
                  <a:lnTo>
                    <a:pt x="14033" y="1766"/>
                  </a:lnTo>
                  <a:lnTo>
                    <a:pt x="14033" y="6715"/>
                  </a:lnTo>
                  <a:lnTo>
                    <a:pt x="13767" y="6715"/>
                  </a:lnTo>
                  <a:cubicBezTo>
                    <a:pt x="13596" y="6715"/>
                    <a:pt x="13464" y="6848"/>
                    <a:pt x="13464" y="6999"/>
                  </a:cubicBezTo>
                  <a:lnTo>
                    <a:pt x="13464" y="8194"/>
                  </a:lnTo>
                  <a:cubicBezTo>
                    <a:pt x="13464" y="8365"/>
                    <a:pt x="13596" y="8497"/>
                    <a:pt x="13767" y="8497"/>
                  </a:cubicBezTo>
                  <a:lnTo>
                    <a:pt x="14051" y="8497"/>
                  </a:lnTo>
                  <a:lnTo>
                    <a:pt x="14051" y="13427"/>
                  </a:lnTo>
                  <a:lnTo>
                    <a:pt x="13767" y="13427"/>
                  </a:lnTo>
                  <a:cubicBezTo>
                    <a:pt x="13596" y="13427"/>
                    <a:pt x="13464" y="13560"/>
                    <a:pt x="13464" y="13731"/>
                  </a:cubicBezTo>
                  <a:lnTo>
                    <a:pt x="13464" y="13750"/>
                  </a:lnTo>
                  <a:lnTo>
                    <a:pt x="13464" y="14034"/>
                  </a:lnTo>
                  <a:lnTo>
                    <a:pt x="8515" y="14034"/>
                  </a:lnTo>
                  <a:lnTo>
                    <a:pt x="8515" y="13750"/>
                  </a:lnTo>
                  <a:cubicBezTo>
                    <a:pt x="8515" y="13579"/>
                    <a:pt x="8382" y="13446"/>
                    <a:pt x="8211" y="13446"/>
                  </a:cubicBezTo>
                  <a:lnTo>
                    <a:pt x="7036" y="13446"/>
                  </a:lnTo>
                  <a:cubicBezTo>
                    <a:pt x="6865" y="13446"/>
                    <a:pt x="6732" y="13579"/>
                    <a:pt x="6732" y="13750"/>
                  </a:cubicBezTo>
                  <a:lnTo>
                    <a:pt x="6732" y="14034"/>
                  </a:lnTo>
                  <a:lnTo>
                    <a:pt x="1802" y="14034"/>
                  </a:lnTo>
                  <a:lnTo>
                    <a:pt x="1802" y="13750"/>
                  </a:lnTo>
                  <a:cubicBezTo>
                    <a:pt x="1802" y="13579"/>
                    <a:pt x="1670" y="13446"/>
                    <a:pt x="1499" y="13446"/>
                  </a:cubicBezTo>
                  <a:lnTo>
                    <a:pt x="1196" y="13446"/>
                  </a:lnTo>
                  <a:lnTo>
                    <a:pt x="1196" y="8497"/>
                  </a:lnTo>
                  <a:lnTo>
                    <a:pt x="1499" y="8497"/>
                  </a:lnTo>
                  <a:cubicBezTo>
                    <a:pt x="1651" y="8497"/>
                    <a:pt x="1783" y="8365"/>
                    <a:pt x="1783" y="8194"/>
                  </a:cubicBezTo>
                  <a:lnTo>
                    <a:pt x="1783" y="7018"/>
                  </a:lnTo>
                  <a:cubicBezTo>
                    <a:pt x="1783" y="6848"/>
                    <a:pt x="1651" y="6715"/>
                    <a:pt x="1499" y="6715"/>
                  </a:cubicBezTo>
                  <a:lnTo>
                    <a:pt x="1196" y="6715"/>
                  </a:lnTo>
                  <a:lnTo>
                    <a:pt x="1196" y="1785"/>
                  </a:lnTo>
                  <a:lnTo>
                    <a:pt x="1499" y="1785"/>
                  </a:lnTo>
                  <a:cubicBezTo>
                    <a:pt x="1651" y="1785"/>
                    <a:pt x="1783" y="1652"/>
                    <a:pt x="1783" y="1482"/>
                  </a:cubicBezTo>
                  <a:lnTo>
                    <a:pt x="1783" y="1178"/>
                  </a:lnTo>
                  <a:lnTo>
                    <a:pt x="6732" y="1178"/>
                  </a:lnTo>
                  <a:lnTo>
                    <a:pt x="6732" y="1482"/>
                  </a:lnTo>
                  <a:cubicBezTo>
                    <a:pt x="6732" y="1633"/>
                    <a:pt x="6865" y="1766"/>
                    <a:pt x="7017" y="1766"/>
                  </a:cubicBezTo>
                  <a:lnTo>
                    <a:pt x="8211" y="1766"/>
                  </a:lnTo>
                  <a:cubicBezTo>
                    <a:pt x="8382" y="1766"/>
                    <a:pt x="8515" y="1633"/>
                    <a:pt x="8515" y="1482"/>
                  </a:cubicBezTo>
                  <a:lnTo>
                    <a:pt x="8515" y="1178"/>
                  </a:lnTo>
                  <a:close/>
                  <a:moveTo>
                    <a:pt x="1196" y="14034"/>
                  </a:moveTo>
                  <a:lnTo>
                    <a:pt x="1196" y="14622"/>
                  </a:lnTo>
                  <a:lnTo>
                    <a:pt x="608" y="14622"/>
                  </a:lnTo>
                  <a:lnTo>
                    <a:pt x="608" y="14034"/>
                  </a:lnTo>
                  <a:close/>
                  <a:moveTo>
                    <a:pt x="7927" y="14034"/>
                  </a:moveTo>
                  <a:lnTo>
                    <a:pt x="7927" y="14622"/>
                  </a:lnTo>
                  <a:lnTo>
                    <a:pt x="7320" y="14622"/>
                  </a:lnTo>
                  <a:lnTo>
                    <a:pt x="7320" y="14034"/>
                  </a:lnTo>
                  <a:close/>
                  <a:moveTo>
                    <a:pt x="14639" y="14034"/>
                  </a:moveTo>
                  <a:lnTo>
                    <a:pt x="14639" y="14641"/>
                  </a:lnTo>
                  <a:lnTo>
                    <a:pt x="14051" y="14641"/>
                  </a:lnTo>
                  <a:lnTo>
                    <a:pt x="14051" y="14034"/>
                  </a:lnTo>
                  <a:close/>
                  <a:moveTo>
                    <a:pt x="1531" y="1"/>
                  </a:moveTo>
                  <a:cubicBezTo>
                    <a:pt x="1521" y="1"/>
                    <a:pt x="1510" y="1"/>
                    <a:pt x="1499" y="3"/>
                  </a:cubicBezTo>
                  <a:lnTo>
                    <a:pt x="304" y="3"/>
                  </a:lnTo>
                  <a:cubicBezTo>
                    <a:pt x="153" y="3"/>
                    <a:pt x="20" y="116"/>
                    <a:pt x="20" y="287"/>
                  </a:cubicBezTo>
                  <a:lnTo>
                    <a:pt x="20" y="1482"/>
                  </a:lnTo>
                  <a:cubicBezTo>
                    <a:pt x="20" y="1633"/>
                    <a:pt x="153" y="1766"/>
                    <a:pt x="304" y="1766"/>
                  </a:cubicBezTo>
                  <a:lnTo>
                    <a:pt x="608" y="1766"/>
                  </a:lnTo>
                  <a:lnTo>
                    <a:pt x="608" y="6715"/>
                  </a:lnTo>
                  <a:lnTo>
                    <a:pt x="304" y="6715"/>
                  </a:lnTo>
                  <a:cubicBezTo>
                    <a:pt x="153" y="6715"/>
                    <a:pt x="20" y="6848"/>
                    <a:pt x="20" y="6999"/>
                  </a:cubicBezTo>
                  <a:lnTo>
                    <a:pt x="20" y="8194"/>
                  </a:lnTo>
                  <a:cubicBezTo>
                    <a:pt x="20" y="8365"/>
                    <a:pt x="153" y="8497"/>
                    <a:pt x="304" y="8497"/>
                  </a:cubicBezTo>
                  <a:lnTo>
                    <a:pt x="608" y="8497"/>
                  </a:lnTo>
                  <a:lnTo>
                    <a:pt x="608" y="13427"/>
                  </a:lnTo>
                  <a:lnTo>
                    <a:pt x="304" y="13427"/>
                  </a:lnTo>
                  <a:cubicBezTo>
                    <a:pt x="134" y="13427"/>
                    <a:pt x="1" y="13560"/>
                    <a:pt x="20" y="13750"/>
                  </a:cubicBezTo>
                  <a:lnTo>
                    <a:pt x="20" y="14925"/>
                  </a:lnTo>
                  <a:cubicBezTo>
                    <a:pt x="1" y="15096"/>
                    <a:pt x="134" y="15229"/>
                    <a:pt x="304" y="15229"/>
                  </a:cubicBezTo>
                  <a:lnTo>
                    <a:pt x="1499" y="15229"/>
                  </a:lnTo>
                  <a:cubicBezTo>
                    <a:pt x="1651" y="15229"/>
                    <a:pt x="1783" y="15096"/>
                    <a:pt x="1783" y="14925"/>
                  </a:cubicBezTo>
                  <a:lnTo>
                    <a:pt x="1783" y="14622"/>
                  </a:lnTo>
                  <a:lnTo>
                    <a:pt x="6732" y="14622"/>
                  </a:lnTo>
                  <a:lnTo>
                    <a:pt x="6732" y="14925"/>
                  </a:lnTo>
                  <a:cubicBezTo>
                    <a:pt x="6732" y="15096"/>
                    <a:pt x="6865" y="15229"/>
                    <a:pt x="7017" y="15229"/>
                  </a:cubicBezTo>
                  <a:lnTo>
                    <a:pt x="8211" y="15229"/>
                  </a:lnTo>
                  <a:cubicBezTo>
                    <a:pt x="8382" y="15229"/>
                    <a:pt x="8515" y="15096"/>
                    <a:pt x="8515" y="14925"/>
                  </a:cubicBezTo>
                  <a:lnTo>
                    <a:pt x="8515" y="14622"/>
                  </a:lnTo>
                  <a:lnTo>
                    <a:pt x="13445" y="14622"/>
                  </a:lnTo>
                  <a:lnTo>
                    <a:pt x="13445" y="14925"/>
                  </a:lnTo>
                  <a:cubicBezTo>
                    <a:pt x="13445" y="15096"/>
                    <a:pt x="13577" y="15229"/>
                    <a:pt x="13748" y="15229"/>
                  </a:cubicBezTo>
                  <a:lnTo>
                    <a:pt x="14924" y="15229"/>
                  </a:lnTo>
                  <a:cubicBezTo>
                    <a:pt x="15094" y="15229"/>
                    <a:pt x="15227" y="15096"/>
                    <a:pt x="15227" y="14925"/>
                  </a:cubicBezTo>
                  <a:lnTo>
                    <a:pt x="15227" y="13750"/>
                  </a:lnTo>
                  <a:cubicBezTo>
                    <a:pt x="15227" y="13579"/>
                    <a:pt x="15094" y="13446"/>
                    <a:pt x="14924" y="13446"/>
                  </a:cubicBezTo>
                  <a:lnTo>
                    <a:pt x="14639" y="13446"/>
                  </a:lnTo>
                  <a:lnTo>
                    <a:pt x="14639" y="8497"/>
                  </a:lnTo>
                  <a:lnTo>
                    <a:pt x="14943" y="8497"/>
                  </a:lnTo>
                  <a:cubicBezTo>
                    <a:pt x="15113" y="8497"/>
                    <a:pt x="15246" y="8365"/>
                    <a:pt x="15246" y="8194"/>
                  </a:cubicBezTo>
                  <a:lnTo>
                    <a:pt x="15246" y="7018"/>
                  </a:lnTo>
                  <a:cubicBezTo>
                    <a:pt x="15246" y="6848"/>
                    <a:pt x="15113" y="6715"/>
                    <a:pt x="14943" y="6715"/>
                  </a:cubicBezTo>
                  <a:lnTo>
                    <a:pt x="14639" y="6715"/>
                  </a:lnTo>
                  <a:lnTo>
                    <a:pt x="14639" y="1785"/>
                  </a:lnTo>
                  <a:lnTo>
                    <a:pt x="14943" y="1785"/>
                  </a:lnTo>
                  <a:cubicBezTo>
                    <a:pt x="15113" y="1785"/>
                    <a:pt x="15246" y="1652"/>
                    <a:pt x="15246" y="1482"/>
                  </a:cubicBezTo>
                  <a:lnTo>
                    <a:pt x="15246" y="287"/>
                  </a:lnTo>
                  <a:cubicBezTo>
                    <a:pt x="15246" y="144"/>
                    <a:pt x="15128" y="1"/>
                    <a:pt x="14972" y="1"/>
                  </a:cubicBezTo>
                  <a:cubicBezTo>
                    <a:pt x="14962" y="1"/>
                    <a:pt x="14952" y="1"/>
                    <a:pt x="14943" y="3"/>
                  </a:cubicBezTo>
                  <a:lnTo>
                    <a:pt x="13767" y="3"/>
                  </a:lnTo>
                  <a:cubicBezTo>
                    <a:pt x="13596" y="3"/>
                    <a:pt x="13464" y="116"/>
                    <a:pt x="13464" y="287"/>
                  </a:cubicBezTo>
                  <a:lnTo>
                    <a:pt x="13464" y="590"/>
                  </a:lnTo>
                  <a:lnTo>
                    <a:pt x="8515" y="590"/>
                  </a:lnTo>
                  <a:lnTo>
                    <a:pt x="8515" y="287"/>
                  </a:lnTo>
                  <a:cubicBezTo>
                    <a:pt x="8515" y="127"/>
                    <a:pt x="8398" y="1"/>
                    <a:pt x="8244" y="1"/>
                  </a:cubicBezTo>
                  <a:cubicBezTo>
                    <a:pt x="8233" y="1"/>
                    <a:pt x="8222" y="1"/>
                    <a:pt x="8211" y="3"/>
                  </a:cubicBezTo>
                  <a:lnTo>
                    <a:pt x="7036" y="3"/>
                  </a:lnTo>
                  <a:cubicBezTo>
                    <a:pt x="6865" y="3"/>
                    <a:pt x="6732" y="116"/>
                    <a:pt x="6732" y="287"/>
                  </a:cubicBezTo>
                  <a:lnTo>
                    <a:pt x="6732" y="590"/>
                  </a:lnTo>
                  <a:lnTo>
                    <a:pt x="1802" y="590"/>
                  </a:lnTo>
                  <a:lnTo>
                    <a:pt x="1802" y="287"/>
                  </a:lnTo>
                  <a:cubicBezTo>
                    <a:pt x="1802" y="127"/>
                    <a:pt x="1686" y="1"/>
                    <a:pt x="15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5" name="Google Shape;2775;p50"/>
            <p:cNvSpPr/>
            <p:nvPr/>
          </p:nvSpPr>
          <p:spPr>
            <a:xfrm>
              <a:off x="4375888" y="2475550"/>
              <a:ext cx="16125" cy="79775"/>
            </a:xfrm>
            <a:custGeom>
              <a:avLst/>
              <a:gdLst/>
              <a:ahLst/>
              <a:cxnLst/>
              <a:rect l="l" t="t" r="r" b="b"/>
              <a:pathLst>
                <a:path w="645" h="3191" extrusionOk="0">
                  <a:moveTo>
                    <a:pt x="323" y="1"/>
                  </a:moveTo>
                  <a:cubicBezTo>
                    <a:pt x="152" y="1"/>
                    <a:pt x="19" y="133"/>
                    <a:pt x="19" y="304"/>
                  </a:cubicBezTo>
                  <a:lnTo>
                    <a:pt x="19" y="2864"/>
                  </a:lnTo>
                  <a:cubicBezTo>
                    <a:pt x="0" y="3082"/>
                    <a:pt x="161" y="3191"/>
                    <a:pt x="323" y="3191"/>
                  </a:cubicBezTo>
                  <a:cubicBezTo>
                    <a:pt x="484" y="3191"/>
                    <a:pt x="645" y="3082"/>
                    <a:pt x="626" y="2864"/>
                  </a:cubicBezTo>
                  <a:lnTo>
                    <a:pt x="626" y="304"/>
                  </a:lnTo>
                  <a:cubicBezTo>
                    <a:pt x="626" y="133"/>
                    <a:pt x="493" y="1"/>
                    <a:pt x="3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6" name="Google Shape;2776;p50"/>
            <p:cNvSpPr/>
            <p:nvPr/>
          </p:nvSpPr>
          <p:spPr>
            <a:xfrm>
              <a:off x="4252388" y="2367000"/>
              <a:ext cx="262875" cy="232350"/>
            </a:xfrm>
            <a:custGeom>
              <a:avLst/>
              <a:gdLst/>
              <a:ahLst/>
              <a:cxnLst/>
              <a:rect l="l" t="t" r="r" b="b"/>
              <a:pathLst>
                <a:path w="10515" h="9294" extrusionOk="0">
                  <a:moveTo>
                    <a:pt x="9908" y="607"/>
                  </a:moveTo>
                  <a:lnTo>
                    <a:pt x="9908" y="2276"/>
                  </a:lnTo>
                  <a:cubicBezTo>
                    <a:pt x="9662" y="2067"/>
                    <a:pt x="9339" y="1973"/>
                    <a:pt x="9017" y="1973"/>
                  </a:cubicBezTo>
                  <a:lnTo>
                    <a:pt x="6457" y="1973"/>
                  </a:lnTo>
                  <a:cubicBezTo>
                    <a:pt x="6286" y="1973"/>
                    <a:pt x="6154" y="2105"/>
                    <a:pt x="6154" y="2276"/>
                  </a:cubicBezTo>
                  <a:lnTo>
                    <a:pt x="6154" y="7794"/>
                  </a:lnTo>
                  <a:cubicBezTo>
                    <a:pt x="6154" y="8116"/>
                    <a:pt x="6267" y="8438"/>
                    <a:pt x="6457" y="8685"/>
                  </a:cubicBezTo>
                  <a:lnTo>
                    <a:pt x="4087" y="8685"/>
                  </a:lnTo>
                  <a:cubicBezTo>
                    <a:pt x="4277" y="8438"/>
                    <a:pt x="4390" y="8116"/>
                    <a:pt x="4390" y="7794"/>
                  </a:cubicBezTo>
                  <a:lnTo>
                    <a:pt x="4390" y="2276"/>
                  </a:lnTo>
                  <a:cubicBezTo>
                    <a:pt x="4390" y="2105"/>
                    <a:pt x="4258" y="1973"/>
                    <a:pt x="4087" y="1973"/>
                  </a:cubicBezTo>
                  <a:lnTo>
                    <a:pt x="1508" y="1973"/>
                  </a:lnTo>
                  <a:cubicBezTo>
                    <a:pt x="1186" y="1973"/>
                    <a:pt x="882" y="2067"/>
                    <a:pt x="617" y="2276"/>
                  </a:cubicBezTo>
                  <a:lnTo>
                    <a:pt x="617" y="607"/>
                  </a:lnTo>
                  <a:close/>
                  <a:moveTo>
                    <a:pt x="333" y="1"/>
                  </a:moveTo>
                  <a:cubicBezTo>
                    <a:pt x="162" y="1"/>
                    <a:pt x="10" y="133"/>
                    <a:pt x="29" y="304"/>
                  </a:cubicBezTo>
                  <a:lnTo>
                    <a:pt x="29" y="3452"/>
                  </a:lnTo>
                  <a:cubicBezTo>
                    <a:pt x="1" y="3670"/>
                    <a:pt x="157" y="3779"/>
                    <a:pt x="316" y="3779"/>
                  </a:cubicBezTo>
                  <a:cubicBezTo>
                    <a:pt x="475" y="3779"/>
                    <a:pt x="636" y="3670"/>
                    <a:pt x="617" y="3452"/>
                  </a:cubicBezTo>
                  <a:cubicBezTo>
                    <a:pt x="617" y="2959"/>
                    <a:pt x="1015" y="2560"/>
                    <a:pt x="1508" y="2560"/>
                  </a:cubicBezTo>
                  <a:lnTo>
                    <a:pt x="3765" y="2560"/>
                  </a:lnTo>
                  <a:lnTo>
                    <a:pt x="3765" y="7794"/>
                  </a:lnTo>
                  <a:cubicBezTo>
                    <a:pt x="3765" y="8287"/>
                    <a:pt x="3366" y="8685"/>
                    <a:pt x="2873" y="8685"/>
                  </a:cubicBezTo>
                  <a:cubicBezTo>
                    <a:pt x="2513" y="8723"/>
                    <a:pt x="2513" y="9254"/>
                    <a:pt x="2873" y="9292"/>
                  </a:cubicBezTo>
                  <a:lnTo>
                    <a:pt x="7633" y="9292"/>
                  </a:lnTo>
                  <a:cubicBezTo>
                    <a:pt x="7645" y="9293"/>
                    <a:pt x="7656" y="9293"/>
                    <a:pt x="7667" y="9293"/>
                  </a:cubicBezTo>
                  <a:cubicBezTo>
                    <a:pt x="8057" y="9293"/>
                    <a:pt x="8057" y="8683"/>
                    <a:pt x="7667" y="8683"/>
                  </a:cubicBezTo>
                  <a:cubicBezTo>
                    <a:pt x="7656" y="8683"/>
                    <a:pt x="7645" y="8684"/>
                    <a:pt x="7633" y="8685"/>
                  </a:cubicBezTo>
                  <a:cubicBezTo>
                    <a:pt x="7140" y="8685"/>
                    <a:pt x="6742" y="8287"/>
                    <a:pt x="6742" y="7794"/>
                  </a:cubicBezTo>
                  <a:lnTo>
                    <a:pt x="6742" y="2560"/>
                  </a:lnTo>
                  <a:lnTo>
                    <a:pt x="8998" y="2560"/>
                  </a:lnTo>
                  <a:cubicBezTo>
                    <a:pt x="9491" y="2560"/>
                    <a:pt x="9889" y="2959"/>
                    <a:pt x="9889" y="3452"/>
                  </a:cubicBezTo>
                  <a:cubicBezTo>
                    <a:pt x="9870" y="3670"/>
                    <a:pt x="10031" y="3779"/>
                    <a:pt x="10193" y="3779"/>
                  </a:cubicBezTo>
                  <a:cubicBezTo>
                    <a:pt x="10354" y="3779"/>
                    <a:pt x="10515" y="3670"/>
                    <a:pt x="10496" y="3452"/>
                  </a:cubicBezTo>
                  <a:lnTo>
                    <a:pt x="10496" y="304"/>
                  </a:lnTo>
                  <a:cubicBezTo>
                    <a:pt x="10496" y="133"/>
                    <a:pt x="10363" y="1"/>
                    <a:pt x="101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77" name="Google Shape;2777;p50"/>
          <p:cNvGrpSpPr/>
          <p:nvPr/>
        </p:nvGrpSpPr>
        <p:grpSpPr>
          <a:xfrm>
            <a:off x="1752328" y="2684911"/>
            <a:ext cx="231293" cy="365730"/>
            <a:chOff x="1461488" y="3250125"/>
            <a:chExt cx="394900" cy="624325"/>
          </a:xfrm>
        </p:grpSpPr>
        <p:sp>
          <p:nvSpPr>
            <p:cNvPr id="2778" name="Google Shape;2778;p50"/>
            <p:cNvSpPr/>
            <p:nvPr/>
          </p:nvSpPr>
          <p:spPr>
            <a:xfrm>
              <a:off x="1474763" y="3313650"/>
              <a:ext cx="370725" cy="548950"/>
            </a:xfrm>
            <a:custGeom>
              <a:avLst/>
              <a:gdLst/>
              <a:ahLst/>
              <a:cxnLst/>
              <a:rect l="l" t="t" r="r" b="b"/>
              <a:pathLst>
                <a:path w="14829" h="21958" extrusionOk="0">
                  <a:moveTo>
                    <a:pt x="4589" y="1"/>
                  </a:moveTo>
                  <a:cubicBezTo>
                    <a:pt x="3774" y="1"/>
                    <a:pt x="3129" y="645"/>
                    <a:pt x="3129" y="1461"/>
                  </a:cubicBezTo>
                  <a:lnTo>
                    <a:pt x="3129" y="8704"/>
                  </a:lnTo>
                  <a:lnTo>
                    <a:pt x="1593" y="9747"/>
                  </a:lnTo>
                  <a:cubicBezTo>
                    <a:pt x="513" y="10448"/>
                    <a:pt x="1" y="11757"/>
                    <a:pt x="285" y="13008"/>
                  </a:cubicBezTo>
                  <a:cubicBezTo>
                    <a:pt x="892" y="15568"/>
                    <a:pt x="2219" y="17900"/>
                    <a:pt x="4096" y="19720"/>
                  </a:cubicBezTo>
                  <a:lnTo>
                    <a:pt x="4096" y="21958"/>
                  </a:lnTo>
                  <a:lnTo>
                    <a:pt x="12838" y="21958"/>
                  </a:lnTo>
                  <a:lnTo>
                    <a:pt x="12838" y="19720"/>
                  </a:lnTo>
                  <a:cubicBezTo>
                    <a:pt x="14108" y="17824"/>
                    <a:pt x="14791" y="15587"/>
                    <a:pt x="14791" y="13312"/>
                  </a:cubicBezTo>
                  <a:lnTo>
                    <a:pt x="14791" y="9519"/>
                  </a:lnTo>
                  <a:cubicBezTo>
                    <a:pt x="14829" y="8685"/>
                    <a:pt x="14165" y="8002"/>
                    <a:pt x="13331" y="8002"/>
                  </a:cubicBezTo>
                  <a:cubicBezTo>
                    <a:pt x="12542" y="8002"/>
                    <a:pt x="11906" y="8612"/>
                    <a:pt x="11871" y="9384"/>
                  </a:cubicBezTo>
                  <a:lnTo>
                    <a:pt x="11871" y="9384"/>
                  </a:lnTo>
                  <a:lnTo>
                    <a:pt x="11871" y="8552"/>
                  </a:lnTo>
                  <a:cubicBezTo>
                    <a:pt x="11871" y="7737"/>
                    <a:pt x="11226" y="7092"/>
                    <a:pt x="10411" y="7092"/>
                  </a:cubicBezTo>
                  <a:cubicBezTo>
                    <a:pt x="9614" y="7092"/>
                    <a:pt x="8951" y="7737"/>
                    <a:pt x="8951" y="8552"/>
                  </a:cubicBezTo>
                  <a:lnTo>
                    <a:pt x="8951" y="7566"/>
                  </a:lnTo>
                  <a:cubicBezTo>
                    <a:pt x="8951" y="6770"/>
                    <a:pt x="8306" y="6106"/>
                    <a:pt x="7509" y="6106"/>
                  </a:cubicBezTo>
                  <a:cubicBezTo>
                    <a:pt x="6694" y="6106"/>
                    <a:pt x="6049" y="6770"/>
                    <a:pt x="6049" y="7566"/>
                  </a:cubicBezTo>
                  <a:lnTo>
                    <a:pt x="6049" y="1461"/>
                  </a:lnTo>
                  <a:cubicBezTo>
                    <a:pt x="6049" y="645"/>
                    <a:pt x="5386" y="1"/>
                    <a:pt x="45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9" name="Google Shape;2779;p50"/>
            <p:cNvSpPr/>
            <p:nvPr/>
          </p:nvSpPr>
          <p:spPr>
            <a:xfrm>
              <a:off x="1783838" y="3624350"/>
              <a:ext cx="28475" cy="24475"/>
            </a:xfrm>
            <a:custGeom>
              <a:avLst/>
              <a:gdLst/>
              <a:ahLst/>
              <a:cxnLst/>
              <a:rect l="l" t="t" r="r" b="b"/>
              <a:pathLst>
                <a:path w="1139" h="979" extrusionOk="0">
                  <a:moveTo>
                    <a:pt x="492" y="1"/>
                  </a:moveTo>
                  <a:cubicBezTo>
                    <a:pt x="242" y="1"/>
                    <a:pt x="1" y="191"/>
                    <a:pt x="1" y="485"/>
                  </a:cubicBezTo>
                  <a:cubicBezTo>
                    <a:pt x="1" y="751"/>
                    <a:pt x="209" y="978"/>
                    <a:pt x="475" y="978"/>
                  </a:cubicBezTo>
                  <a:cubicBezTo>
                    <a:pt x="911" y="978"/>
                    <a:pt x="1138" y="466"/>
                    <a:pt x="835" y="144"/>
                  </a:cubicBezTo>
                  <a:cubicBezTo>
                    <a:pt x="736" y="45"/>
                    <a:pt x="613" y="1"/>
                    <a:pt x="4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0" name="Google Shape;2780;p50"/>
            <p:cNvSpPr/>
            <p:nvPr/>
          </p:nvSpPr>
          <p:spPr>
            <a:xfrm>
              <a:off x="1461488" y="3301325"/>
              <a:ext cx="394900" cy="573125"/>
            </a:xfrm>
            <a:custGeom>
              <a:avLst/>
              <a:gdLst/>
              <a:ahLst/>
              <a:cxnLst/>
              <a:rect l="l" t="t" r="r" b="b"/>
              <a:pathLst>
                <a:path w="15796" h="22925" extrusionOk="0">
                  <a:moveTo>
                    <a:pt x="5120" y="972"/>
                  </a:moveTo>
                  <a:cubicBezTo>
                    <a:pt x="5604" y="972"/>
                    <a:pt x="6087" y="1299"/>
                    <a:pt x="6087" y="1954"/>
                  </a:cubicBezTo>
                  <a:lnTo>
                    <a:pt x="6087" y="11472"/>
                  </a:lnTo>
                  <a:cubicBezTo>
                    <a:pt x="6087" y="11795"/>
                    <a:pt x="6334" y="11956"/>
                    <a:pt x="6580" y="11956"/>
                  </a:cubicBezTo>
                  <a:cubicBezTo>
                    <a:pt x="6827" y="11956"/>
                    <a:pt x="7073" y="11795"/>
                    <a:pt x="7073" y="11472"/>
                  </a:cubicBezTo>
                  <a:lnTo>
                    <a:pt x="7073" y="8059"/>
                  </a:lnTo>
                  <a:cubicBezTo>
                    <a:pt x="7073" y="7415"/>
                    <a:pt x="7557" y="7092"/>
                    <a:pt x="8040" y="7092"/>
                  </a:cubicBezTo>
                  <a:cubicBezTo>
                    <a:pt x="8524" y="7092"/>
                    <a:pt x="9008" y="7415"/>
                    <a:pt x="9008" y="8059"/>
                  </a:cubicBezTo>
                  <a:lnTo>
                    <a:pt x="9008" y="11472"/>
                  </a:lnTo>
                  <a:cubicBezTo>
                    <a:pt x="9008" y="11795"/>
                    <a:pt x="9249" y="11956"/>
                    <a:pt x="9491" y="11956"/>
                  </a:cubicBezTo>
                  <a:cubicBezTo>
                    <a:pt x="9733" y="11956"/>
                    <a:pt x="9975" y="11795"/>
                    <a:pt x="9975" y="11472"/>
                  </a:cubicBezTo>
                  <a:lnTo>
                    <a:pt x="9975" y="9045"/>
                  </a:lnTo>
                  <a:cubicBezTo>
                    <a:pt x="9975" y="8391"/>
                    <a:pt x="10463" y="8064"/>
                    <a:pt x="10951" y="8064"/>
                  </a:cubicBezTo>
                  <a:cubicBezTo>
                    <a:pt x="11439" y="8064"/>
                    <a:pt x="11928" y="8391"/>
                    <a:pt x="11928" y="9045"/>
                  </a:cubicBezTo>
                  <a:lnTo>
                    <a:pt x="11928" y="11472"/>
                  </a:lnTo>
                  <a:cubicBezTo>
                    <a:pt x="11928" y="11795"/>
                    <a:pt x="12169" y="11956"/>
                    <a:pt x="12411" y="11956"/>
                  </a:cubicBezTo>
                  <a:cubicBezTo>
                    <a:pt x="12653" y="11956"/>
                    <a:pt x="12895" y="11795"/>
                    <a:pt x="12895" y="11472"/>
                  </a:cubicBezTo>
                  <a:lnTo>
                    <a:pt x="12895" y="10012"/>
                  </a:lnTo>
                  <a:cubicBezTo>
                    <a:pt x="12857" y="9330"/>
                    <a:pt x="13359" y="8988"/>
                    <a:pt x="13862" y="8988"/>
                  </a:cubicBezTo>
                  <a:cubicBezTo>
                    <a:pt x="14364" y="8988"/>
                    <a:pt x="14867" y="9330"/>
                    <a:pt x="14829" y="10012"/>
                  </a:cubicBezTo>
                  <a:lnTo>
                    <a:pt x="14829" y="13805"/>
                  </a:lnTo>
                  <a:cubicBezTo>
                    <a:pt x="14829" y="15985"/>
                    <a:pt x="14184" y="18128"/>
                    <a:pt x="12970" y="19948"/>
                  </a:cubicBezTo>
                  <a:cubicBezTo>
                    <a:pt x="12914" y="20024"/>
                    <a:pt x="12895" y="20119"/>
                    <a:pt x="12895" y="20213"/>
                  </a:cubicBezTo>
                  <a:lnTo>
                    <a:pt x="12895" y="21977"/>
                  </a:lnTo>
                  <a:lnTo>
                    <a:pt x="5120" y="21977"/>
                  </a:lnTo>
                  <a:lnTo>
                    <a:pt x="5120" y="20213"/>
                  </a:lnTo>
                  <a:cubicBezTo>
                    <a:pt x="5120" y="20081"/>
                    <a:pt x="5064" y="19967"/>
                    <a:pt x="4969" y="19872"/>
                  </a:cubicBezTo>
                  <a:cubicBezTo>
                    <a:pt x="4040" y="18962"/>
                    <a:pt x="3243" y="17938"/>
                    <a:pt x="2617" y="16800"/>
                  </a:cubicBezTo>
                  <a:cubicBezTo>
                    <a:pt x="2011" y="15720"/>
                    <a:pt x="1575" y="14582"/>
                    <a:pt x="1290" y="13387"/>
                  </a:cubicBezTo>
                  <a:cubicBezTo>
                    <a:pt x="1044" y="12326"/>
                    <a:pt x="1480" y="11226"/>
                    <a:pt x="2390" y="10638"/>
                  </a:cubicBezTo>
                  <a:lnTo>
                    <a:pt x="3186" y="10107"/>
                  </a:lnTo>
                  <a:lnTo>
                    <a:pt x="3186" y="13406"/>
                  </a:lnTo>
                  <a:cubicBezTo>
                    <a:pt x="3186" y="13729"/>
                    <a:pt x="3428" y="13890"/>
                    <a:pt x="3670" y="13890"/>
                  </a:cubicBezTo>
                  <a:cubicBezTo>
                    <a:pt x="3912" y="13890"/>
                    <a:pt x="4153" y="13729"/>
                    <a:pt x="4153" y="13406"/>
                  </a:cubicBezTo>
                  <a:lnTo>
                    <a:pt x="4153" y="1954"/>
                  </a:lnTo>
                  <a:cubicBezTo>
                    <a:pt x="4153" y="1299"/>
                    <a:pt x="4637" y="972"/>
                    <a:pt x="5120" y="972"/>
                  </a:cubicBezTo>
                  <a:close/>
                  <a:moveTo>
                    <a:pt x="5101" y="1"/>
                  </a:moveTo>
                  <a:cubicBezTo>
                    <a:pt x="4040" y="1"/>
                    <a:pt x="3167" y="873"/>
                    <a:pt x="3167" y="1954"/>
                  </a:cubicBezTo>
                  <a:lnTo>
                    <a:pt x="3167" y="8931"/>
                  </a:lnTo>
                  <a:lnTo>
                    <a:pt x="1840" y="9823"/>
                  </a:lnTo>
                  <a:cubicBezTo>
                    <a:pt x="589" y="10657"/>
                    <a:pt x="1" y="12155"/>
                    <a:pt x="342" y="13615"/>
                  </a:cubicBezTo>
                  <a:lnTo>
                    <a:pt x="361" y="13615"/>
                  </a:lnTo>
                  <a:cubicBezTo>
                    <a:pt x="949" y="16175"/>
                    <a:pt x="2257" y="18526"/>
                    <a:pt x="4134" y="20403"/>
                  </a:cubicBezTo>
                  <a:lnTo>
                    <a:pt x="4153" y="20403"/>
                  </a:lnTo>
                  <a:lnTo>
                    <a:pt x="4153" y="22451"/>
                  </a:lnTo>
                  <a:cubicBezTo>
                    <a:pt x="4153" y="22716"/>
                    <a:pt x="4362" y="22925"/>
                    <a:pt x="4627" y="22925"/>
                  </a:cubicBezTo>
                  <a:lnTo>
                    <a:pt x="13369" y="22925"/>
                  </a:lnTo>
                  <a:cubicBezTo>
                    <a:pt x="13634" y="22925"/>
                    <a:pt x="13862" y="22716"/>
                    <a:pt x="13843" y="22451"/>
                  </a:cubicBezTo>
                  <a:lnTo>
                    <a:pt x="13843" y="20346"/>
                  </a:lnTo>
                  <a:cubicBezTo>
                    <a:pt x="15113" y="18393"/>
                    <a:pt x="15796" y="16118"/>
                    <a:pt x="15796" y="13786"/>
                  </a:cubicBezTo>
                  <a:lnTo>
                    <a:pt x="15796" y="9993"/>
                  </a:lnTo>
                  <a:cubicBezTo>
                    <a:pt x="15796" y="8851"/>
                    <a:pt x="14853" y="8046"/>
                    <a:pt x="13842" y="8046"/>
                  </a:cubicBezTo>
                  <a:cubicBezTo>
                    <a:pt x="13477" y="8046"/>
                    <a:pt x="13104" y="8150"/>
                    <a:pt x="12762" y="8382"/>
                  </a:cubicBezTo>
                  <a:cubicBezTo>
                    <a:pt x="12496" y="7604"/>
                    <a:pt x="11757" y="7092"/>
                    <a:pt x="10942" y="7092"/>
                  </a:cubicBezTo>
                  <a:cubicBezTo>
                    <a:pt x="10913" y="7091"/>
                    <a:pt x="10885" y="7090"/>
                    <a:pt x="10856" y="7090"/>
                  </a:cubicBezTo>
                  <a:cubicBezTo>
                    <a:pt x="10489" y="7090"/>
                    <a:pt x="10142" y="7203"/>
                    <a:pt x="9861" y="7415"/>
                  </a:cubicBezTo>
                  <a:cubicBezTo>
                    <a:pt x="9566" y="6597"/>
                    <a:pt x="8806" y="6111"/>
                    <a:pt x="8018" y="6111"/>
                  </a:cubicBezTo>
                  <a:cubicBezTo>
                    <a:pt x="7691" y="6111"/>
                    <a:pt x="7360" y="6194"/>
                    <a:pt x="7054" y="6372"/>
                  </a:cubicBezTo>
                  <a:lnTo>
                    <a:pt x="7054" y="1954"/>
                  </a:lnTo>
                  <a:cubicBezTo>
                    <a:pt x="7054" y="873"/>
                    <a:pt x="6182" y="1"/>
                    <a:pt x="51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1" name="Google Shape;2781;p50"/>
            <p:cNvSpPr/>
            <p:nvPr/>
          </p:nvSpPr>
          <p:spPr>
            <a:xfrm>
              <a:off x="1741663" y="3674550"/>
              <a:ext cx="63050" cy="117175"/>
            </a:xfrm>
            <a:custGeom>
              <a:avLst/>
              <a:gdLst/>
              <a:ahLst/>
              <a:cxnLst/>
              <a:rect l="l" t="t" r="r" b="b"/>
              <a:pathLst>
                <a:path w="2522" h="4687" extrusionOk="0">
                  <a:moveTo>
                    <a:pt x="2023" y="1"/>
                  </a:moveTo>
                  <a:cubicBezTo>
                    <a:pt x="1835" y="1"/>
                    <a:pt x="1648" y="106"/>
                    <a:pt x="1574" y="336"/>
                  </a:cubicBezTo>
                  <a:cubicBezTo>
                    <a:pt x="1365" y="1625"/>
                    <a:pt x="872" y="2857"/>
                    <a:pt x="152" y="3938"/>
                  </a:cubicBezTo>
                  <a:cubicBezTo>
                    <a:pt x="0" y="4147"/>
                    <a:pt x="57" y="4469"/>
                    <a:pt x="284" y="4602"/>
                  </a:cubicBezTo>
                  <a:cubicBezTo>
                    <a:pt x="370" y="4659"/>
                    <a:pt x="464" y="4687"/>
                    <a:pt x="556" y="4687"/>
                  </a:cubicBezTo>
                  <a:cubicBezTo>
                    <a:pt x="707" y="4687"/>
                    <a:pt x="854" y="4611"/>
                    <a:pt x="948" y="4469"/>
                  </a:cubicBezTo>
                  <a:cubicBezTo>
                    <a:pt x="1763" y="3275"/>
                    <a:pt x="2294" y="1909"/>
                    <a:pt x="2522" y="506"/>
                  </a:cubicBezTo>
                  <a:cubicBezTo>
                    <a:pt x="2522" y="183"/>
                    <a:pt x="2271" y="1"/>
                    <a:pt x="20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2" name="Google Shape;2782;p50"/>
            <p:cNvSpPr/>
            <p:nvPr/>
          </p:nvSpPr>
          <p:spPr>
            <a:xfrm>
              <a:off x="1490888" y="3250125"/>
              <a:ext cx="196750" cy="112150"/>
            </a:xfrm>
            <a:custGeom>
              <a:avLst/>
              <a:gdLst/>
              <a:ahLst/>
              <a:cxnLst/>
              <a:rect l="l" t="t" r="r" b="b"/>
              <a:pathLst>
                <a:path w="7870" h="4486" extrusionOk="0">
                  <a:moveTo>
                    <a:pt x="3925" y="1"/>
                  </a:moveTo>
                  <a:cubicBezTo>
                    <a:pt x="1745" y="1"/>
                    <a:pt x="0" y="1802"/>
                    <a:pt x="38" y="4002"/>
                  </a:cubicBezTo>
                  <a:cubicBezTo>
                    <a:pt x="38" y="4267"/>
                    <a:pt x="247" y="4476"/>
                    <a:pt x="512" y="4476"/>
                  </a:cubicBezTo>
                  <a:lnTo>
                    <a:pt x="550" y="4476"/>
                  </a:lnTo>
                  <a:cubicBezTo>
                    <a:pt x="816" y="4476"/>
                    <a:pt x="1024" y="4267"/>
                    <a:pt x="1024" y="4002"/>
                  </a:cubicBezTo>
                  <a:cubicBezTo>
                    <a:pt x="1024" y="2390"/>
                    <a:pt x="2314" y="1082"/>
                    <a:pt x="3925" y="1082"/>
                  </a:cubicBezTo>
                  <a:cubicBezTo>
                    <a:pt x="5537" y="1082"/>
                    <a:pt x="6846" y="2390"/>
                    <a:pt x="6846" y="4002"/>
                  </a:cubicBezTo>
                  <a:cubicBezTo>
                    <a:pt x="6846" y="4324"/>
                    <a:pt x="7087" y="4485"/>
                    <a:pt x="7329" y="4485"/>
                  </a:cubicBezTo>
                  <a:cubicBezTo>
                    <a:pt x="7571" y="4485"/>
                    <a:pt x="7813" y="4324"/>
                    <a:pt x="7813" y="4002"/>
                  </a:cubicBezTo>
                  <a:cubicBezTo>
                    <a:pt x="7869" y="1802"/>
                    <a:pt x="6125" y="1"/>
                    <a:pt x="39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83" name="Google Shape;2783;p50"/>
          <p:cNvGrpSpPr/>
          <p:nvPr/>
        </p:nvGrpSpPr>
        <p:grpSpPr>
          <a:xfrm>
            <a:off x="2398838" y="2684899"/>
            <a:ext cx="365755" cy="365754"/>
            <a:chOff x="2072538" y="3306075"/>
            <a:chExt cx="511975" cy="514350"/>
          </a:xfrm>
        </p:grpSpPr>
        <p:sp>
          <p:nvSpPr>
            <p:cNvPr id="2784" name="Google Shape;2784;p50"/>
            <p:cNvSpPr/>
            <p:nvPr/>
          </p:nvSpPr>
          <p:spPr>
            <a:xfrm>
              <a:off x="2083913" y="3356325"/>
              <a:ext cx="488275" cy="200050"/>
            </a:xfrm>
            <a:custGeom>
              <a:avLst/>
              <a:gdLst/>
              <a:ahLst/>
              <a:cxnLst/>
              <a:rect l="l" t="t" r="r" b="b"/>
              <a:pathLst>
                <a:path w="19531" h="8002" extrusionOk="0">
                  <a:moveTo>
                    <a:pt x="9765" y="0"/>
                  </a:moveTo>
                  <a:cubicBezTo>
                    <a:pt x="9769" y="0"/>
                    <a:pt x="9772" y="0"/>
                    <a:pt x="9775" y="0"/>
                  </a:cubicBezTo>
                  <a:lnTo>
                    <a:pt x="9775" y="0"/>
                  </a:lnTo>
                  <a:cubicBezTo>
                    <a:pt x="9778" y="0"/>
                    <a:pt x="9781" y="0"/>
                    <a:pt x="9784" y="0"/>
                  </a:cubicBezTo>
                  <a:close/>
                  <a:moveTo>
                    <a:pt x="9775" y="0"/>
                  </a:moveTo>
                  <a:lnTo>
                    <a:pt x="9775" y="0"/>
                  </a:lnTo>
                  <a:cubicBezTo>
                    <a:pt x="4887" y="4"/>
                    <a:pt x="607" y="2885"/>
                    <a:pt x="0" y="7604"/>
                  </a:cubicBezTo>
                  <a:cubicBezTo>
                    <a:pt x="285" y="6902"/>
                    <a:pt x="1271" y="6390"/>
                    <a:pt x="2389" y="6390"/>
                  </a:cubicBezTo>
                  <a:cubicBezTo>
                    <a:pt x="3717" y="6390"/>
                    <a:pt x="4854" y="7111"/>
                    <a:pt x="4854" y="8002"/>
                  </a:cubicBezTo>
                  <a:cubicBezTo>
                    <a:pt x="4854" y="7945"/>
                    <a:pt x="4854" y="7907"/>
                    <a:pt x="4854" y="7869"/>
                  </a:cubicBezTo>
                  <a:cubicBezTo>
                    <a:pt x="4968" y="7035"/>
                    <a:pt x="6049" y="6390"/>
                    <a:pt x="7319" y="6390"/>
                  </a:cubicBezTo>
                  <a:cubicBezTo>
                    <a:pt x="8628" y="6390"/>
                    <a:pt x="9765" y="7111"/>
                    <a:pt x="9765" y="8002"/>
                  </a:cubicBezTo>
                  <a:cubicBezTo>
                    <a:pt x="9765" y="7111"/>
                    <a:pt x="10903" y="6390"/>
                    <a:pt x="12230" y="6390"/>
                  </a:cubicBezTo>
                  <a:cubicBezTo>
                    <a:pt x="13501" y="6390"/>
                    <a:pt x="14582" y="7035"/>
                    <a:pt x="14676" y="7869"/>
                  </a:cubicBezTo>
                  <a:cubicBezTo>
                    <a:pt x="14679" y="7874"/>
                    <a:pt x="14681" y="7879"/>
                    <a:pt x="14683" y="7884"/>
                  </a:cubicBezTo>
                  <a:lnTo>
                    <a:pt x="14683" y="7884"/>
                  </a:lnTo>
                  <a:cubicBezTo>
                    <a:pt x="14778" y="7048"/>
                    <a:pt x="15873" y="6390"/>
                    <a:pt x="17141" y="6390"/>
                  </a:cubicBezTo>
                  <a:cubicBezTo>
                    <a:pt x="18279" y="6390"/>
                    <a:pt x="19265" y="6902"/>
                    <a:pt x="19531" y="7604"/>
                  </a:cubicBezTo>
                  <a:cubicBezTo>
                    <a:pt x="18943" y="2885"/>
                    <a:pt x="14644" y="4"/>
                    <a:pt x="9775" y="0"/>
                  </a:cubicBezTo>
                  <a:close/>
                  <a:moveTo>
                    <a:pt x="14683" y="7884"/>
                  </a:moveTo>
                  <a:cubicBezTo>
                    <a:pt x="14679" y="7923"/>
                    <a:pt x="14676" y="7962"/>
                    <a:pt x="14676" y="8002"/>
                  </a:cubicBezTo>
                  <a:cubicBezTo>
                    <a:pt x="14693" y="7953"/>
                    <a:pt x="14695" y="7918"/>
                    <a:pt x="14683" y="78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5" name="Google Shape;2785;p50"/>
            <p:cNvSpPr/>
            <p:nvPr/>
          </p:nvSpPr>
          <p:spPr>
            <a:xfrm>
              <a:off x="2228488" y="3668225"/>
              <a:ext cx="119950" cy="139875"/>
            </a:xfrm>
            <a:custGeom>
              <a:avLst/>
              <a:gdLst/>
              <a:ahLst/>
              <a:cxnLst/>
              <a:rect l="l" t="t" r="r" b="b"/>
              <a:pathLst>
                <a:path w="4798" h="5595" extrusionOk="0">
                  <a:moveTo>
                    <a:pt x="3186" y="1"/>
                  </a:moveTo>
                  <a:lnTo>
                    <a:pt x="3186" y="3205"/>
                  </a:lnTo>
                  <a:cubicBezTo>
                    <a:pt x="3224" y="3765"/>
                    <a:pt x="2812" y="4044"/>
                    <a:pt x="2397" y="4044"/>
                  </a:cubicBezTo>
                  <a:cubicBezTo>
                    <a:pt x="1982" y="4044"/>
                    <a:pt x="1565" y="3765"/>
                    <a:pt x="1593" y="3205"/>
                  </a:cubicBezTo>
                  <a:cubicBezTo>
                    <a:pt x="1565" y="2693"/>
                    <a:pt x="1181" y="2437"/>
                    <a:pt x="797" y="2437"/>
                  </a:cubicBezTo>
                  <a:cubicBezTo>
                    <a:pt x="413" y="2437"/>
                    <a:pt x="29" y="2693"/>
                    <a:pt x="1" y="3205"/>
                  </a:cubicBezTo>
                  <a:cubicBezTo>
                    <a:pt x="1" y="4514"/>
                    <a:pt x="1062" y="5594"/>
                    <a:pt x="2390" y="5594"/>
                  </a:cubicBezTo>
                  <a:cubicBezTo>
                    <a:pt x="3717" y="5594"/>
                    <a:pt x="4798" y="4514"/>
                    <a:pt x="4798" y="3205"/>
                  </a:cubicBezTo>
                  <a:lnTo>
                    <a:pt x="47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6" name="Google Shape;2786;p50"/>
            <p:cNvSpPr/>
            <p:nvPr/>
          </p:nvSpPr>
          <p:spPr>
            <a:xfrm>
              <a:off x="2314763" y="3426000"/>
              <a:ext cx="23725" cy="20000"/>
            </a:xfrm>
            <a:custGeom>
              <a:avLst/>
              <a:gdLst/>
              <a:ahLst/>
              <a:cxnLst/>
              <a:rect l="l" t="t" r="r" b="b"/>
              <a:pathLst>
                <a:path w="949" h="800" extrusionOk="0">
                  <a:moveTo>
                    <a:pt x="550" y="0"/>
                  </a:moveTo>
                  <a:cubicBezTo>
                    <a:pt x="190" y="0"/>
                    <a:pt x="1" y="437"/>
                    <a:pt x="266" y="683"/>
                  </a:cubicBezTo>
                  <a:cubicBezTo>
                    <a:pt x="346" y="763"/>
                    <a:pt x="446" y="799"/>
                    <a:pt x="544" y="799"/>
                  </a:cubicBezTo>
                  <a:cubicBezTo>
                    <a:pt x="749" y="799"/>
                    <a:pt x="949" y="642"/>
                    <a:pt x="949" y="399"/>
                  </a:cubicBezTo>
                  <a:cubicBezTo>
                    <a:pt x="949" y="190"/>
                    <a:pt x="759" y="0"/>
                    <a:pt x="5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7" name="Google Shape;2787;p50"/>
            <p:cNvSpPr/>
            <p:nvPr/>
          </p:nvSpPr>
          <p:spPr>
            <a:xfrm>
              <a:off x="2072538" y="3306075"/>
              <a:ext cx="511975" cy="514350"/>
            </a:xfrm>
            <a:custGeom>
              <a:avLst/>
              <a:gdLst/>
              <a:ahLst/>
              <a:cxnLst/>
              <a:rect l="l" t="t" r="r" b="b"/>
              <a:pathLst>
                <a:path w="20479" h="20574" extrusionOk="0">
                  <a:moveTo>
                    <a:pt x="10638" y="2446"/>
                  </a:moveTo>
                  <a:cubicBezTo>
                    <a:pt x="12666" y="2712"/>
                    <a:pt x="14221" y="5158"/>
                    <a:pt x="14638" y="8552"/>
                  </a:cubicBezTo>
                  <a:lnTo>
                    <a:pt x="14563" y="8495"/>
                  </a:lnTo>
                  <a:cubicBezTo>
                    <a:pt x="14022" y="8189"/>
                    <a:pt x="13414" y="8019"/>
                    <a:pt x="12785" y="8019"/>
                  </a:cubicBezTo>
                  <a:cubicBezTo>
                    <a:pt x="12752" y="8019"/>
                    <a:pt x="12719" y="8020"/>
                    <a:pt x="12685" y="8021"/>
                  </a:cubicBezTo>
                  <a:cubicBezTo>
                    <a:pt x="12655" y="8020"/>
                    <a:pt x="12625" y="8020"/>
                    <a:pt x="12595" y="8020"/>
                  </a:cubicBezTo>
                  <a:cubicBezTo>
                    <a:pt x="11905" y="8020"/>
                    <a:pt x="11219" y="8228"/>
                    <a:pt x="10638" y="8628"/>
                  </a:cubicBezTo>
                  <a:lnTo>
                    <a:pt x="10638" y="6807"/>
                  </a:lnTo>
                  <a:cubicBezTo>
                    <a:pt x="10638" y="6542"/>
                    <a:pt x="10434" y="6409"/>
                    <a:pt x="10232" y="6409"/>
                  </a:cubicBezTo>
                  <a:cubicBezTo>
                    <a:pt x="10031" y="6409"/>
                    <a:pt x="9832" y="6542"/>
                    <a:pt x="9841" y="6807"/>
                  </a:cubicBezTo>
                  <a:lnTo>
                    <a:pt x="9841" y="8628"/>
                  </a:lnTo>
                  <a:cubicBezTo>
                    <a:pt x="9260" y="8228"/>
                    <a:pt x="8574" y="8020"/>
                    <a:pt x="7867" y="8020"/>
                  </a:cubicBezTo>
                  <a:cubicBezTo>
                    <a:pt x="7836" y="8020"/>
                    <a:pt x="7805" y="8020"/>
                    <a:pt x="7774" y="8021"/>
                  </a:cubicBezTo>
                  <a:cubicBezTo>
                    <a:pt x="7741" y="8020"/>
                    <a:pt x="7708" y="8019"/>
                    <a:pt x="7675" y="8019"/>
                  </a:cubicBezTo>
                  <a:cubicBezTo>
                    <a:pt x="7046" y="8019"/>
                    <a:pt x="6437" y="8189"/>
                    <a:pt x="5897" y="8495"/>
                  </a:cubicBezTo>
                  <a:lnTo>
                    <a:pt x="5821" y="8552"/>
                  </a:lnTo>
                  <a:cubicBezTo>
                    <a:pt x="6239" y="5158"/>
                    <a:pt x="7812" y="2731"/>
                    <a:pt x="9841" y="2446"/>
                  </a:cubicBezTo>
                  <a:lnTo>
                    <a:pt x="9841" y="3603"/>
                  </a:lnTo>
                  <a:cubicBezTo>
                    <a:pt x="9841" y="3868"/>
                    <a:pt x="10040" y="4001"/>
                    <a:pt x="10239" y="4001"/>
                  </a:cubicBezTo>
                  <a:cubicBezTo>
                    <a:pt x="10438" y="4001"/>
                    <a:pt x="10638" y="3868"/>
                    <a:pt x="10638" y="3603"/>
                  </a:cubicBezTo>
                  <a:lnTo>
                    <a:pt x="10638" y="2446"/>
                  </a:lnTo>
                  <a:close/>
                  <a:moveTo>
                    <a:pt x="7547" y="2712"/>
                  </a:moveTo>
                  <a:lnTo>
                    <a:pt x="7547" y="2712"/>
                  </a:lnTo>
                  <a:cubicBezTo>
                    <a:pt x="5957" y="4150"/>
                    <a:pt x="5218" y="6532"/>
                    <a:pt x="4988" y="8672"/>
                  </a:cubicBezTo>
                  <a:lnTo>
                    <a:pt x="4988" y="8672"/>
                  </a:lnTo>
                  <a:cubicBezTo>
                    <a:pt x="4389" y="8241"/>
                    <a:pt x="3669" y="8001"/>
                    <a:pt x="2928" y="8001"/>
                  </a:cubicBezTo>
                  <a:cubicBezTo>
                    <a:pt x="2900" y="8001"/>
                    <a:pt x="2872" y="8001"/>
                    <a:pt x="2844" y="8002"/>
                  </a:cubicBezTo>
                  <a:cubicBezTo>
                    <a:pt x="2257" y="8002"/>
                    <a:pt x="1669" y="8135"/>
                    <a:pt x="1119" y="8400"/>
                  </a:cubicBezTo>
                  <a:cubicBezTo>
                    <a:pt x="1972" y="5575"/>
                    <a:pt x="4380" y="3470"/>
                    <a:pt x="7547" y="2712"/>
                  </a:cubicBezTo>
                  <a:close/>
                  <a:moveTo>
                    <a:pt x="12932" y="2731"/>
                  </a:moveTo>
                  <a:cubicBezTo>
                    <a:pt x="16099" y="3489"/>
                    <a:pt x="18507" y="5594"/>
                    <a:pt x="19341" y="8419"/>
                  </a:cubicBezTo>
                  <a:cubicBezTo>
                    <a:pt x="18840" y="8169"/>
                    <a:pt x="18288" y="8019"/>
                    <a:pt x="17717" y="8019"/>
                  </a:cubicBezTo>
                  <a:cubicBezTo>
                    <a:pt x="17683" y="8019"/>
                    <a:pt x="17649" y="8020"/>
                    <a:pt x="17615" y="8021"/>
                  </a:cubicBezTo>
                  <a:cubicBezTo>
                    <a:pt x="17588" y="8020"/>
                    <a:pt x="17560" y="8020"/>
                    <a:pt x="17532" y="8020"/>
                  </a:cubicBezTo>
                  <a:cubicBezTo>
                    <a:pt x="16785" y="8020"/>
                    <a:pt x="16076" y="8265"/>
                    <a:pt x="15473" y="8704"/>
                  </a:cubicBezTo>
                  <a:cubicBezTo>
                    <a:pt x="15264" y="6561"/>
                    <a:pt x="14525" y="4172"/>
                    <a:pt x="12932" y="2731"/>
                  </a:cubicBezTo>
                  <a:close/>
                  <a:moveTo>
                    <a:pt x="10638" y="14885"/>
                  </a:moveTo>
                  <a:lnTo>
                    <a:pt x="10638" y="17691"/>
                  </a:lnTo>
                  <a:cubicBezTo>
                    <a:pt x="10638" y="18791"/>
                    <a:pt x="9746" y="19682"/>
                    <a:pt x="8628" y="19682"/>
                  </a:cubicBezTo>
                  <a:cubicBezTo>
                    <a:pt x="7528" y="19682"/>
                    <a:pt x="6637" y="18791"/>
                    <a:pt x="6637" y="17691"/>
                  </a:cubicBezTo>
                  <a:cubicBezTo>
                    <a:pt x="6656" y="17445"/>
                    <a:pt x="6845" y="17321"/>
                    <a:pt x="7035" y="17321"/>
                  </a:cubicBezTo>
                  <a:cubicBezTo>
                    <a:pt x="7225" y="17321"/>
                    <a:pt x="7414" y="17445"/>
                    <a:pt x="7433" y="17691"/>
                  </a:cubicBezTo>
                  <a:cubicBezTo>
                    <a:pt x="7395" y="18374"/>
                    <a:pt x="7945" y="18943"/>
                    <a:pt x="8628" y="18943"/>
                  </a:cubicBezTo>
                  <a:cubicBezTo>
                    <a:pt x="9310" y="18943"/>
                    <a:pt x="9860" y="18374"/>
                    <a:pt x="9841" y="17691"/>
                  </a:cubicBezTo>
                  <a:lnTo>
                    <a:pt x="9841" y="14885"/>
                  </a:lnTo>
                  <a:close/>
                  <a:moveTo>
                    <a:pt x="10232" y="0"/>
                  </a:moveTo>
                  <a:cubicBezTo>
                    <a:pt x="10031" y="0"/>
                    <a:pt x="9832" y="133"/>
                    <a:pt x="9841" y="398"/>
                  </a:cubicBezTo>
                  <a:lnTo>
                    <a:pt x="9841" y="1612"/>
                  </a:lnTo>
                  <a:cubicBezTo>
                    <a:pt x="4949" y="1764"/>
                    <a:pt x="702" y="4741"/>
                    <a:pt x="76" y="9519"/>
                  </a:cubicBezTo>
                  <a:cubicBezTo>
                    <a:pt x="19" y="9671"/>
                    <a:pt x="0" y="9841"/>
                    <a:pt x="0" y="9993"/>
                  </a:cubicBezTo>
                  <a:cubicBezTo>
                    <a:pt x="0" y="10220"/>
                    <a:pt x="171" y="10391"/>
                    <a:pt x="398" y="10391"/>
                  </a:cubicBezTo>
                  <a:lnTo>
                    <a:pt x="417" y="10391"/>
                  </a:lnTo>
                  <a:cubicBezTo>
                    <a:pt x="626" y="10391"/>
                    <a:pt x="797" y="10239"/>
                    <a:pt x="816" y="10031"/>
                  </a:cubicBezTo>
                  <a:cubicBezTo>
                    <a:pt x="816" y="9917"/>
                    <a:pt x="834" y="9822"/>
                    <a:pt x="853" y="9708"/>
                  </a:cubicBezTo>
                  <a:cubicBezTo>
                    <a:pt x="1100" y="9197"/>
                    <a:pt x="1934" y="8798"/>
                    <a:pt x="2844" y="8798"/>
                  </a:cubicBezTo>
                  <a:cubicBezTo>
                    <a:pt x="3944" y="8798"/>
                    <a:pt x="4911" y="9348"/>
                    <a:pt x="4911" y="9993"/>
                  </a:cubicBezTo>
                  <a:cubicBezTo>
                    <a:pt x="4911" y="10220"/>
                    <a:pt x="5082" y="10391"/>
                    <a:pt x="5309" y="10391"/>
                  </a:cubicBezTo>
                  <a:lnTo>
                    <a:pt x="5366" y="10391"/>
                  </a:lnTo>
                  <a:cubicBezTo>
                    <a:pt x="5556" y="10372"/>
                    <a:pt x="5708" y="10220"/>
                    <a:pt x="5727" y="10012"/>
                  </a:cubicBezTo>
                  <a:lnTo>
                    <a:pt x="5727" y="9917"/>
                  </a:lnTo>
                  <a:cubicBezTo>
                    <a:pt x="5802" y="9310"/>
                    <a:pt x="6750" y="8798"/>
                    <a:pt x="7774" y="8798"/>
                  </a:cubicBezTo>
                  <a:cubicBezTo>
                    <a:pt x="8874" y="8798"/>
                    <a:pt x="9841" y="9367"/>
                    <a:pt x="9841" y="9993"/>
                  </a:cubicBezTo>
                  <a:lnTo>
                    <a:pt x="9841" y="14089"/>
                  </a:lnTo>
                  <a:lnTo>
                    <a:pt x="9424" y="14089"/>
                  </a:lnTo>
                  <a:cubicBezTo>
                    <a:pt x="9215" y="14089"/>
                    <a:pt x="9026" y="14259"/>
                    <a:pt x="9026" y="14487"/>
                  </a:cubicBezTo>
                  <a:lnTo>
                    <a:pt x="9026" y="17672"/>
                  </a:lnTo>
                  <a:cubicBezTo>
                    <a:pt x="9026" y="17947"/>
                    <a:pt x="8827" y="18085"/>
                    <a:pt x="8628" y="18085"/>
                  </a:cubicBezTo>
                  <a:cubicBezTo>
                    <a:pt x="8429" y="18085"/>
                    <a:pt x="8229" y="17947"/>
                    <a:pt x="8229" y="17672"/>
                  </a:cubicBezTo>
                  <a:cubicBezTo>
                    <a:pt x="8201" y="16914"/>
                    <a:pt x="7618" y="16535"/>
                    <a:pt x="7035" y="16535"/>
                  </a:cubicBezTo>
                  <a:cubicBezTo>
                    <a:pt x="6452" y="16535"/>
                    <a:pt x="5869" y="16914"/>
                    <a:pt x="5840" y="17672"/>
                  </a:cubicBezTo>
                  <a:cubicBezTo>
                    <a:pt x="5783" y="19265"/>
                    <a:pt x="7054" y="20573"/>
                    <a:pt x="8628" y="20573"/>
                  </a:cubicBezTo>
                  <a:cubicBezTo>
                    <a:pt x="10201" y="20573"/>
                    <a:pt x="11472" y="19265"/>
                    <a:pt x="11434" y="17672"/>
                  </a:cubicBezTo>
                  <a:lnTo>
                    <a:pt x="11434" y="14487"/>
                  </a:lnTo>
                  <a:cubicBezTo>
                    <a:pt x="11434" y="14259"/>
                    <a:pt x="11244" y="14089"/>
                    <a:pt x="11036" y="14089"/>
                  </a:cubicBezTo>
                  <a:lnTo>
                    <a:pt x="10638" y="14089"/>
                  </a:lnTo>
                  <a:lnTo>
                    <a:pt x="10638" y="10012"/>
                  </a:lnTo>
                  <a:cubicBezTo>
                    <a:pt x="10638" y="9367"/>
                    <a:pt x="11605" y="8798"/>
                    <a:pt x="12685" y="8798"/>
                  </a:cubicBezTo>
                  <a:cubicBezTo>
                    <a:pt x="13728" y="8798"/>
                    <a:pt x="14657" y="9310"/>
                    <a:pt x="14752" y="9917"/>
                  </a:cubicBezTo>
                  <a:lnTo>
                    <a:pt x="14752" y="10012"/>
                  </a:lnTo>
                  <a:cubicBezTo>
                    <a:pt x="14752" y="10220"/>
                    <a:pt x="14904" y="10372"/>
                    <a:pt x="15113" y="10410"/>
                  </a:cubicBezTo>
                  <a:lnTo>
                    <a:pt x="15169" y="10410"/>
                  </a:lnTo>
                  <a:cubicBezTo>
                    <a:pt x="15378" y="10410"/>
                    <a:pt x="15568" y="10220"/>
                    <a:pt x="15568" y="9993"/>
                  </a:cubicBezTo>
                  <a:cubicBezTo>
                    <a:pt x="15568" y="9367"/>
                    <a:pt x="16516" y="8798"/>
                    <a:pt x="17615" y="8798"/>
                  </a:cubicBezTo>
                  <a:cubicBezTo>
                    <a:pt x="18526" y="8798"/>
                    <a:pt x="19379" y="9197"/>
                    <a:pt x="19625" y="9727"/>
                  </a:cubicBezTo>
                  <a:cubicBezTo>
                    <a:pt x="19625" y="9822"/>
                    <a:pt x="19644" y="9936"/>
                    <a:pt x="19644" y="10031"/>
                  </a:cubicBezTo>
                  <a:cubicBezTo>
                    <a:pt x="19663" y="10239"/>
                    <a:pt x="19834" y="10391"/>
                    <a:pt x="20043" y="10410"/>
                  </a:cubicBezTo>
                  <a:lnTo>
                    <a:pt x="20080" y="10410"/>
                  </a:lnTo>
                  <a:cubicBezTo>
                    <a:pt x="20308" y="10410"/>
                    <a:pt x="20479" y="10220"/>
                    <a:pt x="20479" y="9993"/>
                  </a:cubicBezTo>
                  <a:cubicBezTo>
                    <a:pt x="20479" y="9841"/>
                    <a:pt x="20460" y="9671"/>
                    <a:pt x="20403" y="9519"/>
                  </a:cubicBezTo>
                  <a:cubicBezTo>
                    <a:pt x="19777" y="4760"/>
                    <a:pt x="15530" y="1764"/>
                    <a:pt x="10638" y="1612"/>
                  </a:cubicBezTo>
                  <a:lnTo>
                    <a:pt x="10638" y="398"/>
                  </a:lnTo>
                  <a:cubicBezTo>
                    <a:pt x="10638" y="133"/>
                    <a:pt x="10434" y="0"/>
                    <a:pt x="102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88" name="Google Shape;2788;p50"/>
          <p:cNvGrpSpPr/>
          <p:nvPr/>
        </p:nvGrpSpPr>
        <p:grpSpPr>
          <a:xfrm>
            <a:off x="3115539" y="2684902"/>
            <a:ext cx="371631" cy="365748"/>
            <a:chOff x="2717688" y="3216950"/>
            <a:chExt cx="577875" cy="564600"/>
          </a:xfrm>
        </p:grpSpPr>
        <p:sp>
          <p:nvSpPr>
            <p:cNvPr id="2789" name="Google Shape;2789;p50"/>
            <p:cNvSpPr/>
            <p:nvPr/>
          </p:nvSpPr>
          <p:spPr>
            <a:xfrm>
              <a:off x="3205488" y="3470550"/>
              <a:ext cx="65900" cy="66400"/>
            </a:xfrm>
            <a:custGeom>
              <a:avLst/>
              <a:gdLst/>
              <a:ahLst/>
              <a:cxnLst/>
              <a:rect l="l" t="t" r="r" b="b"/>
              <a:pathLst>
                <a:path w="2636" h="2656" extrusionOk="0">
                  <a:moveTo>
                    <a:pt x="0" y="1"/>
                  </a:moveTo>
                  <a:lnTo>
                    <a:pt x="0" y="2655"/>
                  </a:lnTo>
                  <a:lnTo>
                    <a:pt x="2636" y="2655"/>
                  </a:lnTo>
                  <a:lnTo>
                    <a:pt x="2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0" name="Google Shape;2790;p50"/>
            <p:cNvSpPr/>
            <p:nvPr/>
          </p:nvSpPr>
          <p:spPr>
            <a:xfrm>
              <a:off x="3194113" y="3228325"/>
              <a:ext cx="77275" cy="66225"/>
            </a:xfrm>
            <a:custGeom>
              <a:avLst/>
              <a:gdLst/>
              <a:ahLst/>
              <a:cxnLst/>
              <a:rect l="l" t="t" r="r" b="b"/>
              <a:pathLst>
                <a:path w="3091" h="2649" extrusionOk="0">
                  <a:moveTo>
                    <a:pt x="1764" y="1"/>
                  </a:moveTo>
                  <a:cubicBezTo>
                    <a:pt x="588" y="1"/>
                    <a:pt x="0" y="1423"/>
                    <a:pt x="834" y="2257"/>
                  </a:cubicBezTo>
                  <a:cubicBezTo>
                    <a:pt x="1105" y="2527"/>
                    <a:pt x="1437" y="2648"/>
                    <a:pt x="1763" y="2648"/>
                  </a:cubicBezTo>
                  <a:cubicBezTo>
                    <a:pt x="2441" y="2648"/>
                    <a:pt x="3091" y="2122"/>
                    <a:pt x="3091" y="1328"/>
                  </a:cubicBezTo>
                  <a:cubicBezTo>
                    <a:pt x="3091" y="588"/>
                    <a:pt x="2503" y="1"/>
                    <a:pt x="1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1" name="Google Shape;2791;p50"/>
            <p:cNvSpPr/>
            <p:nvPr/>
          </p:nvSpPr>
          <p:spPr>
            <a:xfrm>
              <a:off x="2874138" y="3294225"/>
              <a:ext cx="252675" cy="359325"/>
            </a:xfrm>
            <a:custGeom>
              <a:avLst/>
              <a:gdLst/>
              <a:ahLst/>
              <a:cxnLst/>
              <a:rect l="l" t="t" r="r" b="b"/>
              <a:pathLst>
                <a:path w="10107" h="14373" extrusionOk="0">
                  <a:moveTo>
                    <a:pt x="5044" y="0"/>
                  </a:moveTo>
                  <a:lnTo>
                    <a:pt x="0" y="9178"/>
                  </a:lnTo>
                  <a:cubicBezTo>
                    <a:pt x="1157" y="9746"/>
                    <a:pt x="2408" y="10960"/>
                    <a:pt x="2408" y="12344"/>
                  </a:cubicBezTo>
                  <a:lnTo>
                    <a:pt x="2408" y="14373"/>
                  </a:lnTo>
                  <a:lnTo>
                    <a:pt x="7698" y="14373"/>
                  </a:lnTo>
                  <a:lnTo>
                    <a:pt x="7698" y="12344"/>
                  </a:lnTo>
                  <a:cubicBezTo>
                    <a:pt x="7698" y="10960"/>
                    <a:pt x="8931" y="9746"/>
                    <a:pt x="10107" y="9178"/>
                  </a:cubicBezTo>
                  <a:lnTo>
                    <a:pt x="50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2" name="Google Shape;2792;p50"/>
            <p:cNvSpPr/>
            <p:nvPr/>
          </p:nvSpPr>
          <p:spPr>
            <a:xfrm>
              <a:off x="2934338" y="3653525"/>
              <a:ext cx="132275" cy="116650"/>
            </a:xfrm>
            <a:custGeom>
              <a:avLst/>
              <a:gdLst/>
              <a:ahLst/>
              <a:cxnLst/>
              <a:rect l="l" t="t" r="r" b="b"/>
              <a:pathLst>
                <a:path w="5291" h="4666" extrusionOk="0">
                  <a:moveTo>
                    <a:pt x="0" y="1"/>
                  </a:moveTo>
                  <a:lnTo>
                    <a:pt x="0" y="4665"/>
                  </a:lnTo>
                  <a:lnTo>
                    <a:pt x="5290" y="4665"/>
                  </a:lnTo>
                  <a:lnTo>
                    <a:pt x="52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3" name="Google Shape;2793;p50"/>
            <p:cNvSpPr/>
            <p:nvPr/>
          </p:nvSpPr>
          <p:spPr>
            <a:xfrm>
              <a:off x="2967038" y="3228325"/>
              <a:ext cx="66400" cy="65925"/>
            </a:xfrm>
            <a:custGeom>
              <a:avLst/>
              <a:gdLst/>
              <a:ahLst/>
              <a:cxnLst/>
              <a:rect l="l" t="t" r="r" b="b"/>
              <a:pathLst>
                <a:path w="2656" h="2637" extrusionOk="0">
                  <a:moveTo>
                    <a:pt x="1" y="1"/>
                  </a:moveTo>
                  <a:lnTo>
                    <a:pt x="1" y="2636"/>
                  </a:lnTo>
                  <a:lnTo>
                    <a:pt x="2655" y="2636"/>
                  </a:lnTo>
                  <a:lnTo>
                    <a:pt x="26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4" name="Google Shape;2794;p50"/>
            <p:cNvSpPr/>
            <p:nvPr/>
          </p:nvSpPr>
          <p:spPr>
            <a:xfrm>
              <a:off x="2978413" y="3470550"/>
              <a:ext cx="51225" cy="44350"/>
            </a:xfrm>
            <a:custGeom>
              <a:avLst/>
              <a:gdLst/>
              <a:ahLst/>
              <a:cxnLst/>
              <a:rect l="l" t="t" r="r" b="b"/>
              <a:pathLst>
                <a:path w="2049" h="1774" extrusionOk="0">
                  <a:moveTo>
                    <a:pt x="873" y="1"/>
                  </a:moveTo>
                  <a:cubicBezTo>
                    <a:pt x="380" y="1"/>
                    <a:pt x="1" y="399"/>
                    <a:pt x="1" y="892"/>
                  </a:cubicBezTo>
                  <a:cubicBezTo>
                    <a:pt x="1" y="1420"/>
                    <a:pt x="438" y="1773"/>
                    <a:pt x="891" y="1773"/>
                  </a:cubicBezTo>
                  <a:cubicBezTo>
                    <a:pt x="1105" y="1773"/>
                    <a:pt x="1322" y="1694"/>
                    <a:pt x="1499" y="1518"/>
                  </a:cubicBezTo>
                  <a:cubicBezTo>
                    <a:pt x="2048" y="949"/>
                    <a:pt x="1669" y="1"/>
                    <a:pt x="8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5" name="Google Shape;2795;p50"/>
            <p:cNvSpPr/>
            <p:nvPr/>
          </p:nvSpPr>
          <p:spPr>
            <a:xfrm>
              <a:off x="2729063" y="3470550"/>
              <a:ext cx="66400" cy="66400"/>
            </a:xfrm>
            <a:custGeom>
              <a:avLst/>
              <a:gdLst/>
              <a:ahLst/>
              <a:cxnLst/>
              <a:rect l="l" t="t" r="r" b="b"/>
              <a:pathLst>
                <a:path w="2656" h="2656" extrusionOk="0">
                  <a:moveTo>
                    <a:pt x="1" y="1"/>
                  </a:moveTo>
                  <a:lnTo>
                    <a:pt x="1" y="2655"/>
                  </a:lnTo>
                  <a:lnTo>
                    <a:pt x="2655" y="2655"/>
                  </a:lnTo>
                  <a:lnTo>
                    <a:pt x="26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6" name="Google Shape;2796;p50"/>
            <p:cNvSpPr/>
            <p:nvPr/>
          </p:nvSpPr>
          <p:spPr>
            <a:xfrm>
              <a:off x="2717688" y="3228325"/>
              <a:ext cx="77775" cy="66225"/>
            </a:xfrm>
            <a:custGeom>
              <a:avLst/>
              <a:gdLst/>
              <a:ahLst/>
              <a:cxnLst/>
              <a:rect l="l" t="t" r="r" b="b"/>
              <a:pathLst>
                <a:path w="3111" h="2649" extrusionOk="0">
                  <a:moveTo>
                    <a:pt x="1783" y="1"/>
                  </a:moveTo>
                  <a:cubicBezTo>
                    <a:pt x="608" y="1"/>
                    <a:pt x="1" y="1423"/>
                    <a:pt x="835" y="2257"/>
                  </a:cubicBezTo>
                  <a:cubicBezTo>
                    <a:pt x="1106" y="2527"/>
                    <a:pt x="1440" y="2648"/>
                    <a:pt x="1768" y="2648"/>
                  </a:cubicBezTo>
                  <a:cubicBezTo>
                    <a:pt x="2452" y="2648"/>
                    <a:pt x="3110" y="2122"/>
                    <a:pt x="3110" y="1328"/>
                  </a:cubicBezTo>
                  <a:cubicBezTo>
                    <a:pt x="3110" y="588"/>
                    <a:pt x="2504" y="1"/>
                    <a:pt x="1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7" name="Google Shape;2797;p50"/>
            <p:cNvSpPr/>
            <p:nvPr/>
          </p:nvSpPr>
          <p:spPr>
            <a:xfrm>
              <a:off x="2985538" y="3591900"/>
              <a:ext cx="25600" cy="22075"/>
            </a:xfrm>
            <a:custGeom>
              <a:avLst/>
              <a:gdLst/>
              <a:ahLst/>
              <a:cxnLst/>
              <a:rect l="l" t="t" r="r" b="b"/>
              <a:pathLst>
                <a:path w="1024" h="883" extrusionOk="0">
                  <a:moveTo>
                    <a:pt x="588" y="1"/>
                  </a:moveTo>
                  <a:cubicBezTo>
                    <a:pt x="190" y="1"/>
                    <a:pt x="0" y="475"/>
                    <a:pt x="284" y="759"/>
                  </a:cubicBezTo>
                  <a:cubicBezTo>
                    <a:pt x="369" y="844"/>
                    <a:pt x="475" y="883"/>
                    <a:pt x="580" y="883"/>
                  </a:cubicBezTo>
                  <a:cubicBezTo>
                    <a:pt x="804" y="883"/>
                    <a:pt x="1024" y="708"/>
                    <a:pt x="1024" y="437"/>
                  </a:cubicBezTo>
                  <a:cubicBezTo>
                    <a:pt x="1024" y="191"/>
                    <a:pt x="834" y="1"/>
                    <a:pt x="5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8" name="Google Shape;2798;p50"/>
            <p:cNvSpPr/>
            <p:nvPr/>
          </p:nvSpPr>
          <p:spPr>
            <a:xfrm>
              <a:off x="2718163" y="3216950"/>
              <a:ext cx="577400" cy="564600"/>
            </a:xfrm>
            <a:custGeom>
              <a:avLst/>
              <a:gdLst/>
              <a:ahLst/>
              <a:cxnLst/>
              <a:rect l="l" t="t" r="r" b="b"/>
              <a:pathLst>
                <a:path w="23096" h="22584" extrusionOk="0">
                  <a:moveTo>
                    <a:pt x="1758" y="889"/>
                  </a:moveTo>
                  <a:cubicBezTo>
                    <a:pt x="2206" y="889"/>
                    <a:pt x="2636" y="1240"/>
                    <a:pt x="2636" y="1764"/>
                  </a:cubicBezTo>
                  <a:cubicBezTo>
                    <a:pt x="2636" y="2257"/>
                    <a:pt x="2257" y="2655"/>
                    <a:pt x="1764" y="2655"/>
                  </a:cubicBezTo>
                  <a:cubicBezTo>
                    <a:pt x="987" y="2655"/>
                    <a:pt x="589" y="1707"/>
                    <a:pt x="1138" y="1157"/>
                  </a:cubicBezTo>
                  <a:cubicBezTo>
                    <a:pt x="1318" y="971"/>
                    <a:pt x="1540" y="889"/>
                    <a:pt x="1758" y="889"/>
                  </a:cubicBezTo>
                  <a:close/>
                  <a:moveTo>
                    <a:pt x="12174" y="892"/>
                  </a:moveTo>
                  <a:lnTo>
                    <a:pt x="12174" y="2655"/>
                  </a:lnTo>
                  <a:lnTo>
                    <a:pt x="10411" y="2655"/>
                  </a:lnTo>
                  <a:lnTo>
                    <a:pt x="10411" y="892"/>
                  </a:lnTo>
                  <a:close/>
                  <a:moveTo>
                    <a:pt x="20802" y="892"/>
                  </a:moveTo>
                  <a:cubicBezTo>
                    <a:pt x="21598" y="892"/>
                    <a:pt x="21977" y="1840"/>
                    <a:pt x="21427" y="2390"/>
                  </a:cubicBezTo>
                  <a:cubicBezTo>
                    <a:pt x="21248" y="2575"/>
                    <a:pt x="21026" y="2658"/>
                    <a:pt x="20808" y="2658"/>
                  </a:cubicBezTo>
                  <a:cubicBezTo>
                    <a:pt x="20359" y="2658"/>
                    <a:pt x="19929" y="2306"/>
                    <a:pt x="19929" y="1783"/>
                  </a:cubicBezTo>
                  <a:cubicBezTo>
                    <a:pt x="19929" y="1290"/>
                    <a:pt x="20328" y="892"/>
                    <a:pt x="20802" y="892"/>
                  </a:cubicBezTo>
                  <a:close/>
                  <a:moveTo>
                    <a:pt x="11283" y="10581"/>
                  </a:moveTo>
                  <a:cubicBezTo>
                    <a:pt x="11681" y="10581"/>
                    <a:pt x="11871" y="11055"/>
                    <a:pt x="11605" y="11339"/>
                  </a:cubicBezTo>
                  <a:cubicBezTo>
                    <a:pt x="11514" y="11431"/>
                    <a:pt x="11402" y="11472"/>
                    <a:pt x="11293" y="11472"/>
                  </a:cubicBezTo>
                  <a:cubicBezTo>
                    <a:pt x="11064" y="11472"/>
                    <a:pt x="10847" y="11293"/>
                    <a:pt x="10847" y="11036"/>
                  </a:cubicBezTo>
                  <a:cubicBezTo>
                    <a:pt x="10847" y="10790"/>
                    <a:pt x="11036" y="10581"/>
                    <a:pt x="11283" y="10581"/>
                  </a:cubicBezTo>
                  <a:close/>
                  <a:moveTo>
                    <a:pt x="2636" y="10600"/>
                  </a:moveTo>
                  <a:lnTo>
                    <a:pt x="2636" y="12344"/>
                  </a:lnTo>
                  <a:lnTo>
                    <a:pt x="873" y="12344"/>
                  </a:lnTo>
                  <a:lnTo>
                    <a:pt x="873" y="10600"/>
                  </a:lnTo>
                  <a:close/>
                  <a:moveTo>
                    <a:pt x="21693" y="10581"/>
                  </a:moveTo>
                  <a:lnTo>
                    <a:pt x="21693" y="12344"/>
                  </a:lnTo>
                  <a:lnTo>
                    <a:pt x="19929" y="12344"/>
                  </a:lnTo>
                  <a:lnTo>
                    <a:pt x="19929" y="10581"/>
                  </a:lnTo>
                  <a:close/>
                  <a:moveTo>
                    <a:pt x="11719" y="4817"/>
                  </a:moveTo>
                  <a:lnTo>
                    <a:pt x="15739" y="12098"/>
                  </a:lnTo>
                  <a:cubicBezTo>
                    <a:pt x="14544" y="12818"/>
                    <a:pt x="13482" y="14051"/>
                    <a:pt x="13482" y="15435"/>
                  </a:cubicBezTo>
                  <a:lnTo>
                    <a:pt x="13482" y="17028"/>
                  </a:lnTo>
                  <a:lnTo>
                    <a:pt x="9083" y="17028"/>
                  </a:lnTo>
                  <a:lnTo>
                    <a:pt x="9083" y="15435"/>
                  </a:lnTo>
                  <a:cubicBezTo>
                    <a:pt x="9083" y="14051"/>
                    <a:pt x="8003" y="12799"/>
                    <a:pt x="6827" y="12098"/>
                  </a:cubicBezTo>
                  <a:lnTo>
                    <a:pt x="10847" y="4817"/>
                  </a:lnTo>
                  <a:lnTo>
                    <a:pt x="10847" y="9785"/>
                  </a:lnTo>
                  <a:cubicBezTo>
                    <a:pt x="9671" y="10202"/>
                    <a:pt x="9671" y="11870"/>
                    <a:pt x="10847" y="12287"/>
                  </a:cubicBezTo>
                  <a:lnTo>
                    <a:pt x="10847" y="13672"/>
                  </a:lnTo>
                  <a:cubicBezTo>
                    <a:pt x="10847" y="13966"/>
                    <a:pt x="11065" y="14113"/>
                    <a:pt x="11283" y="14113"/>
                  </a:cubicBezTo>
                  <a:cubicBezTo>
                    <a:pt x="11501" y="14113"/>
                    <a:pt x="11719" y="13966"/>
                    <a:pt x="11719" y="13672"/>
                  </a:cubicBezTo>
                  <a:lnTo>
                    <a:pt x="11719" y="12287"/>
                  </a:lnTo>
                  <a:cubicBezTo>
                    <a:pt x="12895" y="11870"/>
                    <a:pt x="12895" y="10202"/>
                    <a:pt x="11719" y="9785"/>
                  </a:cubicBezTo>
                  <a:lnTo>
                    <a:pt x="11719" y="4817"/>
                  </a:lnTo>
                  <a:close/>
                  <a:moveTo>
                    <a:pt x="13482" y="17900"/>
                  </a:moveTo>
                  <a:lnTo>
                    <a:pt x="13482" y="21692"/>
                  </a:lnTo>
                  <a:lnTo>
                    <a:pt x="9083" y="21692"/>
                  </a:lnTo>
                  <a:lnTo>
                    <a:pt x="9083" y="17900"/>
                  </a:lnTo>
                  <a:close/>
                  <a:moveTo>
                    <a:pt x="9956" y="0"/>
                  </a:moveTo>
                  <a:cubicBezTo>
                    <a:pt x="9709" y="0"/>
                    <a:pt x="9519" y="209"/>
                    <a:pt x="9519" y="456"/>
                  </a:cubicBezTo>
                  <a:lnTo>
                    <a:pt x="9519" y="1328"/>
                  </a:lnTo>
                  <a:lnTo>
                    <a:pt x="3471" y="1328"/>
                  </a:lnTo>
                  <a:cubicBezTo>
                    <a:pt x="3241" y="424"/>
                    <a:pt x="2516" y="4"/>
                    <a:pt x="1788" y="4"/>
                  </a:cubicBezTo>
                  <a:cubicBezTo>
                    <a:pt x="897" y="4"/>
                    <a:pt x="1" y="635"/>
                    <a:pt x="1" y="1783"/>
                  </a:cubicBezTo>
                  <a:cubicBezTo>
                    <a:pt x="1" y="2919"/>
                    <a:pt x="894" y="3545"/>
                    <a:pt x="1784" y="3545"/>
                  </a:cubicBezTo>
                  <a:cubicBezTo>
                    <a:pt x="2513" y="3545"/>
                    <a:pt x="3240" y="3124"/>
                    <a:pt x="3471" y="2219"/>
                  </a:cubicBezTo>
                  <a:lnTo>
                    <a:pt x="7225" y="2219"/>
                  </a:lnTo>
                  <a:cubicBezTo>
                    <a:pt x="4096" y="3622"/>
                    <a:pt x="1878" y="6485"/>
                    <a:pt x="1404" y="9709"/>
                  </a:cubicBezTo>
                  <a:lnTo>
                    <a:pt x="437" y="9709"/>
                  </a:lnTo>
                  <a:cubicBezTo>
                    <a:pt x="190" y="9709"/>
                    <a:pt x="1" y="9898"/>
                    <a:pt x="1" y="10145"/>
                  </a:cubicBezTo>
                  <a:lnTo>
                    <a:pt x="1" y="12799"/>
                  </a:lnTo>
                  <a:cubicBezTo>
                    <a:pt x="1" y="13027"/>
                    <a:pt x="190" y="13236"/>
                    <a:pt x="437" y="13236"/>
                  </a:cubicBezTo>
                  <a:lnTo>
                    <a:pt x="3091" y="13236"/>
                  </a:lnTo>
                  <a:cubicBezTo>
                    <a:pt x="3319" y="13236"/>
                    <a:pt x="3528" y="13027"/>
                    <a:pt x="3528" y="12799"/>
                  </a:cubicBezTo>
                  <a:lnTo>
                    <a:pt x="3528" y="10145"/>
                  </a:lnTo>
                  <a:cubicBezTo>
                    <a:pt x="3528" y="9898"/>
                    <a:pt x="3319" y="9709"/>
                    <a:pt x="3091" y="9709"/>
                  </a:cubicBezTo>
                  <a:lnTo>
                    <a:pt x="2295" y="9709"/>
                  </a:lnTo>
                  <a:cubicBezTo>
                    <a:pt x="2864" y="6106"/>
                    <a:pt x="5784" y="3129"/>
                    <a:pt x="9519" y="2390"/>
                  </a:cubicBezTo>
                  <a:lnTo>
                    <a:pt x="9519" y="3110"/>
                  </a:lnTo>
                  <a:cubicBezTo>
                    <a:pt x="9519" y="3338"/>
                    <a:pt x="9709" y="3546"/>
                    <a:pt x="9956" y="3546"/>
                  </a:cubicBezTo>
                  <a:lnTo>
                    <a:pt x="10543" y="3546"/>
                  </a:lnTo>
                  <a:lnTo>
                    <a:pt x="5841" y="12079"/>
                  </a:lnTo>
                  <a:cubicBezTo>
                    <a:pt x="5784" y="12174"/>
                    <a:pt x="5765" y="12306"/>
                    <a:pt x="5803" y="12420"/>
                  </a:cubicBezTo>
                  <a:cubicBezTo>
                    <a:pt x="5841" y="12534"/>
                    <a:pt x="5936" y="12629"/>
                    <a:pt x="6049" y="12686"/>
                  </a:cubicBezTo>
                  <a:cubicBezTo>
                    <a:pt x="7092" y="13198"/>
                    <a:pt x="8211" y="14278"/>
                    <a:pt x="8211" y="15454"/>
                  </a:cubicBezTo>
                  <a:lnTo>
                    <a:pt x="8211" y="17047"/>
                  </a:lnTo>
                  <a:lnTo>
                    <a:pt x="7775" y="17047"/>
                  </a:lnTo>
                  <a:cubicBezTo>
                    <a:pt x="7187" y="17047"/>
                    <a:pt x="7187" y="17919"/>
                    <a:pt x="7775" y="17919"/>
                  </a:cubicBezTo>
                  <a:lnTo>
                    <a:pt x="8211" y="17919"/>
                  </a:lnTo>
                  <a:lnTo>
                    <a:pt x="8211" y="22147"/>
                  </a:lnTo>
                  <a:cubicBezTo>
                    <a:pt x="8211" y="22394"/>
                    <a:pt x="8401" y="22584"/>
                    <a:pt x="8647" y="22584"/>
                  </a:cubicBezTo>
                  <a:lnTo>
                    <a:pt x="13937" y="22584"/>
                  </a:lnTo>
                  <a:cubicBezTo>
                    <a:pt x="14184" y="22584"/>
                    <a:pt x="14374" y="22394"/>
                    <a:pt x="14374" y="22147"/>
                  </a:cubicBezTo>
                  <a:lnTo>
                    <a:pt x="14374" y="17900"/>
                  </a:lnTo>
                  <a:lnTo>
                    <a:pt x="14829" y="17900"/>
                  </a:lnTo>
                  <a:cubicBezTo>
                    <a:pt x="15398" y="17900"/>
                    <a:pt x="15398" y="17028"/>
                    <a:pt x="14829" y="17028"/>
                  </a:cubicBezTo>
                  <a:lnTo>
                    <a:pt x="14374" y="17028"/>
                  </a:lnTo>
                  <a:lnTo>
                    <a:pt x="14374" y="15435"/>
                  </a:lnTo>
                  <a:cubicBezTo>
                    <a:pt x="14374" y="14278"/>
                    <a:pt x="15492" y="13179"/>
                    <a:pt x="16535" y="12667"/>
                  </a:cubicBezTo>
                  <a:cubicBezTo>
                    <a:pt x="16763" y="12553"/>
                    <a:pt x="16858" y="12287"/>
                    <a:pt x="16725" y="12060"/>
                  </a:cubicBezTo>
                  <a:lnTo>
                    <a:pt x="12041" y="3527"/>
                  </a:lnTo>
                  <a:lnTo>
                    <a:pt x="12610" y="3527"/>
                  </a:lnTo>
                  <a:cubicBezTo>
                    <a:pt x="12857" y="3527"/>
                    <a:pt x="13065" y="3338"/>
                    <a:pt x="13065" y="3091"/>
                  </a:cubicBezTo>
                  <a:lnTo>
                    <a:pt x="13065" y="2371"/>
                  </a:lnTo>
                  <a:cubicBezTo>
                    <a:pt x="16782" y="3129"/>
                    <a:pt x="19721" y="6087"/>
                    <a:pt x="20271" y="9690"/>
                  </a:cubicBezTo>
                  <a:lnTo>
                    <a:pt x="19493" y="9690"/>
                  </a:lnTo>
                  <a:cubicBezTo>
                    <a:pt x="19247" y="9690"/>
                    <a:pt x="19057" y="9898"/>
                    <a:pt x="19057" y="10145"/>
                  </a:cubicBezTo>
                  <a:lnTo>
                    <a:pt x="19057" y="12780"/>
                  </a:lnTo>
                  <a:cubicBezTo>
                    <a:pt x="19057" y="13027"/>
                    <a:pt x="19247" y="13217"/>
                    <a:pt x="19493" y="13217"/>
                  </a:cubicBezTo>
                  <a:lnTo>
                    <a:pt x="22129" y="13217"/>
                  </a:lnTo>
                  <a:cubicBezTo>
                    <a:pt x="22375" y="13217"/>
                    <a:pt x="22584" y="13027"/>
                    <a:pt x="22584" y="12780"/>
                  </a:cubicBezTo>
                  <a:lnTo>
                    <a:pt x="22584" y="10145"/>
                  </a:lnTo>
                  <a:cubicBezTo>
                    <a:pt x="22584" y="9898"/>
                    <a:pt x="22375" y="9709"/>
                    <a:pt x="22129" y="9709"/>
                  </a:cubicBezTo>
                  <a:lnTo>
                    <a:pt x="21162" y="9709"/>
                  </a:lnTo>
                  <a:cubicBezTo>
                    <a:pt x="20707" y="6466"/>
                    <a:pt x="18488" y="3622"/>
                    <a:pt x="15360" y="2219"/>
                  </a:cubicBezTo>
                  <a:lnTo>
                    <a:pt x="19114" y="2219"/>
                  </a:lnTo>
                  <a:cubicBezTo>
                    <a:pt x="19304" y="2996"/>
                    <a:pt x="20005" y="3527"/>
                    <a:pt x="20821" y="3527"/>
                  </a:cubicBezTo>
                  <a:lnTo>
                    <a:pt x="20802" y="3546"/>
                  </a:lnTo>
                  <a:cubicBezTo>
                    <a:pt x="22281" y="3546"/>
                    <a:pt x="23096" y="1859"/>
                    <a:pt x="22205" y="702"/>
                  </a:cubicBezTo>
                  <a:cubicBezTo>
                    <a:pt x="21844" y="226"/>
                    <a:pt x="21327" y="5"/>
                    <a:pt x="20815" y="5"/>
                  </a:cubicBezTo>
                  <a:cubicBezTo>
                    <a:pt x="20063" y="5"/>
                    <a:pt x="19321" y="482"/>
                    <a:pt x="19095" y="1328"/>
                  </a:cubicBezTo>
                  <a:lnTo>
                    <a:pt x="13046" y="1328"/>
                  </a:lnTo>
                  <a:lnTo>
                    <a:pt x="13046" y="456"/>
                  </a:lnTo>
                  <a:cubicBezTo>
                    <a:pt x="13046" y="209"/>
                    <a:pt x="12857" y="0"/>
                    <a:pt x="126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99" name="Google Shape;2799;p50"/>
          <p:cNvGrpSpPr/>
          <p:nvPr/>
        </p:nvGrpSpPr>
        <p:grpSpPr>
          <a:xfrm>
            <a:off x="3838118" y="2697667"/>
            <a:ext cx="365777" cy="340219"/>
            <a:chOff x="3281338" y="3217425"/>
            <a:chExt cx="520975" cy="488750"/>
          </a:xfrm>
        </p:grpSpPr>
        <p:sp>
          <p:nvSpPr>
            <p:cNvPr id="2800" name="Google Shape;2800;p50"/>
            <p:cNvSpPr/>
            <p:nvPr/>
          </p:nvSpPr>
          <p:spPr>
            <a:xfrm>
              <a:off x="3474738" y="3492350"/>
              <a:ext cx="317625" cy="203400"/>
            </a:xfrm>
            <a:custGeom>
              <a:avLst/>
              <a:gdLst/>
              <a:ahLst/>
              <a:cxnLst/>
              <a:rect l="l" t="t" r="r" b="b"/>
              <a:pathLst>
                <a:path w="12705" h="8136" extrusionOk="0">
                  <a:moveTo>
                    <a:pt x="11922" y="0"/>
                  </a:moveTo>
                  <a:cubicBezTo>
                    <a:pt x="11911" y="0"/>
                    <a:pt x="11900" y="1"/>
                    <a:pt x="11889" y="1"/>
                  </a:cubicBezTo>
                  <a:lnTo>
                    <a:pt x="0" y="1"/>
                  </a:lnTo>
                  <a:lnTo>
                    <a:pt x="0" y="8136"/>
                  </a:lnTo>
                  <a:lnTo>
                    <a:pt x="11889" y="8136"/>
                  </a:lnTo>
                  <a:cubicBezTo>
                    <a:pt x="12344" y="8136"/>
                    <a:pt x="12705" y="7775"/>
                    <a:pt x="12705" y="7320"/>
                  </a:cubicBezTo>
                  <a:lnTo>
                    <a:pt x="12705" y="816"/>
                  </a:lnTo>
                  <a:cubicBezTo>
                    <a:pt x="12705" y="372"/>
                    <a:pt x="12361" y="0"/>
                    <a:pt x="119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1" name="Google Shape;2801;p50"/>
            <p:cNvSpPr/>
            <p:nvPr/>
          </p:nvSpPr>
          <p:spPr>
            <a:xfrm>
              <a:off x="3474738" y="3227375"/>
              <a:ext cx="317625" cy="203875"/>
            </a:xfrm>
            <a:custGeom>
              <a:avLst/>
              <a:gdLst/>
              <a:ahLst/>
              <a:cxnLst/>
              <a:rect l="l" t="t" r="r" b="b"/>
              <a:pathLst>
                <a:path w="12705" h="8155" extrusionOk="0">
                  <a:moveTo>
                    <a:pt x="0" y="1"/>
                  </a:moveTo>
                  <a:lnTo>
                    <a:pt x="0" y="8154"/>
                  </a:lnTo>
                  <a:lnTo>
                    <a:pt x="11889" y="8154"/>
                  </a:lnTo>
                  <a:cubicBezTo>
                    <a:pt x="12344" y="8154"/>
                    <a:pt x="12705" y="7775"/>
                    <a:pt x="12705" y="7339"/>
                  </a:cubicBezTo>
                  <a:lnTo>
                    <a:pt x="12705" y="816"/>
                  </a:lnTo>
                  <a:cubicBezTo>
                    <a:pt x="12705" y="361"/>
                    <a:pt x="12344" y="1"/>
                    <a:pt x="118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2" name="Google Shape;2802;p50"/>
            <p:cNvSpPr/>
            <p:nvPr/>
          </p:nvSpPr>
          <p:spPr>
            <a:xfrm>
              <a:off x="3694688" y="3288525"/>
              <a:ext cx="47300" cy="40650"/>
            </a:xfrm>
            <a:custGeom>
              <a:avLst/>
              <a:gdLst/>
              <a:ahLst/>
              <a:cxnLst/>
              <a:rect l="l" t="t" r="r" b="b"/>
              <a:pathLst>
                <a:path w="1892" h="1626" extrusionOk="0">
                  <a:moveTo>
                    <a:pt x="838" y="0"/>
                  </a:moveTo>
                  <a:cubicBezTo>
                    <a:pt x="831" y="0"/>
                    <a:pt x="823" y="0"/>
                    <a:pt x="816" y="1"/>
                  </a:cubicBezTo>
                  <a:cubicBezTo>
                    <a:pt x="361" y="1"/>
                    <a:pt x="0" y="361"/>
                    <a:pt x="0" y="816"/>
                  </a:cubicBezTo>
                  <a:cubicBezTo>
                    <a:pt x="0" y="1303"/>
                    <a:pt x="399" y="1625"/>
                    <a:pt x="815" y="1625"/>
                  </a:cubicBezTo>
                  <a:cubicBezTo>
                    <a:pt x="1015" y="1625"/>
                    <a:pt x="1219" y="1551"/>
                    <a:pt x="1385" y="1385"/>
                  </a:cubicBezTo>
                  <a:cubicBezTo>
                    <a:pt x="1891" y="878"/>
                    <a:pt x="1544" y="0"/>
                    <a:pt x="8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3" name="Google Shape;2803;p50"/>
            <p:cNvSpPr/>
            <p:nvPr/>
          </p:nvSpPr>
          <p:spPr>
            <a:xfrm>
              <a:off x="3613163" y="3288525"/>
              <a:ext cx="47275" cy="40650"/>
            </a:xfrm>
            <a:custGeom>
              <a:avLst/>
              <a:gdLst/>
              <a:ahLst/>
              <a:cxnLst/>
              <a:rect l="l" t="t" r="r" b="b"/>
              <a:pathLst>
                <a:path w="1891" h="1626" extrusionOk="0">
                  <a:moveTo>
                    <a:pt x="838" y="0"/>
                  </a:moveTo>
                  <a:cubicBezTo>
                    <a:pt x="831" y="0"/>
                    <a:pt x="823" y="0"/>
                    <a:pt x="815" y="1"/>
                  </a:cubicBezTo>
                  <a:cubicBezTo>
                    <a:pt x="360" y="1"/>
                    <a:pt x="0" y="361"/>
                    <a:pt x="0" y="816"/>
                  </a:cubicBezTo>
                  <a:cubicBezTo>
                    <a:pt x="0" y="1303"/>
                    <a:pt x="398" y="1625"/>
                    <a:pt x="814" y="1625"/>
                  </a:cubicBezTo>
                  <a:cubicBezTo>
                    <a:pt x="1014" y="1625"/>
                    <a:pt x="1218" y="1551"/>
                    <a:pt x="1384" y="1385"/>
                  </a:cubicBezTo>
                  <a:cubicBezTo>
                    <a:pt x="1891" y="878"/>
                    <a:pt x="1543" y="0"/>
                    <a:pt x="8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4" name="Google Shape;2804;p50"/>
            <p:cNvSpPr/>
            <p:nvPr/>
          </p:nvSpPr>
          <p:spPr>
            <a:xfrm>
              <a:off x="3613163" y="3553050"/>
              <a:ext cx="47425" cy="41075"/>
            </a:xfrm>
            <a:custGeom>
              <a:avLst/>
              <a:gdLst/>
              <a:ahLst/>
              <a:cxnLst/>
              <a:rect l="l" t="t" r="r" b="b"/>
              <a:pathLst>
                <a:path w="1897" h="1643" extrusionOk="0">
                  <a:moveTo>
                    <a:pt x="815" y="0"/>
                  </a:moveTo>
                  <a:cubicBezTo>
                    <a:pt x="360" y="0"/>
                    <a:pt x="0" y="379"/>
                    <a:pt x="0" y="815"/>
                  </a:cubicBezTo>
                  <a:cubicBezTo>
                    <a:pt x="0" y="1316"/>
                    <a:pt x="400" y="1643"/>
                    <a:pt x="817" y="1643"/>
                  </a:cubicBezTo>
                  <a:cubicBezTo>
                    <a:pt x="1016" y="1643"/>
                    <a:pt x="1219" y="1569"/>
                    <a:pt x="1384" y="1403"/>
                  </a:cubicBezTo>
                  <a:cubicBezTo>
                    <a:pt x="1896" y="891"/>
                    <a:pt x="1536" y="0"/>
                    <a:pt x="8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5" name="Google Shape;2805;p50"/>
            <p:cNvSpPr/>
            <p:nvPr/>
          </p:nvSpPr>
          <p:spPr>
            <a:xfrm>
              <a:off x="3531613" y="3288525"/>
              <a:ext cx="47425" cy="40650"/>
            </a:xfrm>
            <a:custGeom>
              <a:avLst/>
              <a:gdLst/>
              <a:ahLst/>
              <a:cxnLst/>
              <a:rect l="l" t="t" r="r" b="b"/>
              <a:pathLst>
                <a:path w="1897" h="1626" extrusionOk="0">
                  <a:moveTo>
                    <a:pt x="816" y="1"/>
                  </a:moveTo>
                  <a:cubicBezTo>
                    <a:pt x="361" y="1"/>
                    <a:pt x="1" y="361"/>
                    <a:pt x="1" y="816"/>
                  </a:cubicBezTo>
                  <a:cubicBezTo>
                    <a:pt x="1" y="1303"/>
                    <a:pt x="399" y="1625"/>
                    <a:pt x="815" y="1625"/>
                  </a:cubicBezTo>
                  <a:cubicBezTo>
                    <a:pt x="1015" y="1625"/>
                    <a:pt x="1219" y="1551"/>
                    <a:pt x="1385" y="1385"/>
                  </a:cubicBezTo>
                  <a:cubicBezTo>
                    <a:pt x="1897" y="873"/>
                    <a:pt x="1537" y="1"/>
                    <a:pt x="8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6" name="Google Shape;2806;p50"/>
            <p:cNvSpPr/>
            <p:nvPr/>
          </p:nvSpPr>
          <p:spPr>
            <a:xfrm>
              <a:off x="3531613" y="3553050"/>
              <a:ext cx="47425" cy="41075"/>
            </a:xfrm>
            <a:custGeom>
              <a:avLst/>
              <a:gdLst/>
              <a:ahLst/>
              <a:cxnLst/>
              <a:rect l="l" t="t" r="r" b="b"/>
              <a:pathLst>
                <a:path w="1897" h="1643" extrusionOk="0">
                  <a:moveTo>
                    <a:pt x="816" y="0"/>
                  </a:moveTo>
                  <a:cubicBezTo>
                    <a:pt x="361" y="0"/>
                    <a:pt x="1" y="379"/>
                    <a:pt x="1" y="815"/>
                  </a:cubicBezTo>
                  <a:cubicBezTo>
                    <a:pt x="1" y="1316"/>
                    <a:pt x="401" y="1643"/>
                    <a:pt x="818" y="1643"/>
                  </a:cubicBezTo>
                  <a:cubicBezTo>
                    <a:pt x="1017" y="1643"/>
                    <a:pt x="1220" y="1569"/>
                    <a:pt x="1385" y="1403"/>
                  </a:cubicBezTo>
                  <a:cubicBezTo>
                    <a:pt x="1897" y="891"/>
                    <a:pt x="1537" y="0"/>
                    <a:pt x="8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7" name="Google Shape;2807;p50"/>
            <p:cNvSpPr/>
            <p:nvPr/>
          </p:nvSpPr>
          <p:spPr>
            <a:xfrm>
              <a:off x="3291288" y="3492375"/>
              <a:ext cx="183475" cy="203375"/>
            </a:xfrm>
            <a:custGeom>
              <a:avLst/>
              <a:gdLst/>
              <a:ahLst/>
              <a:cxnLst/>
              <a:rect l="l" t="t" r="r" b="b"/>
              <a:pathLst>
                <a:path w="7339" h="8135" extrusionOk="0">
                  <a:moveTo>
                    <a:pt x="816" y="0"/>
                  </a:moveTo>
                  <a:cubicBezTo>
                    <a:pt x="361" y="0"/>
                    <a:pt x="0" y="360"/>
                    <a:pt x="0" y="815"/>
                  </a:cubicBezTo>
                  <a:lnTo>
                    <a:pt x="0" y="7319"/>
                  </a:lnTo>
                  <a:cubicBezTo>
                    <a:pt x="0" y="7774"/>
                    <a:pt x="361" y="8135"/>
                    <a:pt x="816" y="8135"/>
                  </a:cubicBezTo>
                  <a:lnTo>
                    <a:pt x="7338" y="8135"/>
                  </a:lnTo>
                  <a:lnTo>
                    <a:pt x="73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8" name="Google Shape;2808;p50"/>
            <p:cNvSpPr/>
            <p:nvPr/>
          </p:nvSpPr>
          <p:spPr>
            <a:xfrm>
              <a:off x="3291288" y="3227375"/>
              <a:ext cx="183475" cy="203875"/>
            </a:xfrm>
            <a:custGeom>
              <a:avLst/>
              <a:gdLst/>
              <a:ahLst/>
              <a:cxnLst/>
              <a:rect l="l" t="t" r="r" b="b"/>
              <a:pathLst>
                <a:path w="7339" h="8155" extrusionOk="0">
                  <a:moveTo>
                    <a:pt x="816" y="1"/>
                  </a:moveTo>
                  <a:cubicBezTo>
                    <a:pt x="361" y="1"/>
                    <a:pt x="0" y="361"/>
                    <a:pt x="0" y="816"/>
                  </a:cubicBezTo>
                  <a:lnTo>
                    <a:pt x="0" y="7339"/>
                  </a:lnTo>
                  <a:cubicBezTo>
                    <a:pt x="0" y="7775"/>
                    <a:pt x="361" y="8154"/>
                    <a:pt x="816" y="8154"/>
                  </a:cubicBezTo>
                  <a:lnTo>
                    <a:pt x="7338" y="8154"/>
                  </a:lnTo>
                  <a:lnTo>
                    <a:pt x="73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9" name="Google Shape;2809;p50"/>
            <p:cNvSpPr/>
            <p:nvPr/>
          </p:nvSpPr>
          <p:spPr>
            <a:xfrm>
              <a:off x="3342013" y="3593800"/>
              <a:ext cx="81550" cy="61175"/>
            </a:xfrm>
            <a:custGeom>
              <a:avLst/>
              <a:gdLst/>
              <a:ahLst/>
              <a:cxnLst/>
              <a:rect l="l" t="t" r="r" b="b"/>
              <a:pathLst>
                <a:path w="3262" h="2447" extrusionOk="0">
                  <a:moveTo>
                    <a:pt x="0" y="1"/>
                  </a:moveTo>
                  <a:lnTo>
                    <a:pt x="0" y="2447"/>
                  </a:lnTo>
                  <a:lnTo>
                    <a:pt x="3262" y="2447"/>
                  </a:lnTo>
                  <a:lnTo>
                    <a:pt x="32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0" name="Google Shape;2810;p50"/>
            <p:cNvSpPr/>
            <p:nvPr/>
          </p:nvSpPr>
          <p:spPr>
            <a:xfrm>
              <a:off x="3341538" y="3327400"/>
              <a:ext cx="82975" cy="63075"/>
            </a:xfrm>
            <a:custGeom>
              <a:avLst/>
              <a:gdLst/>
              <a:ahLst/>
              <a:cxnLst/>
              <a:rect l="l" t="t" r="r" b="b"/>
              <a:pathLst>
                <a:path w="3319" h="2523" extrusionOk="0">
                  <a:moveTo>
                    <a:pt x="1650" y="0"/>
                  </a:moveTo>
                  <a:cubicBezTo>
                    <a:pt x="740" y="0"/>
                    <a:pt x="0" y="778"/>
                    <a:pt x="19" y="1707"/>
                  </a:cubicBezTo>
                  <a:lnTo>
                    <a:pt x="19" y="2522"/>
                  </a:lnTo>
                  <a:lnTo>
                    <a:pt x="3281" y="2522"/>
                  </a:lnTo>
                  <a:lnTo>
                    <a:pt x="3281" y="1707"/>
                  </a:lnTo>
                  <a:cubicBezTo>
                    <a:pt x="3318" y="778"/>
                    <a:pt x="2579" y="0"/>
                    <a:pt x="16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1" name="Google Shape;2811;p50"/>
            <p:cNvSpPr/>
            <p:nvPr/>
          </p:nvSpPr>
          <p:spPr>
            <a:xfrm>
              <a:off x="3342013" y="3268150"/>
              <a:ext cx="71600" cy="61275"/>
            </a:xfrm>
            <a:custGeom>
              <a:avLst/>
              <a:gdLst/>
              <a:ahLst/>
              <a:cxnLst/>
              <a:rect l="l" t="t" r="r" b="b"/>
              <a:pathLst>
                <a:path w="2864" h="2451" extrusionOk="0">
                  <a:moveTo>
                    <a:pt x="1631" y="0"/>
                  </a:moveTo>
                  <a:cubicBezTo>
                    <a:pt x="550" y="0"/>
                    <a:pt x="0" y="1309"/>
                    <a:pt x="778" y="2086"/>
                  </a:cubicBezTo>
                  <a:cubicBezTo>
                    <a:pt x="1023" y="2338"/>
                    <a:pt x="1328" y="2450"/>
                    <a:pt x="1628" y="2450"/>
                  </a:cubicBezTo>
                  <a:cubicBezTo>
                    <a:pt x="2256" y="2450"/>
                    <a:pt x="2863" y="1958"/>
                    <a:pt x="2863" y="1214"/>
                  </a:cubicBezTo>
                  <a:cubicBezTo>
                    <a:pt x="2863" y="550"/>
                    <a:pt x="2313" y="0"/>
                    <a:pt x="16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2" name="Google Shape;2812;p50"/>
            <p:cNvSpPr/>
            <p:nvPr/>
          </p:nvSpPr>
          <p:spPr>
            <a:xfrm>
              <a:off x="3528288" y="3380025"/>
              <a:ext cx="23750" cy="20450"/>
            </a:xfrm>
            <a:custGeom>
              <a:avLst/>
              <a:gdLst/>
              <a:ahLst/>
              <a:cxnLst/>
              <a:rect l="l" t="t" r="r" b="b"/>
              <a:pathLst>
                <a:path w="950" h="818" extrusionOk="0">
                  <a:moveTo>
                    <a:pt x="551" y="0"/>
                  </a:moveTo>
                  <a:cubicBezTo>
                    <a:pt x="172" y="0"/>
                    <a:pt x="1" y="436"/>
                    <a:pt x="247" y="702"/>
                  </a:cubicBezTo>
                  <a:cubicBezTo>
                    <a:pt x="334" y="782"/>
                    <a:pt x="437" y="818"/>
                    <a:pt x="539" y="818"/>
                  </a:cubicBezTo>
                  <a:cubicBezTo>
                    <a:pt x="750" y="818"/>
                    <a:pt x="949" y="661"/>
                    <a:pt x="949" y="417"/>
                  </a:cubicBezTo>
                  <a:cubicBezTo>
                    <a:pt x="949" y="190"/>
                    <a:pt x="759" y="0"/>
                    <a:pt x="5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3" name="Google Shape;2813;p50"/>
            <p:cNvSpPr/>
            <p:nvPr/>
          </p:nvSpPr>
          <p:spPr>
            <a:xfrm>
              <a:off x="3528288" y="3645000"/>
              <a:ext cx="23750" cy="20200"/>
            </a:xfrm>
            <a:custGeom>
              <a:avLst/>
              <a:gdLst/>
              <a:ahLst/>
              <a:cxnLst/>
              <a:rect l="l" t="t" r="r" b="b"/>
              <a:pathLst>
                <a:path w="950" h="808" extrusionOk="0">
                  <a:moveTo>
                    <a:pt x="551" y="1"/>
                  </a:moveTo>
                  <a:cubicBezTo>
                    <a:pt x="172" y="1"/>
                    <a:pt x="1" y="437"/>
                    <a:pt x="247" y="683"/>
                  </a:cubicBezTo>
                  <a:cubicBezTo>
                    <a:pt x="334" y="769"/>
                    <a:pt x="438" y="808"/>
                    <a:pt x="539" y="808"/>
                  </a:cubicBezTo>
                  <a:cubicBezTo>
                    <a:pt x="750" y="808"/>
                    <a:pt x="949" y="642"/>
                    <a:pt x="949" y="399"/>
                  </a:cubicBezTo>
                  <a:cubicBezTo>
                    <a:pt x="949" y="171"/>
                    <a:pt x="759" y="1"/>
                    <a:pt x="5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4" name="Google Shape;2814;p50"/>
            <p:cNvSpPr/>
            <p:nvPr/>
          </p:nvSpPr>
          <p:spPr>
            <a:xfrm>
              <a:off x="3328263" y="3257725"/>
              <a:ext cx="109525" cy="142700"/>
            </a:xfrm>
            <a:custGeom>
              <a:avLst/>
              <a:gdLst/>
              <a:ahLst/>
              <a:cxnLst/>
              <a:rect l="l" t="t" r="r" b="b"/>
              <a:pathLst>
                <a:path w="4381" h="5708" extrusionOk="0">
                  <a:moveTo>
                    <a:pt x="2181" y="815"/>
                  </a:moveTo>
                  <a:cubicBezTo>
                    <a:pt x="2920" y="815"/>
                    <a:pt x="3281" y="1707"/>
                    <a:pt x="2769" y="2219"/>
                  </a:cubicBezTo>
                  <a:cubicBezTo>
                    <a:pt x="2603" y="2384"/>
                    <a:pt x="2398" y="2458"/>
                    <a:pt x="2197" y="2458"/>
                  </a:cubicBezTo>
                  <a:cubicBezTo>
                    <a:pt x="1774" y="2458"/>
                    <a:pt x="1365" y="2131"/>
                    <a:pt x="1365" y="1631"/>
                  </a:cubicBezTo>
                  <a:cubicBezTo>
                    <a:pt x="1365" y="1195"/>
                    <a:pt x="1745" y="815"/>
                    <a:pt x="2181" y="815"/>
                  </a:cubicBezTo>
                  <a:close/>
                  <a:moveTo>
                    <a:pt x="2181" y="3205"/>
                  </a:moveTo>
                  <a:cubicBezTo>
                    <a:pt x="2882" y="3205"/>
                    <a:pt x="3432" y="3792"/>
                    <a:pt x="3394" y="4494"/>
                  </a:cubicBezTo>
                  <a:lnTo>
                    <a:pt x="3394" y="4892"/>
                  </a:lnTo>
                  <a:lnTo>
                    <a:pt x="967" y="4892"/>
                  </a:lnTo>
                  <a:lnTo>
                    <a:pt x="967" y="4494"/>
                  </a:lnTo>
                  <a:cubicBezTo>
                    <a:pt x="929" y="3792"/>
                    <a:pt x="1479" y="3205"/>
                    <a:pt x="2181" y="3205"/>
                  </a:cubicBezTo>
                  <a:close/>
                  <a:moveTo>
                    <a:pt x="2181" y="0"/>
                  </a:moveTo>
                  <a:cubicBezTo>
                    <a:pt x="721" y="0"/>
                    <a:pt x="0" y="1783"/>
                    <a:pt x="1043" y="2806"/>
                  </a:cubicBezTo>
                  <a:cubicBezTo>
                    <a:pt x="493" y="3186"/>
                    <a:pt x="152" y="3811"/>
                    <a:pt x="152" y="4494"/>
                  </a:cubicBezTo>
                  <a:lnTo>
                    <a:pt x="152" y="5309"/>
                  </a:lnTo>
                  <a:cubicBezTo>
                    <a:pt x="152" y="5537"/>
                    <a:pt x="342" y="5708"/>
                    <a:pt x="550" y="5708"/>
                  </a:cubicBezTo>
                  <a:lnTo>
                    <a:pt x="3812" y="5708"/>
                  </a:lnTo>
                  <a:cubicBezTo>
                    <a:pt x="4039" y="5708"/>
                    <a:pt x="4229" y="5537"/>
                    <a:pt x="4229" y="5309"/>
                  </a:cubicBezTo>
                  <a:lnTo>
                    <a:pt x="4229" y="4494"/>
                  </a:lnTo>
                  <a:cubicBezTo>
                    <a:pt x="4229" y="3811"/>
                    <a:pt x="3887" y="3186"/>
                    <a:pt x="3319" y="2806"/>
                  </a:cubicBezTo>
                  <a:cubicBezTo>
                    <a:pt x="4380" y="1783"/>
                    <a:pt x="3641" y="0"/>
                    <a:pt x="21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5" name="Google Shape;2815;p50"/>
            <p:cNvSpPr/>
            <p:nvPr/>
          </p:nvSpPr>
          <p:spPr>
            <a:xfrm>
              <a:off x="3511238" y="3278000"/>
              <a:ext cx="71125" cy="61275"/>
            </a:xfrm>
            <a:custGeom>
              <a:avLst/>
              <a:gdLst/>
              <a:ahLst/>
              <a:cxnLst/>
              <a:rect l="l" t="t" r="r" b="b"/>
              <a:pathLst>
                <a:path w="2845" h="2451" extrusionOk="0">
                  <a:moveTo>
                    <a:pt x="1625" y="828"/>
                  </a:moveTo>
                  <a:cubicBezTo>
                    <a:pt x="1830" y="828"/>
                    <a:pt x="2029" y="994"/>
                    <a:pt x="2029" y="1237"/>
                  </a:cubicBezTo>
                  <a:cubicBezTo>
                    <a:pt x="2029" y="1465"/>
                    <a:pt x="1859" y="1635"/>
                    <a:pt x="1631" y="1635"/>
                  </a:cubicBezTo>
                  <a:cubicBezTo>
                    <a:pt x="1271" y="1635"/>
                    <a:pt x="1081" y="1199"/>
                    <a:pt x="1347" y="953"/>
                  </a:cubicBezTo>
                  <a:cubicBezTo>
                    <a:pt x="1427" y="866"/>
                    <a:pt x="1527" y="828"/>
                    <a:pt x="1625" y="828"/>
                  </a:cubicBezTo>
                  <a:close/>
                  <a:moveTo>
                    <a:pt x="1618" y="1"/>
                  </a:moveTo>
                  <a:cubicBezTo>
                    <a:pt x="1317" y="1"/>
                    <a:pt x="1010" y="113"/>
                    <a:pt x="759" y="365"/>
                  </a:cubicBezTo>
                  <a:cubicBezTo>
                    <a:pt x="0" y="1142"/>
                    <a:pt x="531" y="2451"/>
                    <a:pt x="1631" y="2451"/>
                  </a:cubicBezTo>
                  <a:cubicBezTo>
                    <a:pt x="2314" y="2451"/>
                    <a:pt x="2845" y="1901"/>
                    <a:pt x="2845" y="1237"/>
                  </a:cubicBezTo>
                  <a:cubicBezTo>
                    <a:pt x="2845" y="493"/>
                    <a:pt x="2246" y="1"/>
                    <a:pt x="16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6" name="Google Shape;2816;p50"/>
            <p:cNvSpPr/>
            <p:nvPr/>
          </p:nvSpPr>
          <p:spPr>
            <a:xfrm>
              <a:off x="3602713" y="3278000"/>
              <a:ext cx="71625" cy="61275"/>
            </a:xfrm>
            <a:custGeom>
              <a:avLst/>
              <a:gdLst/>
              <a:ahLst/>
              <a:cxnLst/>
              <a:rect l="l" t="t" r="r" b="b"/>
              <a:pathLst>
                <a:path w="2865" h="2451" extrusionOk="0">
                  <a:moveTo>
                    <a:pt x="1233" y="820"/>
                  </a:moveTo>
                  <a:cubicBezTo>
                    <a:pt x="1594" y="820"/>
                    <a:pt x="1783" y="1256"/>
                    <a:pt x="1518" y="1521"/>
                  </a:cubicBezTo>
                  <a:cubicBezTo>
                    <a:pt x="1438" y="1608"/>
                    <a:pt x="1336" y="1646"/>
                    <a:pt x="1235" y="1646"/>
                  </a:cubicBezTo>
                  <a:cubicBezTo>
                    <a:pt x="1024" y="1646"/>
                    <a:pt x="816" y="1480"/>
                    <a:pt x="816" y="1237"/>
                  </a:cubicBezTo>
                  <a:cubicBezTo>
                    <a:pt x="816" y="1009"/>
                    <a:pt x="1006" y="820"/>
                    <a:pt x="1233" y="820"/>
                  </a:cubicBezTo>
                  <a:close/>
                  <a:moveTo>
                    <a:pt x="1236" y="1"/>
                  </a:moveTo>
                  <a:cubicBezTo>
                    <a:pt x="608" y="1"/>
                    <a:pt x="1" y="493"/>
                    <a:pt x="1" y="1237"/>
                  </a:cubicBezTo>
                  <a:cubicBezTo>
                    <a:pt x="1" y="1901"/>
                    <a:pt x="551" y="2451"/>
                    <a:pt x="1233" y="2451"/>
                  </a:cubicBezTo>
                  <a:cubicBezTo>
                    <a:pt x="2314" y="2451"/>
                    <a:pt x="2864" y="1142"/>
                    <a:pt x="2087" y="365"/>
                  </a:cubicBezTo>
                  <a:cubicBezTo>
                    <a:pt x="1841" y="113"/>
                    <a:pt x="1536" y="1"/>
                    <a:pt x="12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7" name="Google Shape;2817;p50"/>
            <p:cNvSpPr/>
            <p:nvPr/>
          </p:nvSpPr>
          <p:spPr>
            <a:xfrm>
              <a:off x="3673838" y="3278100"/>
              <a:ext cx="71600" cy="61275"/>
            </a:xfrm>
            <a:custGeom>
              <a:avLst/>
              <a:gdLst/>
              <a:ahLst/>
              <a:cxnLst/>
              <a:rect l="l" t="t" r="r" b="b"/>
              <a:pathLst>
                <a:path w="2864" h="2451" extrusionOk="0">
                  <a:moveTo>
                    <a:pt x="1638" y="824"/>
                  </a:moveTo>
                  <a:cubicBezTo>
                    <a:pt x="1849" y="824"/>
                    <a:pt x="2048" y="990"/>
                    <a:pt x="2048" y="1233"/>
                  </a:cubicBezTo>
                  <a:cubicBezTo>
                    <a:pt x="2048" y="1461"/>
                    <a:pt x="1858" y="1631"/>
                    <a:pt x="1650" y="1631"/>
                  </a:cubicBezTo>
                  <a:cubicBezTo>
                    <a:pt x="1271" y="1631"/>
                    <a:pt x="1100" y="1195"/>
                    <a:pt x="1346" y="949"/>
                  </a:cubicBezTo>
                  <a:cubicBezTo>
                    <a:pt x="1433" y="862"/>
                    <a:pt x="1537" y="824"/>
                    <a:pt x="1638" y="824"/>
                  </a:cubicBezTo>
                  <a:close/>
                  <a:moveTo>
                    <a:pt x="1650" y="0"/>
                  </a:moveTo>
                  <a:cubicBezTo>
                    <a:pt x="550" y="0"/>
                    <a:pt x="0" y="1328"/>
                    <a:pt x="778" y="2086"/>
                  </a:cubicBezTo>
                  <a:cubicBezTo>
                    <a:pt x="1030" y="2338"/>
                    <a:pt x="1338" y="2451"/>
                    <a:pt x="1639" y="2451"/>
                  </a:cubicBezTo>
                  <a:cubicBezTo>
                    <a:pt x="2266" y="2451"/>
                    <a:pt x="2863" y="1963"/>
                    <a:pt x="2863" y="1233"/>
                  </a:cubicBezTo>
                  <a:cubicBezTo>
                    <a:pt x="2863" y="550"/>
                    <a:pt x="2313" y="0"/>
                    <a:pt x="16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8" name="Google Shape;2818;p50"/>
            <p:cNvSpPr/>
            <p:nvPr/>
          </p:nvSpPr>
          <p:spPr>
            <a:xfrm>
              <a:off x="3332038" y="3524125"/>
              <a:ext cx="101950" cy="141275"/>
            </a:xfrm>
            <a:custGeom>
              <a:avLst/>
              <a:gdLst/>
              <a:ahLst/>
              <a:cxnLst/>
              <a:rect l="l" t="t" r="r" b="b"/>
              <a:pathLst>
                <a:path w="4078" h="5651" extrusionOk="0">
                  <a:moveTo>
                    <a:pt x="2030" y="806"/>
                  </a:moveTo>
                  <a:cubicBezTo>
                    <a:pt x="2423" y="806"/>
                    <a:pt x="2817" y="1062"/>
                    <a:pt x="2845" y="1574"/>
                  </a:cubicBezTo>
                  <a:lnTo>
                    <a:pt x="2845" y="2390"/>
                  </a:lnTo>
                  <a:lnTo>
                    <a:pt x="1214" y="2390"/>
                  </a:lnTo>
                  <a:lnTo>
                    <a:pt x="1214" y="1574"/>
                  </a:lnTo>
                  <a:cubicBezTo>
                    <a:pt x="1243" y="1062"/>
                    <a:pt x="1636" y="806"/>
                    <a:pt x="2030" y="806"/>
                  </a:cubicBezTo>
                  <a:close/>
                  <a:moveTo>
                    <a:pt x="3243" y="3205"/>
                  </a:moveTo>
                  <a:lnTo>
                    <a:pt x="3243" y="4836"/>
                  </a:lnTo>
                  <a:lnTo>
                    <a:pt x="816" y="4836"/>
                  </a:lnTo>
                  <a:lnTo>
                    <a:pt x="816" y="3205"/>
                  </a:lnTo>
                  <a:close/>
                  <a:moveTo>
                    <a:pt x="2030" y="0"/>
                  </a:moveTo>
                  <a:cubicBezTo>
                    <a:pt x="1158" y="0"/>
                    <a:pt x="437" y="702"/>
                    <a:pt x="399" y="1574"/>
                  </a:cubicBezTo>
                  <a:lnTo>
                    <a:pt x="399" y="2390"/>
                  </a:lnTo>
                  <a:cubicBezTo>
                    <a:pt x="191" y="2390"/>
                    <a:pt x="1" y="2579"/>
                    <a:pt x="1" y="2788"/>
                  </a:cubicBezTo>
                  <a:lnTo>
                    <a:pt x="1" y="5234"/>
                  </a:lnTo>
                  <a:cubicBezTo>
                    <a:pt x="1" y="5461"/>
                    <a:pt x="191" y="5651"/>
                    <a:pt x="399" y="5651"/>
                  </a:cubicBezTo>
                  <a:lnTo>
                    <a:pt x="3661" y="5651"/>
                  </a:lnTo>
                  <a:cubicBezTo>
                    <a:pt x="3888" y="5651"/>
                    <a:pt x="4078" y="5461"/>
                    <a:pt x="4078" y="5234"/>
                  </a:cubicBezTo>
                  <a:lnTo>
                    <a:pt x="4078" y="2788"/>
                  </a:lnTo>
                  <a:cubicBezTo>
                    <a:pt x="4078" y="2579"/>
                    <a:pt x="3888" y="2390"/>
                    <a:pt x="3661" y="2390"/>
                  </a:cubicBezTo>
                  <a:lnTo>
                    <a:pt x="3661" y="1574"/>
                  </a:lnTo>
                  <a:cubicBezTo>
                    <a:pt x="3623" y="702"/>
                    <a:pt x="2921" y="0"/>
                    <a:pt x="20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9" name="Google Shape;2819;p50"/>
            <p:cNvSpPr/>
            <p:nvPr/>
          </p:nvSpPr>
          <p:spPr>
            <a:xfrm>
              <a:off x="3511238" y="3542975"/>
              <a:ext cx="71125" cy="61275"/>
            </a:xfrm>
            <a:custGeom>
              <a:avLst/>
              <a:gdLst/>
              <a:ahLst/>
              <a:cxnLst/>
              <a:rect l="l" t="t" r="r" b="b"/>
              <a:pathLst>
                <a:path w="2845" h="2451" extrusionOk="0">
                  <a:moveTo>
                    <a:pt x="1625" y="818"/>
                  </a:moveTo>
                  <a:cubicBezTo>
                    <a:pt x="1830" y="818"/>
                    <a:pt x="2029" y="975"/>
                    <a:pt x="2029" y="1218"/>
                  </a:cubicBezTo>
                  <a:cubicBezTo>
                    <a:pt x="2029" y="1446"/>
                    <a:pt x="1859" y="1636"/>
                    <a:pt x="1631" y="1636"/>
                  </a:cubicBezTo>
                  <a:cubicBezTo>
                    <a:pt x="1271" y="1636"/>
                    <a:pt x="1081" y="1200"/>
                    <a:pt x="1347" y="934"/>
                  </a:cubicBezTo>
                  <a:cubicBezTo>
                    <a:pt x="1427" y="854"/>
                    <a:pt x="1526" y="818"/>
                    <a:pt x="1625" y="818"/>
                  </a:cubicBezTo>
                  <a:close/>
                  <a:moveTo>
                    <a:pt x="1620" y="0"/>
                  </a:moveTo>
                  <a:cubicBezTo>
                    <a:pt x="1319" y="0"/>
                    <a:pt x="1011" y="113"/>
                    <a:pt x="759" y="365"/>
                  </a:cubicBezTo>
                  <a:cubicBezTo>
                    <a:pt x="0" y="1143"/>
                    <a:pt x="550" y="2451"/>
                    <a:pt x="1631" y="2451"/>
                  </a:cubicBezTo>
                  <a:cubicBezTo>
                    <a:pt x="2314" y="2451"/>
                    <a:pt x="2845" y="1901"/>
                    <a:pt x="2845" y="1218"/>
                  </a:cubicBezTo>
                  <a:cubicBezTo>
                    <a:pt x="2845" y="488"/>
                    <a:pt x="2247" y="0"/>
                    <a:pt x="16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0" name="Google Shape;2820;p50"/>
            <p:cNvSpPr/>
            <p:nvPr/>
          </p:nvSpPr>
          <p:spPr>
            <a:xfrm>
              <a:off x="3602713" y="3542975"/>
              <a:ext cx="71625" cy="61275"/>
            </a:xfrm>
            <a:custGeom>
              <a:avLst/>
              <a:gdLst/>
              <a:ahLst/>
              <a:cxnLst/>
              <a:rect l="l" t="t" r="r" b="b"/>
              <a:pathLst>
                <a:path w="2865" h="2451" extrusionOk="0">
                  <a:moveTo>
                    <a:pt x="1233" y="820"/>
                  </a:moveTo>
                  <a:cubicBezTo>
                    <a:pt x="1594" y="820"/>
                    <a:pt x="1783" y="1256"/>
                    <a:pt x="1518" y="1522"/>
                  </a:cubicBezTo>
                  <a:cubicBezTo>
                    <a:pt x="1439" y="1601"/>
                    <a:pt x="1338" y="1637"/>
                    <a:pt x="1238" y="1637"/>
                  </a:cubicBezTo>
                  <a:cubicBezTo>
                    <a:pt x="1026" y="1637"/>
                    <a:pt x="816" y="1476"/>
                    <a:pt x="816" y="1218"/>
                  </a:cubicBezTo>
                  <a:cubicBezTo>
                    <a:pt x="816" y="1010"/>
                    <a:pt x="1006" y="820"/>
                    <a:pt x="1233" y="820"/>
                  </a:cubicBezTo>
                  <a:close/>
                  <a:moveTo>
                    <a:pt x="1239" y="0"/>
                  </a:moveTo>
                  <a:cubicBezTo>
                    <a:pt x="607" y="0"/>
                    <a:pt x="1" y="488"/>
                    <a:pt x="1" y="1218"/>
                  </a:cubicBezTo>
                  <a:cubicBezTo>
                    <a:pt x="1" y="1901"/>
                    <a:pt x="551" y="2451"/>
                    <a:pt x="1233" y="2451"/>
                  </a:cubicBezTo>
                  <a:cubicBezTo>
                    <a:pt x="2314" y="2451"/>
                    <a:pt x="2864" y="1143"/>
                    <a:pt x="2106" y="365"/>
                  </a:cubicBezTo>
                  <a:cubicBezTo>
                    <a:pt x="1853" y="113"/>
                    <a:pt x="1543" y="0"/>
                    <a:pt x="12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1" name="Google Shape;2821;p50"/>
            <p:cNvSpPr/>
            <p:nvPr/>
          </p:nvSpPr>
          <p:spPr>
            <a:xfrm>
              <a:off x="3569063" y="3645000"/>
              <a:ext cx="169725" cy="20400"/>
            </a:xfrm>
            <a:custGeom>
              <a:avLst/>
              <a:gdLst/>
              <a:ahLst/>
              <a:cxnLst/>
              <a:rect l="l" t="t" r="r" b="b"/>
              <a:pathLst>
                <a:path w="6789" h="816" extrusionOk="0">
                  <a:moveTo>
                    <a:pt x="532" y="1"/>
                  </a:moveTo>
                  <a:cubicBezTo>
                    <a:pt x="1" y="1"/>
                    <a:pt x="1" y="816"/>
                    <a:pt x="532" y="816"/>
                  </a:cubicBezTo>
                  <a:lnTo>
                    <a:pt x="6239" y="816"/>
                  </a:lnTo>
                  <a:cubicBezTo>
                    <a:pt x="6789" y="816"/>
                    <a:pt x="6789" y="1"/>
                    <a:pt x="62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2" name="Google Shape;2822;p50"/>
            <p:cNvSpPr/>
            <p:nvPr/>
          </p:nvSpPr>
          <p:spPr>
            <a:xfrm>
              <a:off x="3569063" y="3380025"/>
              <a:ext cx="169725" cy="20400"/>
            </a:xfrm>
            <a:custGeom>
              <a:avLst/>
              <a:gdLst/>
              <a:ahLst/>
              <a:cxnLst/>
              <a:rect l="l" t="t" r="r" b="b"/>
              <a:pathLst>
                <a:path w="6789" h="816" extrusionOk="0">
                  <a:moveTo>
                    <a:pt x="532" y="0"/>
                  </a:moveTo>
                  <a:cubicBezTo>
                    <a:pt x="1" y="0"/>
                    <a:pt x="1" y="816"/>
                    <a:pt x="532" y="816"/>
                  </a:cubicBezTo>
                  <a:lnTo>
                    <a:pt x="6239" y="816"/>
                  </a:lnTo>
                  <a:cubicBezTo>
                    <a:pt x="6789" y="816"/>
                    <a:pt x="6789" y="0"/>
                    <a:pt x="62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3" name="Google Shape;2823;p50"/>
            <p:cNvSpPr/>
            <p:nvPr/>
          </p:nvSpPr>
          <p:spPr>
            <a:xfrm>
              <a:off x="3281338" y="3217425"/>
              <a:ext cx="520975" cy="223775"/>
            </a:xfrm>
            <a:custGeom>
              <a:avLst/>
              <a:gdLst/>
              <a:ahLst/>
              <a:cxnLst/>
              <a:rect l="l" t="t" r="r" b="b"/>
              <a:pathLst>
                <a:path w="20839" h="8951" extrusionOk="0">
                  <a:moveTo>
                    <a:pt x="7319" y="816"/>
                  </a:moveTo>
                  <a:lnTo>
                    <a:pt x="7319" y="8135"/>
                  </a:lnTo>
                  <a:lnTo>
                    <a:pt x="1214" y="8135"/>
                  </a:lnTo>
                  <a:cubicBezTo>
                    <a:pt x="986" y="8135"/>
                    <a:pt x="815" y="7945"/>
                    <a:pt x="815" y="7737"/>
                  </a:cubicBezTo>
                  <a:lnTo>
                    <a:pt x="815" y="1214"/>
                  </a:lnTo>
                  <a:cubicBezTo>
                    <a:pt x="815" y="986"/>
                    <a:pt x="986" y="816"/>
                    <a:pt x="1214" y="816"/>
                  </a:cubicBezTo>
                  <a:close/>
                  <a:moveTo>
                    <a:pt x="19625" y="816"/>
                  </a:moveTo>
                  <a:cubicBezTo>
                    <a:pt x="19853" y="816"/>
                    <a:pt x="20042" y="986"/>
                    <a:pt x="20042" y="1214"/>
                  </a:cubicBezTo>
                  <a:lnTo>
                    <a:pt x="20042" y="7737"/>
                  </a:lnTo>
                  <a:cubicBezTo>
                    <a:pt x="20042" y="7945"/>
                    <a:pt x="19853" y="8135"/>
                    <a:pt x="19625" y="8135"/>
                  </a:cubicBezTo>
                  <a:lnTo>
                    <a:pt x="8135" y="8135"/>
                  </a:lnTo>
                  <a:lnTo>
                    <a:pt x="8135" y="816"/>
                  </a:lnTo>
                  <a:close/>
                  <a:moveTo>
                    <a:pt x="1214" y="0"/>
                  </a:moveTo>
                  <a:cubicBezTo>
                    <a:pt x="531" y="0"/>
                    <a:pt x="0" y="531"/>
                    <a:pt x="0" y="1214"/>
                  </a:cubicBezTo>
                  <a:lnTo>
                    <a:pt x="0" y="7737"/>
                  </a:lnTo>
                  <a:cubicBezTo>
                    <a:pt x="0" y="8400"/>
                    <a:pt x="531" y="8950"/>
                    <a:pt x="1214" y="8950"/>
                  </a:cubicBezTo>
                  <a:lnTo>
                    <a:pt x="19625" y="8950"/>
                  </a:lnTo>
                  <a:cubicBezTo>
                    <a:pt x="20308" y="8950"/>
                    <a:pt x="20839" y="8400"/>
                    <a:pt x="20839" y="7737"/>
                  </a:cubicBezTo>
                  <a:lnTo>
                    <a:pt x="20839" y="1214"/>
                  </a:lnTo>
                  <a:cubicBezTo>
                    <a:pt x="20839" y="531"/>
                    <a:pt x="20308" y="0"/>
                    <a:pt x="196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4" name="Google Shape;2824;p50"/>
            <p:cNvSpPr/>
            <p:nvPr/>
          </p:nvSpPr>
          <p:spPr>
            <a:xfrm>
              <a:off x="3281338" y="3481925"/>
              <a:ext cx="520975" cy="224250"/>
            </a:xfrm>
            <a:custGeom>
              <a:avLst/>
              <a:gdLst/>
              <a:ahLst/>
              <a:cxnLst/>
              <a:rect l="l" t="t" r="r" b="b"/>
              <a:pathLst>
                <a:path w="20839" h="8970" extrusionOk="0">
                  <a:moveTo>
                    <a:pt x="7319" y="816"/>
                  </a:moveTo>
                  <a:lnTo>
                    <a:pt x="7319" y="8154"/>
                  </a:lnTo>
                  <a:lnTo>
                    <a:pt x="1214" y="8154"/>
                  </a:lnTo>
                  <a:cubicBezTo>
                    <a:pt x="986" y="8154"/>
                    <a:pt x="815" y="7965"/>
                    <a:pt x="815" y="7737"/>
                  </a:cubicBezTo>
                  <a:lnTo>
                    <a:pt x="815" y="1233"/>
                  </a:lnTo>
                  <a:cubicBezTo>
                    <a:pt x="815" y="1006"/>
                    <a:pt x="986" y="816"/>
                    <a:pt x="1214" y="816"/>
                  </a:cubicBezTo>
                  <a:close/>
                  <a:moveTo>
                    <a:pt x="19625" y="816"/>
                  </a:moveTo>
                  <a:cubicBezTo>
                    <a:pt x="19853" y="816"/>
                    <a:pt x="20042" y="1006"/>
                    <a:pt x="20042" y="1233"/>
                  </a:cubicBezTo>
                  <a:lnTo>
                    <a:pt x="20042" y="7737"/>
                  </a:lnTo>
                  <a:cubicBezTo>
                    <a:pt x="20042" y="7965"/>
                    <a:pt x="19853" y="8154"/>
                    <a:pt x="19625" y="8154"/>
                  </a:cubicBezTo>
                  <a:lnTo>
                    <a:pt x="8135" y="8154"/>
                  </a:lnTo>
                  <a:lnTo>
                    <a:pt x="8135" y="816"/>
                  </a:lnTo>
                  <a:close/>
                  <a:moveTo>
                    <a:pt x="1214" y="1"/>
                  </a:moveTo>
                  <a:cubicBezTo>
                    <a:pt x="531" y="1"/>
                    <a:pt x="0" y="551"/>
                    <a:pt x="0" y="1233"/>
                  </a:cubicBezTo>
                  <a:lnTo>
                    <a:pt x="0" y="7737"/>
                  </a:lnTo>
                  <a:cubicBezTo>
                    <a:pt x="0" y="8420"/>
                    <a:pt x="531" y="8970"/>
                    <a:pt x="1214" y="8970"/>
                  </a:cubicBezTo>
                  <a:lnTo>
                    <a:pt x="19625" y="8970"/>
                  </a:lnTo>
                  <a:cubicBezTo>
                    <a:pt x="20308" y="8970"/>
                    <a:pt x="20839" y="8420"/>
                    <a:pt x="20839" y="7737"/>
                  </a:cubicBezTo>
                  <a:lnTo>
                    <a:pt x="20839" y="1233"/>
                  </a:lnTo>
                  <a:cubicBezTo>
                    <a:pt x="20839" y="551"/>
                    <a:pt x="20308" y="1"/>
                    <a:pt x="196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25" name="Google Shape;2825;p50"/>
          <p:cNvGrpSpPr/>
          <p:nvPr/>
        </p:nvGrpSpPr>
        <p:grpSpPr>
          <a:xfrm>
            <a:off x="4551874" y="2684908"/>
            <a:ext cx="365764" cy="365736"/>
            <a:chOff x="3962513" y="3253150"/>
            <a:chExt cx="497300" cy="497600"/>
          </a:xfrm>
        </p:grpSpPr>
        <p:sp>
          <p:nvSpPr>
            <p:cNvPr id="2826" name="Google Shape;2826;p50"/>
            <p:cNvSpPr/>
            <p:nvPr/>
          </p:nvSpPr>
          <p:spPr>
            <a:xfrm>
              <a:off x="4330363" y="3565850"/>
              <a:ext cx="119500" cy="174925"/>
            </a:xfrm>
            <a:custGeom>
              <a:avLst/>
              <a:gdLst/>
              <a:ahLst/>
              <a:cxnLst/>
              <a:rect l="l" t="t" r="r" b="b"/>
              <a:pathLst>
                <a:path w="4780" h="6997" extrusionOk="0">
                  <a:moveTo>
                    <a:pt x="1" y="0"/>
                  </a:moveTo>
                  <a:lnTo>
                    <a:pt x="1" y="6997"/>
                  </a:lnTo>
                  <a:lnTo>
                    <a:pt x="4779" y="6997"/>
                  </a:lnTo>
                  <a:lnTo>
                    <a:pt x="47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7" name="Google Shape;2827;p50"/>
            <p:cNvSpPr/>
            <p:nvPr/>
          </p:nvSpPr>
          <p:spPr>
            <a:xfrm>
              <a:off x="4209088" y="3262750"/>
              <a:ext cx="217550" cy="195950"/>
            </a:xfrm>
            <a:custGeom>
              <a:avLst/>
              <a:gdLst/>
              <a:ahLst/>
              <a:cxnLst/>
              <a:rect l="l" t="t" r="r" b="b"/>
              <a:pathLst>
                <a:path w="8702" h="7838" extrusionOk="0">
                  <a:moveTo>
                    <a:pt x="6474" y="1"/>
                  </a:moveTo>
                  <a:cubicBezTo>
                    <a:pt x="5696" y="1"/>
                    <a:pt x="4933" y="537"/>
                    <a:pt x="4662" y="1335"/>
                  </a:cubicBezTo>
                  <a:cubicBezTo>
                    <a:pt x="4302" y="2643"/>
                    <a:pt x="3430" y="3743"/>
                    <a:pt x="2254" y="4388"/>
                  </a:cubicBezTo>
                  <a:lnTo>
                    <a:pt x="2065" y="4217"/>
                  </a:lnTo>
                  <a:cubicBezTo>
                    <a:pt x="1853" y="4006"/>
                    <a:pt x="1617" y="3917"/>
                    <a:pt x="1390" y="3917"/>
                  </a:cubicBezTo>
                  <a:cubicBezTo>
                    <a:pt x="643" y="3917"/>
                    <a:pt x="1" y="4884"/>
                    <a:pt x="699" y="5582"/>
                  </a:cubicBezTo>
                  <a:lnTo>
                    <a:pt x="2614" y="7516"/>
                  </a:lnTo>
                  <a:cubicBezTo>
                    <a:pt x="2828" y="7743"/>
                    <a:pt x="3070" y="7837"/>
                    <a:pt x="3304" y="7837"/>
                  </a:cubicBezTo>
                  <a:cubicBezTo>
                    <a:pt x="4068" y="7837"/>
                    <a:pt x="4739" y="6829"/>
                    <a:pt x="3999" y="6132"/>
                  </a:cubicBezTo>
                  <a:lnTo>
                    <a:pt x="3809" y="5962"/>
                  </a:lnTo>
                  <a:cubicBezTo>
                    <a:pt x="4473" y="4786"/>
                    <a:pt x="5572" y="3914"/>
                    <a:pt x="6862" y="3535"/>
                  </a:cubicBezTo>
                  <a:cubicBezTo>
                    <a:pt x="8094" y="3136"/>
                    <a:pt x="8701" y="1544"/>
                    <a:pt x="7677" y="520"/>
                  </a:cubicBezTo>
                  <a:cubicBezTo>
                    <a:pt x="7323" y="159"/>
                    <a:pt x="6896" y="1"/>
                    <a:pt x="64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8" name="Google Shape;2828;p50"/>
            <p:cNvSpPr/>
            <p:nvPr/>
          </p:nvSpPr>
          <p:spPr>
            <a:xfrm>
              <a:off x="4210913" y="3565850"/>
              <a:ext cx="119475" cy="174925"/>
            </a:xfrm>
            <a:custGeom>
              <a:avLst/>
              <a:gdLst/>
              <a:ahLst/>
              <a:cxnLst/>
              <a:rect l="l" t="t" r="r" b="b"/>
              <a:pathLst>
                <a:path w="4779" h="6997" extrusionOk="0">
                  <a:moveTo>
                    <a:pt x="1" y="0"/>
                  </a:moveTo>
                  <a:lnTo>
                    <a:pt x="1" y="6997"/>
                  </a:lnTo>
                  <a:lnTo>
                    <a:pt x="4779" y="6997"/>
                  </a:lnTo>
                  <a:lnTo>
                    <a:pt x="47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9" name="Google Shape;2829;p50"/>
            <p:cNvSpPr/>
            <p:nvPr/>
          </p:nvSpPr>
          <p:spPr>
            <a:xfrm>
              <a:off x="4091463" y="3565850"/>
              <a:ext cx="119950" cy="174925"/>
            </a:xfrm>
            <a:custGeom>
              <a:avLst/>
              <a:gdLst/>
              <a:ahLst/>
              <a:cxnLst/>
              <a:rect l="l" t="t" r="r" b="b"/>
              <a:pathLst>
                <a:path w="4798" h="6997" extrusionOk="0">
                  <a:moveTo>
                    <a:pt x="2427" y="0"/>
                  </a:moveTo>
                  <a:lnTo>
                    <a:pt x="0" y="1877"/>
                  </a:lnTo>
                  <a:lnTo>
                    <a:pt x="0" y="6997"/>
                  </a:lnTo>
                  <a:lnTo>
                    <a:pt x="4798" y="6997"/>
                  </a:lnTo>
                  <a:lnTo>
                    <a:pt x="47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0" name="Google Shape;2830;p50"/>
            <p:cNvSpPr/>
            <p:nvPr/>
          </p:nvSpPr>
          <p:spPr>
            <a:xfrm>
              <a:off x="3972463" y="3406100"/>
              <a:ext cx="298675" cy="334675"/>
            </a:xfrm>
            <a:custGeom>
              <a:avLst/>
              <a:gdLst/>
              <a:ahLst/>
              <a:cxnLst/>
              <a:rect l="l" t="t" r="r" b="b"/>
              <a:pathLst>
                <a:path w="11947" h="13387" extrusionOk="0">
                  <a:moveTo>
                    <a:pt x="10297" y="0"/>
                  </a:moveTo>
                  <a:lnTo>
                    <a:pt x="4381" y="5916"/>
                  </a:lnTo>
                  <a:cubicBezTo>
                    <a:pt x="4248" y="6049"/>
                    <a:pt x="4135" y="6219"/>
                    <a:pt x="4078" y="6390"/>
                  </a:cubicBezTo>
                  <a:lnTo>
                    <a:pt x="1" y="6390"/>
                  </a:lnTo>
                  <a:lnTo>
                    <a:pt x="1" y="13387"/>
                  </a:lnTo>
                  <a:lnTo>
                    <a:pt x="4760" y="13387"/>
                  </a:lnTo>
                  <a:lnTo>
                    <a:pt x="4760" y="8267"/>
                  </a:lnTo>
                  <a:lnTo>
                    <a:pt x="5121" y="7907"/>
                  </a:lnTo>
                  <a:cubicBezTo>
                    <a:pt x="5142" y="7908"/>
                    <a:pt x="5164" y="7909"/>
                    <a:pt x="5185" y="7909"/>
                  </a:cubicBezTo>
                  <a:cubicBezTo>
                    <a:pt x="5502" y="7909"/>
                    <a:pt x="5799" y="7779"/>
                    <a:pt x="6012" y="7566"/>
                  </a:cubicBezTo>
                  <a:lnTo>
                    <a:pt x="11947" y="1631"/>
                  </a:lnTo>
                  <a:lnTo>
                    <a:pt x="10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1" name="Google Shape;2831;p50"/>
            <p:cNvSpPr/>
            <p:nvPr/>
          </p:nvSpPr>
          <p:spPr>
            <a:xfrm>
              <a:off x="4398288" y="3595200"/>
              <a:ext cx="22650" cy="19075"/>
            </a:xfrm>
            <a:custGeom>
              <a:avLst/>
              <a:gdLst/>
              <a:ahLst/>
              <a:cxnLst/>
              <a:rect l="l" t="t" r="r" b="b"/>
              <a:pathLst>
                <a:path w="906" h="763" extrusionOk="0">
                  <a:moveTo>
                    <a:pt x="539" y="0"/>
                  </a:moveTo>
                  <a:cubicBezTo>
                    <a:pt x="528" y="0"/>
                    <a:pt x="518" y="1"/>
                    <a:pt x="507" y="2"/>
                  </a:cubicBezTo>
                  <a:cubicBezTo>
                    <a:pt x="500" y="1"/>
                    <a:pt x="493" y="1"/>
                    <a:pt x="486" y="1"/>
                  </a:cubicBezTo>
                  <a:cubicBezTo>
                    <a:pt x="159" y="1"/>
                    <a:pt x="1" y="424"/>
                    <a:pt x="242" y="646"/>
                  </a:cubicBezTo>
                  <a:cubicBezTo>
                    <a:pt x="322" y="727"/>
                    <a:pt x="421" y="763"/>
                    <a:pt x="518" y="763"/>
                  </a:cubicBezTo>
                  <a:cubicBezTo>
                    <a:pt x="717" y="763"/>
                    <a:pt x="906" y="611"/>
                    <a:pt x="906" y="381"/>
                  </a:cubicBezTo>
                  <a:cubicBezTo>
                    <a:pt x="906" y="182"/>
                    <a:pt x="750" y="0"/>
                    <a:pt x="5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2" name="Google Shape;2832;p50"/>
            <p:cNvSpPr/>
            <p:nvPr/>
          </p:nvSpPr>
          <p:spPr>
            <a:xfrm>
              <a:off x="3962513" y="3253150"/>
              <a:ext cx="497300" cy="497600"/>
            </a:xfrm>
            <a:custGeom>
              <a:avLst/>
              <a:gdLst/>
              <a:ahLst/>
              <a:cxnLst/>
              <a:rect l="l" t="t" r="r" b="b"/>
              <a:pathLst>
                <a:path w="19892" h="19904" extrusionOk="0">
                  <a:moveTo>
                    <a:pt x="16336" y="787"/>
                  </a:moveTo>
                  <a:cubicBezTo>
                    <a:pt x="16663" y="787"/>
                    <a:pt x="16995" y="908"/>
                    <a:pt x="17275" y="1188"/>
                  </a:cubicBezTo>
                  <a:cubicBezTo>
                    <a:pt x="18071" y="1984"/>
                    <a:pt x="17559" y="3236"/>
                    <a:pt x="16592" y="3558"/>
                  </a:cubicBezTo>
                  <a:cubicBezTo>
                    <a:pt x="15151" y="4032"/>
                    <a:pt x="14146" y="4772"/>
                    <a:pt x="13331" y="6137"/>
                  </a:cubicBezTo>
                  <a:cubicBezTo>
                    <a:pt x="13236" y="6289"/>
                    <a:pt x="13255" y="6497"/>
                    <a:pt x="13388" y="6611"/>
                  </a:cubicBezTo>
                  <a:lnTo>
                    <a:pt x="13577" y="6801"/>
                  </a:lnTo>
                  <a:cubicBezTo>
                    <a:pt x="14024" y="7218"/>
                    <a:pt x="13628" y="7822"/>
                    <a:pt x="13170" y="7822"/>
                  </a:cubicBezTo>
                  <a:cubicBezTo>
                    <a:pt x="13026" y="7822"/>
                    <a:pt x="12875" y="7762"/>
                    <a:pt x="12743" y="7616"/>
                  </a:cubicBezTo>
                  <a:lnTo>
                    <a:pt x="10828" y="5701"/>
                  </a:lnTo>
                  <a:cubicBezTo>
                    <a:pt x="10600" y="5473"/>
                    <a:pt x="10600" y="5094"/>
                    <a:pt x="10828" y="4867"/>
                  </a:cubicBezTo>
                  <a:lnTo>
                    <a:pt x="10828" y="4886"/>
                  </a:lnTo>
                  <a:cubicBezTo>
                    <a:pt x="10942" y="4772"/>
                    <a:pt x="11093" y="4715"/>
                    <a:pt x="11245" y="4715"/>
                  </a:cubicBezTo>
                  <a:cubicBezTo>
                    <a:pt x="11397" y="4715"/>
                    <a:pt x="11548" y="4772"/>
                    <a:pt x="11662" y="4886"/>
                  </a:cubicBezTo>
                  <a:lnTo>
                    <a:pt x="11833" y="5056"/>
                  </a:lnTo>
                  <a:cubicBezTo>
                    <a:pt x="11910" y="5134"/>
                    <a:pt x="12007" y="5172"/>
                    <a:pt x="12104" y="5172"/>
                  </a:cubicBezTo>
                  <a:cubicBezTo>
                    <a:pt x="12174" y="5172"/>
                    <a:pt x="12244" y="5153"/>
                    <a:pt x="12307" y="5113"/>
                  </a:cubicBezTo>
                  <a:cubicBezTo>
                    <a:pt x="13691" y="4298"/>
                    <a:pt x="14430" y="3274"/>
                    <a:pt x="14904" y="1852"/>
                  </a:cubicBezTo>
                  <a:cubicBezTo>
                    <a:pt x="15104" y="1229"/>
                    <a:pt x="15711" y="787"/>
                    <a:pt x="16336" y="787"/>
                  </a:cubicBezTo>
                  <a:close/>
                  <a:moveTo>
                    <a:pt x="10695" y="6668"/>
                  </a:moveTo>
                  <a:lnTo>
                    <a:pt x="11795" y="7768"/>
                  </a:lnTo>
                  <a:lnTo>
                    <a:pt x="6144" y="13418"/>
                  </a:lnTo>
                  <a:cubicBezTo>
                    <a:pt x="6005" y="13557"/>
                    <a:pt x="5803" y="13648"/>
                    <a:pt x="5610" y="13648"/>
                  </a:cubicBezTo>
                  <a:cubicBezTo>
                    <a:pt x="5592" y="13648"/>
                    <a:pt x="5574" y="13647"/>
                    <a:pt x="5556" y="13646"/>
                  </a:cubicBezTo>
                  <a:cubicBezTo>
                    <a:pt x="5443" y="13646"/>
                    <a:pt x="5329" y="13684"/>
                    <a:pt x="5253" y="13760"/>
                  </a:cubicBezTo>
                  <a:cubicBezTo>
                    <a:pt x="5139" y="13873"/>
                    <a:pt x="5443" y="13570"/>
                    <a:pt x="3945" y="15068"/>
                  </a:cubicBezTo>
                  <a:cubicBezTo>
                    <a:pt x="3865" y="15140"/>
                    <a:pt x="3777" y="15170"/>
                    <a:pt x="3693" y="15170"/>
                  </a:cubicBezTo>
                  <a:cubicBezTo>
                    <a:pt x="3398" y="15170"/>
                    <a:pt x="3144" y="14798"/>
                    <a:pt x="3395" y="14518"/>
                  </a:cubicBezTo>
                  <a:lnTo>
                    <a:pt x="4703" y="13210"/>
                  </a:lnTo>
                  <a:cubicBezTo>
                    <a:pt x="4779" y="13115"/>
                    <a:pt x="4817" y="13020"/>
                    <a:pt x="4817" y="12906"/>
                  </a:cubicBezTo>
                  <a:cubicBezTo>
                    <a:pt x="4798" y="12679"/>
                    <a:pt x="4893" y="12470"/>
                    <a:pt x="5045" y="12318"/>
                  </a:cubicBezTo>
                  <a:lnTo>
                    <a:pt x="10695" y="6668"/>
                  </a:lnTo>
                  <a:close/>
                  <a:moveTo>
                    <a:pt x="3907" y="12906"/>
                  </a:moveTo>
                  <a:lnTo>
                    <a:pt x="2845" y="13968"/>
                  </a:lnTo>
                  <a:cubicBezTo>
                    <a:pt x="2018" y="14809"/>
                    <a:pt x="2789" y="15972"/>
                    <a:pt x="3689" y="15972"/>
                  </a:cubicBezTo>
                  <a:cubicBezTo>
                    <a:pt x="3966" y="15972"/>
                    <a:pt x="4255" y="15862"/>
                    <a:pt x="4514" y="15599"/>
                  </a:cubicBezTo>
                  <a:lnTo>
                    <a:pt x="4798" y="15314"/>
                  </a:lnTo>
                  <a:lnTo>
                    <a:pt x="4798" y="19107"/>
                  </a:lnTo>
                  <a:lnTo>
                    <a:pt x="778" y="19107"/>
                  </a:lnTo>
                  <a:lnTo>
                    <a:pt x="778" y="12906"/>
                  </a:lnTo>
                  <a:close/>
                  <a:moveTo>
                    <a:pt x="7756" y="12887"/>
                  </a:moveTo>
                  <a:lnTo>
                    <a:pt x="9557" y="12906"/>
                  </a:lnTo>
                  <a:lnTo>
                    <a:pt x="9557" y="19107"/>
                  </a:lnTo>
                  <a:lnTo>
                    <a:pt x="5556" y="19107"/>
                  </a:lnTo>
                  <a:lnTo>
                    <a:pt x="5556" y="14537"/>
                  </a:lnTo>
                  <a:lnTo>
                    <a:pt x="5689" y="14404"/>
                  </a:lnTo>
                  <a:cubicBezTo>
                    <a:pt x="6068" y="14385"/>
                    <a:pt x="6429" y="14215"/>
                    <a:pt x="6694" y="13949"/>
                  </a:cubicBezTo>
                  <a:lnTo>
                    <a:pt x="7756" y="12887"/>
                  </a:lnTo>
                  <a:close/>
                  <a:moveTo>
                    <a:pt x="14336" y="12906"/>
                  </a:moveTo>
                  <a:lnTo>
                    <a:pt x="14336" y="19107"/>
                  </a:lnTo>
                  <a:lnTo>
                    <a:pt x="10335" y="19107"/>
                  </a:lnTo>
                  <a:lnTo>
                    <a:pt x="10335" y="12906"/>
                  </a:lnTo>
                  <a:close/>
                  <a:moveTo>
                    <a:pt x="19114" y="12906"/>
                  </a:moveTo>
                  <a:lnTo>
                    <a:pt x="19114" y="19107"/>
                  </a:lnTo>
                  <a:lnTo>
                    <a:pt x="15113" y="19107"/>
                  </a:lnTo>
                  <a:lnTo>
                    <a:pt x="15113" y="12906"/>
                  </a:lnTo>
                  <a:close/>
                  <a:moveTo>
                    <a:pt x="16345" y="0"/>
                  </a:moveTo>
                  <a:cubicBezTo>
                    <a:pt x="15418" y="0"/>
                    <a:pt x="14512" y="626"/>
                    <a:pt x="14184" y="1586"/>
                  </a:cubicBezTo>
                  <a:cubicBezTo>
                    <a:pt x="13862" y="2705"/>
                    <a:pt x="13160" y="3672"/>
                    <a:pt x="12174" y="4298"/>
                  </a:cubicBezTo>
                  <a:cubicBezTo>
                    <a:pt x="11887" y="4029"/>
                    <a:pt x="11567" y="3914"/>
                    <a:pt x="11259" y="3914"/>
                  </a:cubicBezTo>
                  <a:cubicBezTo>
                    <a:pt x="10265" y="3914"/>
                    <a:pt x="9397" y="5105"/>
                    <a:pt x="10164" y="6118"/>
                  </a:cubicBezTo>
                  <a:lnTo>
                    <a:pt x="4514" y="11769"/>
                  </a:lnTo>
                  <a:cubicBezTo>
                    <a:pt x="4400" y="11863"/>
                    <a:pt x="4305" y="11996"/>
                    <a:pt x="4229" y="12129"/>
                  </a:cubicBezTo>
                  <a:lnTo>
                    <a:pt x="399" y="12129"/>
                  </a:lnTo>
                  <a:cubicBezTo>
                    <a:pt x="171" y="12129"/>
                    <a:pt x="1" y="12300"/>
                    <a:pt x="1" y="12508"/>
                  </a:cubicBezTo>
                  <a:lnTo>
                    <a:pt x="1" y="19505"/>
                  </a:lnTo>
                  <a:cubicBezTo>
                    <a:pt x="1" y="19713"/>
                    <a:pt x="171" y="19884"/>
                    <a:pt x="399" y="19884"/>
                  </a:cubicBezTo>
                  <a:lnTo>
                    <a:pt x="399" y="19903"/>
                  </a:lnTo>
                  <a:lnTo>
                    <a:pt x="19493" y="19903"/>
                  </a:lnTo>
                  <a:cubicBezTo>
                    <a:pt x="19721" y="19884"/>
                    <a:pt x="19891" y="19713"/>
                    <a:pt x="19891" y="19505"/>
                  </a:cubicBezTo>
                  <a:lnTo>
                    <a:pt x="19891" y="12508"/>
                  </a:lnTo>
                  <a:cubicBezTo>
                    <a:pt x="19891" y="12300"/>
                    <a:pt x="19721" y="12129"/>
                    <a:pt x="19493" y="12129"/>
                  </a:cubicBezTo>
                  <a:lnTo>
                    <a:pt x="8533" y="12129"/>
                  </a:lnTo>
                  <a:lnTo>
                    <a:pt x="12364" y="8299"/>
                  </a:lnTo>
                  <a:cubicBezTo>
                    <a:pt x="12635" y="8504"/>
                    <a:pt x="12918" y="8592"/>
                    <a:pt x="13187" y="8592"/>
                  </a:cubicBezTo>
                  <a:cubicBezTo>
                    <a:pt x="14235" y="8592"/>
                    <a:pt x="15070" y="7254"/>
                    <a:pt x="14165" y="6289"/>
                  </a:cubicBezTo>
                  <a:cubicBezTo>
                    <a:pt x="14810" y="5322"/>
                    <a:pt x="15758" y="4601"/>
                    <a:pt x="16876" y="4298"/>
                  </a:cubicBezTo>
                  <a:cubicBezTo>
                    <a:pt x="18355" y="3786"/>
                    <a:pt x="19038" y="1871"/>
                    <a:pt x="17825" y="638"/>
                  </a:cubicBezTo>
                  <a:cubicBezTo>
                    <a:pt x="17389" y="196"/>
                    <a:pt x="16864" y="0"/>
                    <a:pt x="163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3" name="Google Shape;2833;p50"/>
            <p:cNvSpPr/>
            <p:nvPr/>
          </p:nvSpPr>
          <p:spPr>
            <a:xfrm>
              <a:off x="4401488" y="3633625"/>
              <a:ext cx="19450" cy="77875"/>
            </a:xfrm>
            <a:custGeom>
              <a:avLst/>
              <a:gdLst/>
              <a:ahLst/>
              <a:cxnLst/>
              <a:rect l="l" t="t" r="r" b="b"/>
              <a:pathLst>
                <a:path w="778" h="3115" extrusionOk="0">
                  <a:moveTo>
                    <a:pt x="379" y="1"/>
                  </a:moveTo>
                  <a:cubicBezTo>
                    <a:pt x="171" y="1"/>
                    <a:pt x="0" y="190"/>
                    <a:pt x="0" y="399"/>
                  </a:cubicBezTo>
                  <a:lnTo>
                    <a:pt x="0" y="2731"/>
                  </a:lnTo>
                  <a:cubicBezTo>
                    <a:pt x="0" y="2987"/>
                    <a:pt x="194" y="3115"/>
                    <a:pt x="389" y="3115"/>
                  </a:cubicBezTo>
                  <a:cubicBezTo>
                    <a:pt x="583" y="3115"/>
                    <a:pt x="778" y="2987"/>
                    <a:pt x="778" y="2731"/>
                  </a:cubicBezTo>
                  <a:lnTo>
                    <a:pt x="778" y="418"/>
                  </a:lnTo>
                  <a:cubicBezTo>
                    <a:pt x="778" y="190"/>
                    <a:pt x="607" y="20"/>
                    <a:pt x="379" y="20"/>
                  </a:cubicBezTo>
                  <a:lnTo>
                    <a:pt x="3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34" name="Google Shape;2834;p50"/>
          <p:cNvGrpSpPr/>
          <p:nvPr/>
        </p:nvGrpSpPr>
        <p:grpSpPr>
          <a:xfrm>
            <a:off x="5298689" y="2684789"/>
            <a:ext cx="299625" cy="365975"/>
            <a:chOff x="4668363" y="3341625"/>
            <a:chExt cx="299625" cy="365975"/>
          </a:xfrm>
        </p:grpSpPr>
        <p:sp>
          <p:nvSpPr>
            <p:cNvPr id="2835" name="Google Shape;2835;p50"/>
            <p:cNvSpPr/>
            <p:nvPr/>
          </p:nvSpPr>
          <p:spPr>
            <a:xfrm>
              <a:off x="4875038" y="3581475"/>
              <a:ext cx="85825" cy="119025"/>
            </a:xfrm>
            <a:custGeom>
              <a:avLst/>
              <a:gdLst/>
              <a:ahLst/>
              <a:cxnLst/>
              <a:rect l="l" t="t" r="r" b="b"/>
              <a:pathLst>
                <a:path w="3433" h="4761" extrusionOk="0">
                  <a:moveTo>
                    <a:pt x="854" y="1"/>
                  </a:moveTo>
                  <a:lnTo>
                    <a:pt x="1" y="1726"/>
                  </a:lnTo>
                  <a:lnTo>
                    <a:pt x="1726" y="4760"/>
                  </a:lnTo>
                  <a:lnTo>
                    <a:pt x="3433" y="1726"/>
                  </a:lnTo>
                  <a:lnTo>
                    <a:pt x="25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6" name="Google Shape;2836;p50"/>
            <p:cNvSpPr/>
            <p:nvPr/>
          </p:nvSpPr>
          <p:spPr>
            <a:xfrm>
              <a:off x="4877888" y="3553050"/>
              <a:ext cx="80600" cy="28450"/>
            </a:xfrm>
            <a:custGeom>
              <a:avLst/>
              <a:gdLst/>
              <a:ahLst/>
              <a:cxnLst/>
              <a:rect l="l" t="t" r="r" b="b"/>
              <a:pathLst>
                <a:path w="3224" h="1138" extrusionOk="0">
                  <a:moveTo>
                    <a:pt x="759" y="0"/>
                  </a:moveTo>
                  <a:cubicBezTo>
                    <a:pt x="0" y="0"/>
                    <a:pt x="0" y="1138"/>
                    <a:pt x="759" y="1138"/>
                  </a:cubicBezTo>
                  <a:lnTo>
                    <a:pt x="2465" y="1138"/>
                  </a:lnTo>
                  <a:cubicBezTo>
                    <a:pt x="3224" y="1138"/>
                    <a:pt x="3224" y="0"/>
                    <a:pt x="24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7" name="Google Shape;2837;p50"/>
            <p:cNvSpPr/>
            <p:nvPr/>
          </p:nvSpPr>
          <p:spPr>
            <a:xfrm>
              <a:off x="4896838" y="3349800"/>
              <a:ext cx="42700" cy="203275"/>
            </a:xfrm>
            <a:custGeom>
              <a:avLst/>
              <a:gdLst/>
              <a:ahLst/>
              <a:cxnLst/>
              <a:rect l="l" t="t" r="r" b="b"/>
              <a:pathLst>
                <a:path w="1708" h="8131" extrusionOk="0">
                  <a:moveTo>
                    <a:pt x="854" y="0"/>
                  </a:moveTo>
                  <a:cubicBezTo>
                    <a:pt x="442" y="0"/>
                    <a:pt x="29" y="271"/>
                    <a:pt x="1" y="811"/>
                  </a:cubicBezTo>
                  <a:lnTo>
                    <a:pt x="1" y="8130"/>
                  </a:lnTo>
                  <a:lnTo>
                    <a:pt x="1707" y="8130"/>
                  </a:lnTo>
                  <a:lnTo>
                    <a:pt x="1707" y="811"/>
                  </a:lnTo>
                  <a:cubicBezTo>
                    <a:pt x="1679" y="271"/>
                    <a:pt x="1267" y="0"/>
                    <a:pt x="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8" name="Google Shape;2838;p50"/>
            <p:cNvSpPr/>
            <p:nvPr/>
          </p:nvSpPr>
          <p:spPr>
            <a:xfrm>
              <a:off x="4775013" y="3348725"/>
              <a:ext cx="71600" cy="351775"/>
            </a:xfrm>
            <a:custGeom>
              <a:avLst/>
              <a:gdLst/>
              <a:ahLst/>
              <a:cxnLst/>
              <a:rect l="l" t="t" r="r" b="b"/>
              <a:pathLst>
                <a:path w="2864" h="14071" extrusionOk="0">
                  <a:moveTo>
                    <a:pt x="1" y="1"/>
                  </a:moveTo>
                  <a:lnTo>
                    <a:pt x="1" y="14070"/>
                  </a:lnTo>
                  <a:lnTo>
                    <a:pt x="2864" y="14070"/>
                  </a:lnTo>
                  <a:lnTo>
                    <a:pt x="28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9" name="Google Shape;2839;p50"/>
            <p:cNvSpPr/>
            <p:nvPr/>
          </p:nvSpPr>
          <p:spPr>
            <a:xfrm>
              <a:off x="4675463" y="3632200"/>
              <a:ext cx="56925" cy="68300"/>
            </a:xfrm>
            <a:custGeom>
              <a:avLst/>
              <a:gdLst/>
              <a:ahLst/>
              <a:cxnLst/>
              <a:rect l="l" t="t" r="r" b="b"/>
              <a:pathLst>
                <a:path w="2277" h="2732" extrusionOk="0">
                  <a:moveTo>
                    <a:pt x="1" y="1"/>
                  </a:moveTo>
                  <a:lnTo>
                    <a:pt x="1" y="266"/>
                  </a:lnTo>
                  <a:lnTo>
                    <a:pt x="1139" y="2731"/>
                  </a:lnTo>
                  <a:lnTo>
                    <a:pt x="2276" y="266"/>
                  </a:lnTo>
                  <a:lnTo>
                    <a:pt x="22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0" name="Google Shape;2840;p50"/>
            <p:cNvSpPr/>
            <p:nvPr/>
          </p:nvSpPr>
          <p:spPr>
            <a:xfrm>
              <a:off x="4675463" y="3425050"/>
              <a:ext cx="56925" cy="207175"/>
            </a:xfrm>
            <a:custGeom>
              <a:avLst/>
              <a:gdLst/>
              <a:ahLst/>
              <a:cxnLst/>
              <a:rect l="l" t="t" r="r" b="b"/>
              <a:pathLst>
                <a:path w="2277" h="8287" extrusionOk="0">
                  <a:moveTo>
                    <a:pt x="1" y="1"/>
                  </a:moveTo>
                  <a:lnTo>
                    <a:pt x="1" y="8287"/>
                  </a:lnTo>
                  <a:lnTo>
                    <a:pt x="2276" y="8287"/>
                  </a:lnTo>
                  <a:lnTo>
                    <a:pt x="22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1" name="Google Shape;2841;p50"/>
            <p:cNvSpPr/>
            <p:nvPr/>
          </p:nvSpPr>
          <p:spPr>
            <a:xfrm>
              <a:off x="4675463" y="3396600"/>
              <a:ext cx="56925" cy="28475"/>
            </a:xfrm>
            <a:custGeom>
              <a:avLst/>
              <a:gdLst/>
              <a:ahLst/>
              <a:cxnLst/>
              <a:rect l="l" t="t" r="r" b="b"/>
              <a:pathLst>
                <a:path w="2277" h="1139" extrusionOk="0">
                  <a:moveTo>
                    <a:pt x="1" y="1"/>
                  </a:moveTo>
                  <a:lnTo>
                    <a:pt x="1" y="1139"/>
                  </a:lnTo>
                  <a:lnTo>
                    <a:pt x="2276" y="1139"/>
                  </a:lnTo>
                  <a:lnTo>
                    <a:pt x="2276" y="1"/>
                  </a:lnTo>
                  <a:close/>
                </a:path>
              </a:pathLst>
            </a:cu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2" name="Google Shape;2842;p50"/>
            <p:cNvSpPr/>
            <p:nvPr/>
          </p:nvSpPr>
          <p:spPr>
            <a:xfrm>
              <a:off x="4675463" y="3348725"/>
              <a:ext cx="56925" cy="47900"/>
            </a:xfrm>
            <a:custGeom>
              <a:avLst/>
              <a:gdLst/>
              <a:ahLst/>
              <a:cxnLst/>
              <a:rect l="l" t="t" r="r" b="b"/>
              <a:pathLst>
                <a:path w="2277" h="1916" extrusionOk="0">
                  <a:moveTo>
                    <a:pt x="570" y="1"/>
                  </a:moveTo>
                  <a:cubicBezTo>
                    <a:pt x="247" y="1"/>
                    <a:pt x="1" y="266"/>
                    <a:pt x="1" y="570"/>
                  </a:cubicBezTo>
                  <a:lnTo>
                    <a:pt x="1" y="1916"/>
                  </a:lnTo>
                  <a:lnTo>
                    <a:pt x="2276" y="1916"/>
                  </a:lnTo>
                  <a:lnTo>
                    <a:pt x="2276" y="570"/>
                  </a:lnTo>
                  <a:cubicBezTo>
                    <a:pt x="2276" y="266"/>
                    <a:pt x="2030" y="1"/>
                    <a:pt x="17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3" name="Google Shape;2843;p50"/>
            <p:cNvSpPr/>
            <p:nvPr/>
          </p:nvSpPr>
          <p:spPr>
            <a:xfrm>
              <a:off x="4908688" y="3603300"/>
              <a:ext cx="16625" cy="14100"/>
            </a:xfrm>
            <a:custGeom>
              <a:avLst/>
              <a:gdLst/>
              <a:ahLst/>
              <a:cxnLst/>
              <a:rect l="l" t="t" r="r" b="b"/>
              <a:pathLst>
                <a:path w="665" h="564" extrusionOk="0">
                  <a:moveTo>
                    <a:pt x="380" y="0"/>
                  </a:moveTo>
                  <a:cubicBezTo>
                    <a:pt x="115" y="0"/>
                    <a:pt x="1" y="303"/>
                    <a:pt x="172" y="474"/>
                  </a:cubicBezTo>
                  <a:cubicBezTo>
                    <a:pt x="234" y="536"/>
                    <a:pt x="309" y="564"/>
                    <a:pt x="381" y="564"/>
                  </a:cubicBezTo>
                  <a:cubicBezTo>
                    <a:pt x="528" y="564"/>
                    <a:pt x="665" y="450"/>
                    <a:pt x="665" y="284"/>
                  </a:cubicBezTo>
                  <a:cubicBezTo>
                    <a:pt x="665" y="114"/>
                    <a:pt x="532" y="0"/>
                    <a:pt x="3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4" name="Google Shape;2844;p50"/>
            <p:cNvSpPr/>
            <p:nvPr/>
          </p:nvSpPr>
          <p:spPr>
            <a:xfrm>
              <a:off x="4696338" y="3474950"/>
              <a:ext cx="16600" cy="14125"/>
            </a:xfrm>
            <a:custGeom>
              <a:avLst/>
              <a:gdLst/>
              <a:ahLst/>
              <a:cxnLst/>
              <a:rect l="l" t="t" r="r" b="b"/>
              <a:pathLst>
                <a:path w="664" h="565" extrusionOk="0">
                  <a:moveTo>
                    <a:pt x="284" y="0"/>
                  </a:moveTo>
                  <a:cubicBezTo>
                    <a:pt x="137" y="0"/>
                    <a:pt x="0" y="115"/>
                    <a:pt x="0" y="280"/>
                  </a:cubicBezTo>
                  <a:cubicBezTo>
                    <a:pt x="0" y="451"/>
                    <a:pt x="133" y="564"/>
                    <a:pt x="285" y="564"/>
                  </a:cubicBezTo>
                  <a:cubicBezTo>
                    <a:pt x="550" y="564"/>
                    <a:pt x="664" y="261"/>
                    <a:pt x="493" y="90"/>
                  </a:cubicBezTo>
                  <a:cubicBezTo>
                    <a:pt x="431" y="28"/>
                    <a:pt x="356" y="0"/>
                    <a:pt x="2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5" name="Google Shape;2845;p50"/>
            <p:cNvSpPr/>
            <p:nvPr/>
          </p:nvSpPr>
          <p:spPr>
            <a:xfrm>
              <a:off x="4696813" y="3503750"/>
              <a:ext cx="14225" cy="56200"/>
            </a:xfrm>
            <a:custGeom>
              <a:avLst/>
              <a:gdLst/>
              <a:ahLst/>
              <a:cxnLst/>
              <a:rect l="l" t="t" r="r" b="b"/>
              <a:pathLst>
                <a:path w="569" h="2248" extrusionOk="0">
                  <a:moveTo>
                    <a:pt x="285" y="0"/>
                  </a:moveTo>
                  <a:cubicBezTo>
                    <a:pt x="133" y="0"/>
                    <a:pt x="0" y="114"/>
                    <a:pt x="0" y="285"/>
                  </a:cubicBezTo>
                  <a:lnTo>
                    <a:pt x="0" y="1991"/>
                  </a:lnTo>
                  <a:cubicBezTo>
                    <a:pt x="10" y="2162"/>
                    <a:pt x="142" y="2247"/>
                    <a:pt x="277" y="2247"/>
                  </a:cubicBezTo>
                  <a:cubicBezTo>
                    <a:pt x="413" y="2247"/>
                    <a:pt x="550" y="2162"/>
                    <a:pt x="569" y="1991"/>
                  </a:cubicBezTo>
                  <a:lnTo>
                    <a:pt x="569" y="285"/>
                  </a:lnTo>
                  <a:cubicBezTo>
                    <a:pt x="569" y="114"/>
                    <a:pt x="436" y="0"/>
                    <a:pt x="2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6" name="Google Shape;2846;p50"/>
            <p:cNvSpPr/>
            <p:nvPr/>
          </p:nvSpPr>
          <p:spPr>
            <a:xfrm>
              <a:off x="4767913" y="3341625"/>
              <a:ext cx="85825" cy="365975"/>
            </a:xfrm>
            <a:custGeom>
              <a:avLst/>
              <a:gdLst/>
              <a:ahLst/>
              <a:cxnLst/>
              <a:rect l="l" t="t" r="r" b="b"/>
              <a:pathLst>
                <a:path w="3433" h="14639" extrusionOk="0">
                  <a:moveTo>
                    <a:pt x="2864" y="569"/>
                  </a:moveTo>
                  <a:lnTo>
                    <a:pt x="2864" y="1896"/>
                  </a:lnTo>
                  <a:lnTo>
                    <a:pt x="2010" y="1896"/>
                  </a:lnTo>
                  <a:cubicBezTo>
                    <a:pt x="1998" y="1895"/>
                    <a:pt x="1987" y="1895"/>
                    <a:pt x="1976" y="1895"/>
                  </a:cubicBezTo>
                  <a:cubicBezTo>
                    <a:pt x="1605" y="1895"/>
                    <a:pt x="1605" y="2467"/>
                    <a:pt x="1976" y="2467"/>
                  </a:cubicBezTo>
                  <a:cubicBezTo>
                    <a:pt x="1987" y="2467"/>
                    <a:pt x="1998" y="2466"/>
                    <a:pt x="2010" y="2465"/>
                  </a:cubicBezTo>
                  <a:lnTo>
                    <a:pt x="2864" y="2465"/>
                  </a:lnTo>
                  <a:lnTo>
                    <a:pt x="2864" y="3603"/>
                  </a:lnTo>
                  <a:lnTo>
                    <a:pt x="2010" y="3603"/>
                  </a:lnTo>
                  <a:cubicBezTo>
                    <a:pt x="1999" y="3602"/>
                    <a:pt x="1987" y="3601"/>
                    <a:pt x="1976" y="3601"/>
                  </a:cubicBezTo>
                  <a:cubicBezTo>
                    <a:pt x="1604" y="3601"/>
                    <a:pt x="1604" y="4192"/>
                    <a:pt x="1976" y="4192"/>
                  </a:cubicBezTo>
                  <a:cubicBezTo>
                    <a:pt x="1987" y="4192"/>
                    <a:pt x="1999" y="4192"/>
                    <a:pt x="2010" y="4191"/>
                  </a:cubicBezTo>
                  <a:lnTo>
                    <a:pt x="2864" y="4191"/>
                  </a:lnTo>
                  <a:lnTo>
                    <a:pt x="2864" y="5328"/>
                  </a:lnTo>
                  <a:lnTo>
                    <a:pt x="2010" y="5328"/>
                  </a:lnTo>
                  <a:cubicBezTo>
                    <a:pt x="1631" y="5328"/>
                    <a:pt x="1631" y="5897"/>
                    <a:pt x="2010" y="5897"/>
                  </a:cubicBezTo>
                  <a:lnTo>
                    <a:pt x="2864" y="5897"/>
                  </a:lnTo>
                  <a:lnTo>
                    <a:pt x="2864" y="7035"/>
                  </a:lnTo>
                  <a:lnTo>
                    <a:pt x="2010" y="7035"/>
                  </a:lnTo>
                  <a:cubicBezTo>
                    <a:pt x="1998" y="7034"/>
                    <a:pt x="1987" y="7033"/>
                    <a:pt x="1976" y="7033"/>
                  </a:cubicBezTo>
                  <a:cubicBezTo>
                    <a:pt x="1605" y="7033"/>
                    <a:pt x="1605" y="7605"/>
                    <a:pt x="1976" y="7605"/>
                  </a:cubicBezTo>
                  <a:cubicBezTo>
                    <a:pt x="1987" y="7605"/>
                    <a:pt x="1998" y="7605"/>
                    <a:pt x="2010" y="7604"/>
                  </a:cubicBezTo>
                  <a:lnTo>
                    <a:pt x="2864" y="7604"/>
                  </a:lnTo>
                  <a:lnTo>
                    <a:pt x="2864" y="8761"/>
                  </a:lnTo>
                  <a:lnTo>
                    <a:pt x="2010" y="8761"/>
                  </a:lnTo>
                  <a:cubicBezTo>
                    <a:pt x="1998" y="8759"/>
                    <a:pt x="1987" y="8759"/>
                    <a:pt x="1976" y="8759"/>
                  </a:cubicBezTo>
                  <a:cubicBezTo>
                    <a:pt x="1605" y="8759"/>
                    <a:pt x="1605" y="9331"/>
                    <a:pt x="1976" y="9331"/>
                  </a:cubicBezTo>
                  <a:cubicBezTo>
                    <a:pt x="1987" y="9331"/>
                    <a:pt x="1998" y="9330"/>
                    <a:pt x="2010" y="9329"/>
                  </a:cubicBezTo>
                  <a:lnTo>
                    <a:pt x="2864" y="9329"/>
                  </a:lnTo>
                  <a:lnTo>
                    <a:pt x="2864" y="10467"/>
                  </a:lnTo>
                  <a:lnTo>
                    <a:pt x="2010" y="10467"/>
                  </a:lnTo>
                  <a:cubicBezTo>
                    <a:pt x="1998" y="10466"/>
                    <a:pt x="1987" y="10465"/>
                    <a:pt x="1976" y="10465"/>
                  </a:cubicBezTo>
                  <a:cubicBezTo>
                    <a:pt x="1605" y="10465"/>
                    <a:pt x="1605" y="11037"/>
                    <a:pt x="1976" y="11037"/>
                  </a:cubicBezTo>
                  <a:cubicBezTo>
                    <a:pt x="1987" y="11037"/>
                    <a:pt x="1998" y="11037"/>
                    <a:pt x="2010" y="11036"/>
                  </a:cubicBezTo>
                  <a:lnTo>
                    <a:pt x="2864" y="11036"/>
                  </a:lnTo>
                  <a:lnTo>
                    <a:pt x="2864" y="12193"/>
                  </a:lnTo>
                  <a:lnTo>
                    <a:pt x="2010" y="12193"/>
                  </a:lnTo>
                  <a:cubicBezTo>
                    <a:pt x="1993" y="12190"/>
                    <a:pt x="1977" y="12189"/>
                    <a:pt x="1961" y="12189"/>
                  </a:cubicBezTo>
                  <a:cubicBezTo>
                    <a:pt x="1604" y="12189"/>
                    <a:pt x="1610" y="12763"/>
                    <a:pt x="1976" y="12763"/>
                  </a:cubicBezTo>
                  <a:cubicBezTo>
                    <a:pt x="1987" y="12763"/>
                    <a:pt x="1999" y="12762"/>
                    <a:pt x="2010" y="12761"/>
                  </a:cubicBezTo>
                  <a:lnTo>
                    <a:pt x="2864" y="12761"/>
                  </a:lnTo>
                  <a:lnTo>
                    <a:pt x="2864" y="14070"/>
                  </a:lnTo>
                  <a:lnTo>
                    <a:pt x="569" y="14070"/>
                  </a:lnTo>
                  <a:lnTo>
                    <a:pt x="569" y="569"/>
                  </a:lnTo>
                  <a:close/>
                  <a:moveTo>
                    <a:pt x="304" y="0"/>
                  </a:moveTo>
                  <a:cubicBezTo>
                    <a:pt x="133" y="0"/>
                    <a:pt x="0" y="133"/>
                    <a:pt x="0" y="285"/>
                  </a:cubicBezTo>
                  <a:lnTo>
                    <a:pt x="0" y="14354"/>
                  </a:lnTo>
                  <a:cubicBezTo>
                    <a:pt x="0" y="14506"/>
                    <a:pt x="133" y="14639"/>
                    <a:pt x="304" y="14639"/>
                  </a:cubicBezTo>
                  <a:lnTo>
                    <a:pt x="3148" y="14639"/>
                  </a:lnTo>
                  <a:cubicBezTo>
                    <a:pt x="3319" y="14639"/>
                    <a:pt x="3432" y="14506"/>
                    <a:pt x="3432" y="14354"/>
                  </a:cubicBezTo>
                  <a:lnTo>
                    <a:pt x="3432" y="285"/>
                  </a:lnTo>
                  <a:cubicBezTo>
                    <a:pt x="3432" y="133"/>
                    <a:pt x="3319" y="0"/>
                    <a:pt x="31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7" name="Google Shape;2847;p50"/>
            <p:cNvSpPr/>
            <p:nvPr/>
          </p:nvSpPr>
          <p:spPr>
            <a:xfrm>
              <a:off x="4867463" y="3341725"/>
              <a:ext cx="100525" cy="365650"/>
            </a:xfrm>
            <a:custGeom>
              <a:avLst/>
              <a:gdLst/>
              <a:ahLst/>
              <a:cxnLst/>
              <a:rect l="l" t="t" r="r" b="b"/>
              <a:pathLst>
                <a:path w="4021" h="14626" extrusionOk="0">
                  <a:moveTo>
                    <a:pt x="2029" y="565"/>
                  </a:moveTo>
                  <a:cubicBezTo>
                    <a:pt x="2352" y="565"/>
                    <a:pt x="2598" y="831"/>
                    <a:pt x="2598" y="1134"/>
                  </a:cubicBezTo>
                  <a:lnTo>
                    <a:pt x="2598" y="8169"/>
                  </a:lnTo>
                  <a:lnTo>
                    <a:pt x="1460" y="8169"/>
                  </a:lnTo>
                  <a:lnTo>
                    <a:pt x="1460" y="1134"/>
                  </a:lnTo>
                  <a:cubicBezTo>
                    <a:pt x="1460" y="831"/>
                    <a:pt x="1707" y="565"/>
                    <a:pt x="2029" y="565"/>
                  </a:cubicBezTo>
                  <a:close/>
                  <a:moveTo>
                    <a:pt x="2917" y="8736"/>
                  </a:moveTo>
                  <a:cubicBezTo>
                    <a:pt x="3288" y="8736"/>
                    <a:pt x="3288" y="9308"/>
                    <a:pt x="2917" y="9308"/>
                  </a:cubicBezTo>
                  <a:cubicBezTo>
                    <a:pt x="2906" y="9308"/>
                    <a:pt x="2894" y="9307"/>
                    <a:pt x="2882" y="9306"/>
                  </a:cubicBezTo>
                  <a:lnTo>
                    <a:pt x="1176" y="9306"/>
                  </a:lnTo>
                  <a:cubicBezTo>
                    <a:pt x="1164" y="9307"/>
                    <a:pt x="1152" y="9308"/>
                    <a:pt x="1141" y="9308"/>
                  </a:cubicBezTo>
                  <a:cubicBezTo>
                    <a:pt x="770" y="9308"/>
                    <a:pt x="770" y="8736"/>
                    <a:pt x="1141" y="8736"/>
                  </a:cubicBezTo>
                  <a:cubicBezTo>
                    <a:pt x="1152" y="8736"/>
                    <a:pt x="1164" y="8736"/>
                    <a:pt x="1176" y="8738"/>
                  </a:cubicBezTo>
                  <a:lnTo>
                    <a:pt x="2882" y="8738"/>
                  </a:lnTo>
                  <a:cubicBezTo>
                    <a:pt x="2894" y="8736"/>
                    <a:pt x="2906" y="8736"/>
                    <a:pt x="2917" y="8736"/>
                  </a:cubicBezTo>
                  <a:close/>
                  <a:moveTo>
                    <a:pt x="2712" y="9894"/>
                  </a:moveTo>
                  <a:lnTo>
                    <a:pt x="3413" y="11297"/>
                  </a:lnTo>
                  <a:lnTo>
                    <a:pt x="2314" y="13269"/>
                  </a:lnTo>
                  <a:lnTo>
                    <a:pt x="2314" y="11904"/>
                  </a:lnTo>
                  <a:cubicBezTo>
                    <a:pt x="2295" y="11724"/>
                    <a:pt x="2162" y="11634"/>
                    <a:pt x="2029" y="11634"/>
                  </a:cubicBezTo>
                  <a:cubicBezTo>
                    <a:pt x="1896" y="11634"/>
                    <a:pt x="1764" y="11724"/>
                    <a:pt x="1745" y="11904"/>
                  </a:cubicBezTo>
                  <a:lnTo>
                    <a:pt x="1745" y="13269"/>
                  </a:lnTo>
                  <a:lnTo>
                    <a:pt x="645" y="11316"/>
                  </a:lnTo>
                  <a:lnTo>
                    <a:pt x="1347" y="9894"/>
                  </a:lnTo>
                  <a:close/>
                  <a:moveTo>
                    <a:pt x="2043" y="0"/>
                  </a:moveTo>
                  <a:cubicBezTo>
                    <a:pt x="1455" y="0"/>
                    <a:pt x="891" y="454"/>
                    <a:pt x="891" y="1134"/>
                  </a:cubicBezTo>
                  <a:lnTo>
                    <a:pt x="891" y="8226"/>
                  </a:lnTo>
                  <a:cubicBezTo>
                    <a:pt x="190" y="8472"/>
                    <a:pt x="114" y="9420"/>
                    <a:pt x="759" y="9780"/>
                  </a:cubicBezTo>
                  <a:lnTo>
                    <a:pt x="57" y="11184"/>
                  </a:lnTo>
                  <a:cubicBezTo>
                    <a:pt x="0" y="11259"/>
                    <a:pt x="0" y="11373"/>
                    <a:pt x="57" y="11449"/>
                  </a:cubicBezTo>
                  <a:cubicBezTo>
                    <a:pt x="474" y="12189"/>
                    <a:pt x="1347" y="13724"/>
                    <a:pt x="1764" y="14483"/>
                  </a:cubicBezTo>
                  <a:cubicBezTo>
                    <a:pt x="1821" y="14578"/>
                    <a:pt x="1920" y="14625"/>
                    <a:pt x="2020" y="14625"/>
                  </a:cubicBezTo>
                  <a:cubicBezTo>
                    <a:pt x="2119" y="14625"/>
                    <a:pt x="2219" y="14578"/>
                    <a:pt x="2276" y="14483"/>
                  </a:cubicBezTo>
                  <a:lnTo>
                    <a:pt x="3982" y="11468"/>
                  </a:lnTo>
                  <a:cubicBezTo>
                    <a:pt x="4020" y="11373"/>
                    <a:pt x="4020" y="11278"/>
                    <a:pt x="3982" y="11184"/>
                  </a:cubicBezTo>
                  <a:lnTo>
                    <a:pt x="3262" y="9780"/>
                  </a:lnTo>
                  <a:cubicBezTo>
                    <a:pt x="3906" y="9420"/>
                    <a:pt x="3830" y="8472"/>
                    <a:pt x="3148" y="8226"/>
                  </a:cubicBezTo>
                  <a:lnTo>
                    <a:pt x="3148" y="1134"/>
                  </a:lnTo>
                  <a:cubicBezTo>
                    <a:pt x="3148" y="831"/>
                    <a:pt x="3015" y="546"/>
                    <a:pt x="2807" y="338"/>
                  </a:cubicBezTo>
                  <a:lnTo>
                    <a:pt x="2845" y="338"/>
                  </a:lnTo>
                  <a:cubicBezTo>
                    <a:pt x="2611" y="104"/>
                    <a:pt x="2324" y="0"/>
                    <a:pt x="20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8" name="Google Shape;2848;p50"/>
            <p:cNvSpPr/>
            <p:nvPr/>
          </p:nvSpPr>
          <p:spPr>
            <a:xfrm>
              <a:off x="4668363" y="3341625"/>
              <a:ext cx="71125" cy="365625"/>
            </a:xfrm>
            <a:custGeom>
              <a:avLst/>
              <a:gdLst/>
              <a:ahLst/>
              <a:cxnLst/>
              <a:rect l="l" t="t" r="r" b="b"/>
              <a:pathLst>
                <a:path w="2845" h="14625" extrusionOk="0">
                  <a:moveTo>
                    <a:pt x="1991" y="550"/>
                  </a:moveTo>
                  <a:cubicBezTo>
                    <a:pt x="2143" y="550"/>
                    <a:pt x="2276" y="683"/>
                    <a:pt x="2276" y="835"/>
                  </a:cubicBezTo>
                  <a:lnTo>
                    <a:pt x="2276" y="1896"/>
                  </a:lnTo>
                  <a:lnTo>
                    <a:pt x="550" y="1896"/>
                  </a:lnTo>
                  <a:lnTo>
                    <a:pt x="550" y="835"/>
                  </a:lnTo>
                  <a:cubicBezTo>
                    <a:pt x="550" y="683"/>
                    <a:pt x="683" y="550"/>
                    <a:pt x="835" y="550"/>
                  </a:cubicBezTo>
                  <a:close/>
                  <a:moveTo>
                    <a:pt x="2276" y="2465"/>
                  </a:moveTo>
                  <a:lnTo>
                    <a:pt x="2276" y="3034"/>
                  </a:lnTo>
                  <a:lnTo>
                    <a:pt x="550" y="3034"/>
                  </a:lnTo>
                  <a:lnTo>
                    <a:pt x="550" y="2465"/>
                  </a:lnTo>
                  <a:close/>
                  <a:moveTo>
                    <a:pt x="2276" y="3622"/>
                  </a:moveTo>
                  <a:lnTo>
                    <a:pt x="2276" y="11339"/>
                  </a:lnTo>
                  <a:lnTo>
                    <a:pt x="550" y="11339"/>
                  </a:lnTo>
                  <a:lnTo>
                    <a:pt x="550" y="3622"/>
                  </a:lnTo>
                  <a:close/>
                  <a:moveTo>
                    <a:pt x="2238" y="11908"/>
                  </a:moveTo>
                  <a:lnTo>
                    <a:pt x="1423" y="13653"/>
                  </a:lnTo>
                  <a:lnTo>
                    <a:pt x="607" y="11908"/>
                  </a:lnTo>
                  <a:close/>
                  <a:moveTo>
                    <a:pt x="854" y="0"/>
                  </a:moveTo>
                  <a:cubicBezTo>
                    <a:pt x="380" y="0"/>
                    <a:pt x="0" y="380"/>
                    <a:pt x="0" y="854"/>
                  </a:cubicBezTo>
                  <a:lnTo>
                    <a:pt x="0" y="11889"/>
                  </a:lnTo>
                  <a:cubicBezTo>
                    <a:pt x="0" y="11927"/>
                    <a:pt x="0" y="11965"/>
                    <a:pt x="19" y="12003"/>
                  </a:cubicBezTo>
                  <a:lnTo>
                    <a:pt x="1157" y="14468"/>
                  </a:lnTo>
                  <a:cubicBezTo>
                    <a:pt x="1204" y="14572"/>
                    <a:pt x="1309" y="14624"/>
                    <a:pt x="1413" y="14624"/>
                  </a:cubicBezTo>
                  <a:cubicBezTo>
                    <a:pt x="1517" y="14624"/>
                    <a:pt x="1622" y="14572"/>
                    <a:pt x="1669" y="14468"/>
                  </a:cubicBezTo>
                  <a:lnTo>
                    <a:pt x="2826" y="12003"/>
                  </a:lnTo>
                  <a:cubicBezTo>
                    <a:pt x="2826" y="11965"/>
                    <a:pt x="2845" y="11927"/>
                    <a:pt x="2845" y="11889"/>
                  </a:cubicBezTo>
                  <a:lnTo>
                    <a:pt x="2845" y="854"/>
                  </a:lnTo>
                  <a:cubicBezTo>
                    <a:pt x="2845" y="380"/>
                    <a:pt x="2465" y="0"/>
                    <a:pt x="19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49" name="Google Shape;2849;p50"/>
          <p:cNvGrpSpPr/>
          <p:nvPr/>
        </p:nvGrpSpPr>
        <p:grpSpPr>
          <a:xfrm>
            <a:off x="6023253" y="2684897"/>
            <a:ext cx="277964" cy="365758"/>
            <a:chOff x="5162788" y="3252750"/>
            <a:chExt cx="343250" cy="453400"/>
          </a:xfrm>
        </p:grpSpPr>
        <p:sp>
          <p:nvSpPr>
            <p:cNvPr id="2850" name="Google Shape;2850;p50"/>
            <p:cNvSpPr/>
            <p:nvPr/>
          </p:nvSpPr>
          <p:spPr>
            <a:xfrm>
              <a:off x="5356663" y="3536450"/>
              <a:ext cx="138450" cy="160725"/>
            </a:xfrm>
            <a:custGeom>
              <a:avLst/>
              <a:gdLst/>
              <a:ahLst/>
              <a:cxnLst/>
              <a:rect l="l" t="t" r="r" b="b"/>
              <a:pathLst>
                <a:path w="5538" h="6429" extrusionOk="0">
                  <a:moveTo>
                    <a:pt x="2466" y="0"/>
                  </a:moveTo>
                  <a:lnTo>
                    <a:pt x="1" y="1385"/>
                  </a:lnTo>
                  <a:lnTo>
                    <a:pt x="3072" y="6428"/>
                  </a:lnTo>
                  <a:lnTo>
                    <a:pt x="3603" y="4494"/>
                  </a:lnTo>
                  <a:lnTo>
                    <a:pt x="5537" y="5006"/>
                  </a:lnTo>
                  <a:lnTo>
                    <a:pt x="24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1" name="Google Shape;2851;p50"/>
            <p:cNvSpPr/>
            <p:nvPr/>
          </p:nvSpPr>
          <p:spPr>
            <a:xfrm>
              <a:off x="5178888" y="3537400"/>
              <a:ext cx="133250" cy="160250"/>
            </a:xfrm>
            <a:custGeom>
              <a:avLst/>
              <a:gdLst/>
              <a:ahLst/>
              <a:cxnLst/>
              <a:rect l="l" t="t" r="r" b="b"/>
              <a:pathLst>
                <a:path w="5330" h="6410" extrusionOk="0">
                  <a:moveTo>
                    <a:pt x="2845" y="0"/>
                  </a:moveTo>
                  <a:lnTo>
                    <a:pt x="1" y="4987"/>
                  </a:lnTo>
                  <a:lnTo>
                    <a:pt x="1935" y="4475"/>
                  </a:lnTo>
                  <a:lnTo>
                    <a:pt x="2447" y="6409"/>
                  </a:lnTo>
                  <a:lnTo>
                    <a:pt x="5329" y="1347"/>
                  </a:lnTo>
                  <a:lnTo>
                    <a:pt x="2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2" name="Google Shape;2852;p50"/>
            <p:cNvSpPr/>
            <p:nvPr/>
          </p:nvSpPr>
          <p:spPr>
            <a:xfrm>
              <a:off x="5172738" y="3261975"/>
              <a:ext cx="322375" cy="318175"/>
            </a:xfrm>
            <a:custGeom>
              <a:avLst/>
              <a:gdLst/>
              <a:ahLst/>
              <a:cxnLst/>
              <a:rect l="l" t="t" r="r" b="b"/>
              <a:pathLst>
                <a:path w="12895" h="12727" extrusionOk="0">
                  <a:moveTo>
                    <a:pt x="6419" y="1"/>
                  </a:moveTo>
                  <a:cubicBezTo>
                    <a:pt x="6253" y="1"/>
                    <a:pt x="6087" y="58"/>
                    <a:pt x="5954" y="171"/>
                  </a:cubicBezTo>
                  <a:lnTo>
                    <a:pt x="4760" y="1214"/>
                  </a:lnTo>
                  <a:cubicBezTo>
                    <a:pt x="4627" y="1309"/>
                    <a:pt x="4475" y="1385"/>
                    <a:pt x="4305" y="1385"/>
                  </a:cubicBezTo>
                  <a:lnTo>
                    <a:pt x="2731" y="1385"/>
                  </a:lnTo>
                  <a:cubicBezTo>
                    <a:pt x="2390" y="1385"/>
                    <a:pt x="2086" y="1631"/>
                    <a:pt x="2029" y="1973"/>
                  </a:cubicBezTo>
                  <a:lnTo>
                    <a:pt x="1745" y="3528"/>
                  </a:lnTo>
                  <a:cubicBezTo>
                    <a:pt x="1726" y="3679"/>
                    <a:pt x="1631" y="3831"/>
                    <a:pt x="1517" y="3945"/>
                  </a:cubicBezTo>
                  <a:lnTo>
                    <a:pt x="323" y="4969"/>
                  </a:lnTo>
                  <a:cubicBezTo>
                    <a:pt x="57" y="5196"/>
                    <a:pt x="0" y="5594"/>
                    <a:pt x="171" y="5898"/>
                  </a:cubicBezTo>
                  <a:lnTo>
                    <a:pt x="949" y="7263"/>
                  </a:lnTo>
                  <a:cubicBezTo>
                    <a:pt x="1043" y="7415"/>
                    <a:pt x="1062" y="7585"/>
                    <a:pt x="1024" y="7756"/>
                  </a:cubicBezTo>
                  <a:lnTo>
                    <a:pt x="759" y="9311"/>
                  </a:lnTo>
                  <a:cubicBezTo>
                    <a:pt x="702" y="9671"/>
                    <a:pt x="911" y="10012"/>
                    <a:pt x="1233" y="10126"/>
                  </a:cubicBezTo>
                  <a:lnTo>
                    <a:pt x="2712" y="10676"/>
                  </a:lnTo>
                  <a:cubicBezTo>
                    <a:pt x="2864" y="10733"/>
                    <a:pt x="2996" y="10847"/>
                    <a:pt x="3091" y="10998"/>
                  </a:cubicBezTo>
                  <a:lnTo>
                    <a:pt x="3091" y="11017"/>
                  </a:lnTo>
                  <a:lnTo>
                    <a:pt x="3850" y="12345"/>
                  </a:lnTo>
                  <a:cubicBezTo>
                    <a:pt x="3979" y="12575"/>
                    <a:pt x="4230" y="12707"/>
                    <a:pt x="4484" y="12707"/>
                  </a:cubicBezTo>
                  <a:cubicBezTo>
                    <a:pt x="4564" y="12707"/>
                    <a:pt x="4645" y="12694"/>
                    <a:pt x="4722" y="12667"/>
                  </a:cubicBezTo>
                  <a:lnTo>
                    <a:pt x="5575" y="12364"/>
                  </a:lnTo>
                  <a:lnTo>
                    <a:pt x="6182" y="12155"/>
                  </a:lnTo>
                  <a:cubicBezTo>
                    <a:pt x="6258" y="12117"/>
                    <a:pt x="6343" y="12098"/>
                    <a:pt x="6428" y="12098"/>
                  </a:cubicBezTo>
                  <a:cubicBezTo>
                    <a:pt x="6514" y="12098"/>
                    <a:pt x="6599" y="12117"/>
                    <a:pt x="6675" y="12155"/>
                  </a:cubicBezTo>
                  <a:lnTo>
                    <a:pt x="7339" y="12383"/>
                  </a:lnTo>
                  <a:lnTo>
                    <a:pt x="8154" y="12686"/>
                  </a:lnTo>
                  <a:cubicBezTo>
                    <a:pt x="8231" y="12713"/>
                    <a:pt x="8311" y="12726"/>
                    <a:pt x="8389" y="12726"/>
                  </a:cubicBezTo>
                  <a:cubicBezTo>
                    <a:pt x="8638" y="12726"/>
                    <a:pt x="8877" y="12594"/>
                    <a:pt x="9007" y="12364"/>
                  </a:cubicBezTo>
                  <a:lnTo>
                    <a:pt x="9804" y="10979"/>
                  </a:lnTo>
                  <a:cubicBezTo>
                    <a:pt x="9879" y="10847"/>
                    <a:pt x="10012" y="10733"/>
                    <a:pt x="10164" y="10676"/>
                  </a:cubicBezTo>
                  <a:lnTo>
                    <a:pt x="11643" y="10126"/>
                  </a:lnTo>
                  <a:cubicBezTo>
                    <a:pt x="11984" y="10012"/>
                    <a:pt x="12174" y="9671"/>
                    <a:pt x="12117" y="9311"/>
                  </a:cubicBezTo>
                  <a:lnTo>
                    <a:pt x="11851" y="7756"/>
                  </a:lnTo>
                  <a:cubicBezTo>
                    <a:pt x="11814" y="7585"/>
                    <a:pt x="11851" y="7415"/>
                    <a:pt x="11927" y="7263"/>
                  </a:cubicBezTo>
                  <a:lnTo>
                    <a:pt x="12724" y="5898"/>
                  </a:lnTo>
                  <a:cubicBezTo>
                    <a:pt x="12894" y="5594"/>
                    <a:pt x="12818" y="5196"/>
                    <a:pt x="12553" y="4969"/>
                  </a:cubicBezTo>
                  <a:lnTo>
                    <a:pt x="11358" y="3945"/>
                  </a:lnTo>
                  <a:cubicBezTo>
                    <a:pt x="11226" y="3831"/>
                    <a:pt x="11150" y="3679"/>
                    <a:pt x="11112" y="3528"/>
                  </a:cubicBezTo>
                  <a:lnTo>
                    <a:pt x="10846" y="1973"/>
                  </a:lnTo>
                  <a:cubicBezTo>
                    <a:pt x="10792" y="1643"/>
                    <a:pt x="10506" y="1384"/>
                    <a:pt x="10179" y="1384"/>
                  </a:cubicBezTo>
                  <a:cubicBezTo>
                    <a:pt x="10168" y="1384"/>
                    <a:pt x="10156" y="1384"/>
                    <a:pt x="10145" y="1385"/>
                  </a:cubicBezTo>
                  <a:lnTo>
                    <a:pt x="8552" y="1385"/>
                  </a:lnTo>
                  <a:cubicBezTo>
                    <a:pt x="8381" y="1385"/>
                    <a:pt x="8211" y="1328"/>
                    <a:pt x="8078" y="1214"/>
                  </a:cubicBezTo>
                  <a:lnTo>
                    <a:pt x="6884" y="171"/>
                  </a:lnTo>
                  <a:cubicBezTo>
                    <a:pt x="6751" y="58"/>
                    <a:pt x="6585" y="1"/>
                    <a:pt x="64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3" name="Google Shape;2853;p50"/>
            <p:cNvSpPr/>
            <p:nvPr/>
          </p:nvSpPr>
          <p:spPr>
            <a:xfrm>
              <a:off x="5283188" y="3367700"/>
              <a:ext cx="101000" cy="96250"/>
            </a:xfrm>
            <a:custGeom>
              <a:avLst/>
              <a:gdLst/>
              <a:ahLst/>
              <a:cxnLst/>
              <a:rect l="l" t="t" r="r" b="b"/>
              <a:pathLst>
                <a:path w="4040" h="3850" extrusionOk="0">
                  <a:moveTo>
                    <a:pt x="2010" y="0"/>
                  </a:moveTo>
                  <a:lnTo>
                    <a:pt x="1404" y="1271"/>
                  </a:lnTo>
                  <a:lnTo>
                    <a:pt x="1" y="1479"/>
                  </a:lnTo>
                  <a:lnTo>
                    <a:pt x="1005" y="2446"/>
                  </a:lnTo>
                  <a:lnTo>
                    <a:pt x="778" y="3849"/>
                  </a:lnTo>
                  <a:lnTo>
                    <a:pt x="778" y="3849"/>
                  </a:lnTo>
                  <a:lnTo>
                    <a:pt x="2029" y="3186"/>
                  </a:lnTo>
                  <a:lnTo>
                    <a:pt x="3262" y="3849"/>
                  </a:lnTo>
                  <a:lnTo>
                    <a:pt x="3034" y="2446"/>
                  </a:lnTo>
                  <a:lnTo>
                    <a:pt x="4039" y="1479"/>
                  </a:lnTo>
                  <a:lnTo>
                    <a:pt x="2636" y="1271"/>
                  </a:lnTo>
                  <a:lnTo>
                    <a:pt x="20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4" name="Google Shape;2854;p50"/>
            <p:cNvSpPr/>
            <p:nvPr/>
          </p:nvSpPr>
          <p:spPr>
            <a:xfrm>
              <a:off x="5254263" y="3332250"/>
              <a:ext cx="20425" cy="17925"/>
            </a:xfrm>
            <a:custGeom>
              <a:avLst/>
              <a:gdLst/>
              <a:ahLst/>
              <a:cxnLst/>
              <a:rect l="l" t="t" r="r" b="b"/>
              <a:pathLst>
                <a:path w="817" h="717" extrusionOk="0">
                  <a:moveTo>
                    <a:pt x="352" y="1"/>
                  </a:moveTo>
                  <a:cubicBezTo>
                    <a:pt x="171" y="1"/>
                    <a:pt x="1" y="140"/>
                    <a:pt x="1" y="356"/>
                  </a:cubicBezTo>
                  <a:cubicBezTo>
                    <a:pt x="1" y="546"/>
                    <a:pt x="153" y="717"/>
                    <a:pt x="342" y="717"/>
                  </a:cubicBezTo>
                  <a:cubicBezTo>
                    <a:pt x="665" y="717"/>
                    <a:pt x="816" y="337"/>
                    <a:pt x="608" y="110"/>
                  </a:cubicBezTo>
                  <a:cubicBezTo>
                    <a:pt x="533" y="35"/>
                    <a:pt x="441" y="1"/>
                    <a:pt x="3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5" name="Google Shape;2855;p50"/>
            <p:cNvSpPr/>
            <p:nvPr/>
          </p:nvSpPr>
          <p:spPr>
            <a:xfrm>
              <a:off x="5162788" y="3252750"/>
              <a:ext cx="343250" cy="453400"/>
            </a:xfrm>
            <a:custGeom>
              <a:avLst/>
              <a:gdLst/>
              <a:ahLst/>
              <a:cxnLst/>
              <a:rect l="l" t="t" r="r" b="b"/>
              <a:pathLst>
                <a:path w="13730" h="18136" extrusionOk="0">
                  <a:moveTo>
                    <a:pt x="6817" y="702"/>
                  </a:moveTo>
                  <a:cubicBezTo>
                    <a:pt x="6902" y="702"/>
                    <a:pt x="6988" y="730"/>
                    <a:pt x="7054" y="787"/>
                  </a:cubicBezTo>
                  <a:lnTo>
                    <a:pt x="8268" y="1830"/>
                  </a:lnTo>
                  <a:cubicBezTo>
                    <a:pt x="8457" y="2000"/>
                    <a:pt x="8704" y="2095"/>
                    <a:pt x="8950" y="2095"/>
                  </a:cubicBezTo>
                  <a:lnTo>
                    <a:pt x="10543" y="2095"/>
                  </a:lnTo>
                  <a:cubicBezTo>
                    <a:pt x="10714" y="2095"/>
                    <a:pt x="10865" y="2228"/>
                    <a:pt x="10903" y="2399"/>
                  </a:cubicBezTo>
                  <a:lnTo>
                    <a:pt x="11169" y="3935"/>
                  </a:lnTo>
                  <a:cubicBezTo>
                    <a:pt x="11207" y="4200"/>
                    <a:pt x="11339" y="4409"/>
                    <a:pt x="11529" y="4579"/>
                  </a:cubicBezTo>
                  <a:lnTo>
                    <a:pt x="12723" y="5603"/>
                  </a:lnTo>
                  <a:cubicBezTo>
                    <a:pt x="12875" y="5717"/>
                    <a:pt x="12894" y="5907"/>
                    <a:pt x="12818" y="6077"/>
                  </a:cubicBezTo>
                  <a:lnTo>
                    <a:pt x="12022" y="7442"/>
                  </a:lnTo>
                  <a:cubicBezTo>
                    <a:pt x="11908" y="7670"/>
                    <a:pt x="11851" y="7916"/>
                    <a:pt x="11908" y="8182"/>
                  </a:cubicBezTo>
                  <a:lnTo>
                    <a:pt x="12174" y="9737"/>
                  </a:lnTo>
                  <a:cubicBezTo>
                    <a:pt x="12212" y="9907"/>
                    <a:pt x="12098" y="10097"/>
                    <a:pt x="11927" y="10154"/>
                  </a:cubicBezTo>
                  <a:lnTo>
                    <a:pt x="10467" y="10704"/>
                  </a:lnTo>
                  <a:cubicBezTo>
                    <a:pt x="10240" y="10780"/>
                    <a:pt x="10050" y="10931"/>
                    <a:pt x="9936" y="11121"/>
                  </a:cubicBezTo>
                  <a:cubicBezTo>
                    <a:pt x="9917" y="11140"/>
                    <a:pt x="9898" y="11159"/>
                    <a:pt x="9898" y="11197"/>
                  </a:cubicBezTo>
                  <a:lnTo>
                    <a:pt x="9121" y="12543"/>
                  </a:lnTo>
                  <a:cubicBezTo>
                    <a:pt x="9047" y="12661"/>
                    <a:pt x="8917" y="12733"/>
                    <a:pt x="8783" y="12733"/>
                  </a:cubicBezTo>
                  <a:cubicBezTo>
                    <a:pt x="8744" y="12733"/>
                    <a:pt x="8704" y="12727"/>
                    <a:pt x="8666" y="12714"/>
                  </a:cubicBezTo>
                  <a:lnTo>
                    <a:pt x="7206" y="12164"/>
                  </a:lnTo>
                  <a:cubicBezTo>
                    <a:pt x="7082" y="12116"/>
                    <a:pt x="6954" y="12093"/>
                    <a:pt x="6829" y="12093"/>
                  </a:cubicBezTo>
                  <a:cubicBezTo>
                    <a:pt x="6703" y="12093"/>
                    <a:pt x="6580" y="12116"/>
                    <a:pt x="6466" y="12164"/>
                  </a:cubicBezTo>
                  <a:lnTo>
                    <a:pt x="4987" y="12714"/>
                  </a:lnTo>
                  <a:cubicBezTo>
                    <a:pt x="4949" y="12727"/>
                    <a:pt x="4910" y="12733"/>
                    <a:pt x="4873" y="12733"/>
                  </a:cubicBezTo>
                  <a:cubicBezTo>
                    <a:pt x="4744" y="12733"/>
                    <a:pt x="4625" y="12661"/>
                    <a:pt x="4551" y="12543"/>
                  </a:cubicBezTo>
                  <a:lnTo>
                    <a:pt x="3831" y="11273"/>
                  </a:lnTo>
                  <a:cubicBezTo>
                    <a:pt x="3812" y="11197"/>
                    <a:pt x="3774" y="11140"/>
                    <a:pt x="3717" y="11083"/>
                  </a:cubicBezTo>
                  <a:cubicBezTo>
                    <a:pt x="3584" y="10912"/>
                    <a:pt x="3413" y="10761"/>
                    <a:pt x="3205" y="10685"/>
                  </a:cubicBezTo>
                  <a:lnTo>
                    <a:pt x="1726" y="10154"/>
                  </a:lnTo>
                  <a:cubicBezTo>
                    <a:pt x="1555" y="10078"/>
                    <a:pt x="1460" y="9907"/>
                    <a:pt x="1498" y="9737"/>
                  </a:cubicBezTo>
                  <a:lnTo>
                    <a:pt x="1764" y="8163"/>
                  </a:lnTo>
                  <a:cubicBezTo>
                    <a:pt x="1821" y="7916"/>
                    <a:pt x="1764" y="7670"/>
                    <a:pt x="1650" y="7442"/>
                  </a:cubicBezTo>
                  <a:lnTo>
                    <a:pt x="854" y="6077"/>
                  </a:lnTo>
                  <a:cubicBezTo>
                    <a:pt x="778" y="5907"/>
                    <a:pt x="797" y="5717"/>
                    <a:pt x="948" y="5603"/>
                  </a:cubicBezTo>
                  <a:lnTo>
                    <a:pt x="2143" y="4579"/>
                  </a:lnTo>
                  <a:cubicBezTo>
                    <a:pt x="2333" y="4409"/>
                    <a:pt x="2465" y="4200"/>
                    <a:pt x="2503" y="3935"/>
                  </a:cubicBezTo>
                  <a:lnTo>
                    <a:pt x="2769" y="2399"/>
                  </a:lnTo>
                  <a:cubicBezTo>
                    <a:pt x="2807" y="2228"/>
                    <a:pt x="2958" y="2095"/>
                    <a:pt x="3129" y="2095"/>
                  </a:cubicBezTo>
                  <a:lnTo>
                    <a:pt x="4703" y="2095"/>
                  </a:lnTo>
                  <a:cubicBezTo>
                    <a:pt x="4968" y="2095"/>
                    <a:pt x="5215" y="2000"/>
                    <a:pt x="5404" y="1830"/>
                  </a:cubicBezTo>
                  <a:lnTo>
                    <a:pt x="6580" y="787"/>
                  </a:lnTo>
                  <a:cubicBezTo>
                    <a:pt x="6646" y="730"/>
                    <a:pt x="6732" y="702"/>
                    <a:pt x="6817" y="702"/>
                  </a:cubicBezTo>
                  <a:close/>
                  <a:moveTo>
                    <a:pt x="3489" y="12088"/>
                  </a:moveTo>
                  <a:lnTo>
                    <a:pt x="3963" y="12903"/>
                  </a:lnTo>
                  <a:cubicBezTo>
                    <a:pt x="4141" y="13244"/>
                    <a:pt x="4492" y="13446"/>
                    <a:pt x="4872" y="13446"/>
                  </a:cubicBezTo>
                  <a:cubicBezTo>
                    <a:pt x="4979" y="13446"/>
                    <a:pt x="5088" y="13430"/>
                    <a:pt x="5196" y="13396"/>
                  </a:cubicBezTo>
                  <a:lnTo>
                    <a:pt x="5196" y="13396"/>
                  </a:lnTo>
                  <a:lnTo>
                    <a:pt x="3205" y="16847"/>
                  </a:lnTo>
                  <a:lnTo>
                    <a:pt x="2901" y="15748"/>
                  </a:lnTo>
                  <a:cubicBezTo>
                    <a:pt x="2870" y="15591"/>
                    <a:pt x="2723" y="15486"/>
                    <a:pt x="2576" y="15486"/>
                  </a:cubicBezTo>
                  <a:cubicBezTo>
                    <a:pt x="2545" y="15486"/>
                    <a:pt x="2514" y="15491"/>
                    <a:pt x="2484" y="15501"/>
                  </a:cubicBezTo>
                  <a:lnTo>
                    <a:pt x="1366" y="15804"/>
                  </a:lnTo>
                  <a:lnTo>
                    <a:pt x="3489" y="12088"/>
                  </a:lnTo>
                  <a:close/>
                  <a:moveTo>
                    <a:pt x="10221" y="12031"/>
                  </a:moveTo>
                  <a:lnTo>
                    <a:pt x="12515" y="15785"/>
                  </a:lnTo>
                  <a:lnTo>
                    <a:pt x="12515" y="15785"/>
                  </a:lnTo>
                  <a:lnTo>
                    <a:pt x="11434" y="15501"/>
                  </a:lnTo>
                  <a:cubicBezTo>
                    <a:pt x="11401" y="15491"/>
                    <a:pt x="11368" y="15486"/>
                    <a:pt x="11335" y="15486"/>
                  </a:cubicBezTo>
                  <a:cubicBezTo>
                    <a:pt x="11183" y="15486"/>
                    <a:pt x="11048" y="15591"/>
                    <a:pt x="11017" y="15748"/>
                  </a:cubicBezTo>
                  <a:lnTo>
                    <a:pt x="10695" y="16885"/>
                  </a:lnTo>
                  <a:lnTo>
                    <a:pt x="8571" y="13415"/>
                  </a:lnTo>
                  <a:lnTo>
                    <a:pt x="8571" y="13415"/>
                  </a:lnTo>
                  <a:cubicBezTo>
                    <a:pt x="8647" y="13434"/>
                    <a:pt x="8723" y="13434"/>
                    <a:pt x="8798" y="13434"/>
                  </a:cubicBezTo>
                  <a:cubicBezTo>
                    <a:pt x="9197" y="13434"/>
                    <a:pt x="9538" y="13226"/>
                    <a:pt x="9728" y="12903"/>
                  </a:cubicBezTo>
                  <a:lnTo>
                    <a:pt x="10221" y="12031"/>
                  </a:lnTo>
                  <a:close/>
                  <a:moveTo>
                    <a:pt x="6836" y="0"/>
                  </a:moveTo>
                  <a:cubicBezTo>
                    <a:pt x="6589" y="0"/>
                    <a:pt x="6343" y="85"/>
                    <a:pt x="6144" y="256"/>
                  </a:cubicBezTo>
                  <a:lnTo>
                    <a:pt x="4949" y="1299"/>
                  </a:lnTo>
                  <a:cubicBezTo>
                    <a:pt x="4873" y="1356"/>
                    <a:pt x="4798" y="1375"/>
                    <a:pt x="4703" y="1375"/>
                  </a:cubicBezTo>
                  <a:lnTo>
                    <a:pt x="3148" y="1375"/>
                  </a:lnTo>
                  <a:cubicBezTo>
                    <a:pt x="2617" y="1375"/>
                    <a:pt x="2181" y="1754"/>
                    <a:pt x="2086" y="2285"/>
                  </a:cubicBezTo>
                  <a:lnTo>
                    <a:pt x="1821" y="3821"/>
                  </a:lnTo>
                  <a:cubicBezTo>
                    <a:pt x="1802" y="3897"/>
                    <a:pt x="1764" y="3972"/>
                    <a:pt x="1688" y="4048"/>
                  </a:cubicBezTo>
                  <a:lnTo>
                    <a:pt x="493" y="5053"/>
                  </a:lnTo>
                  <a:cubicBezTo>
                    <a:pt x="95" y="5395"/>
                    <a:pt x="0" y="5963"/>
                    <a:pt x="247" y="6418"/>
                  </a:cubicBezTo>
                  <a:lnTo>
                    <a:pt x="1043" y="7803"/>
                  </a:lnTo>
                  <a:cubicBezTo>
                    <a:pt x="1081" y="7879"/>
                    <a:pt x="1100" y="7973"/>
                    <a:pt x="1081" y="8049"/>
                  </a:cubicBezTo>
                  <a:lnTo>
                    <a:pt x="816" y="9623"/>
                  </a:lnTo>
                  <a:cubicBezTo>
                    <a:pt x="721" y="10135"/>
                    <a:pt x="1024" y="10628"/>
                    <a:pt x="1498" y="10818"/>
                  </a:cubicBezTo>
                  <a:lnTo>
                    <a:pt x="2977" y="11348"/>
                  </a:lnTo>
                  <a:cubicBezTo>
                    <a:pt x="3015" y="11367"/>
                    <a:pt x="3034" y="11386"/>
                    <a:pt x="3053" y="11405"/>
                  </a:cubicBezTo>
                  <a:lnTo>
                    <a:pt x="342" y="16184"/>
                  </a:lnTo>
                  <a:cubicBezTo>
                    <a:pt x="188" y="16422"/>
                    <a:pt x="372" y="16707"/>
                    <a:pt x="645" y="16707"/>
                  </a:cubicBezTo>
                  <a:cubicBezTo>
                    <a:pt x="675" y="16707"/>
                    <a:pt x="707" y="16703"/>
                    <a:pt x="740" y="16696"/>
                  </a:cubicBezTo>
                  <a:lnTo>
                    <a:pt x="2333" y="16278"/>
                  </a:lnTo>
                  <a:lnTo>
                    <a:pt x="2750" y="17871"/>
                  </a:lnTo>
                  <a:cubicBezTo>
                    <a:pt x="2792" y="18040"/>
                    <a:pt x="2940" y="18132"/>
                    <a:pt x="3088" y="18132"/>
                  </a:cubicBezTo>
                  <a:cubicBezTo>
                    <a:pt x="3207" y="18132"/>
                    <a:pt x="3327" y="18073"/>
                    <a:pt x="3394" y="17947"/>
                  </a:cubicBezTo>
                  <a:lnTo>
                    <a:pt x="6220" y="13017"/>
                  </a:lnTo>
                  <a:lnTo>
                    <a:pt x="6732" y="12827"/>
                  </a:lnTo>
                  <a:cubicBezTo>
                    <a:pt x="6770" y="12818"/>
                    <a:pt x="6807" y="12813"/>
                    <a:pt x="6845" y="12813"/>
                  </a:cubicBezTo>
                  <a:cubicBezTo>
                    <a:pt x="6883" y="12813"/>
                    <a:pt x="6921" y="12818"/>
                    <a:pt x="6959" y="12827"/>
                  </a:cubicBezTo>
                  <a:lnTo>
                    <a:pt x="7509" y="13036"/>
                  </a:lnTo>
                  <a:lnTo>
                    <a:pt x="10543" y="17966"/>
                  </a:lnTo>
                  <a:cubicBezTo>
                    <a:pt x="10609" y="18081"/>
                    <a:pt x="10721" y="18136"/>
                    <a:pt x="10835" y="18136"/>
                  </a:cubicBezTo>
                  <a:cubicBezTo>
                    <a:pt x="10983" y="18136"/>
                    <a:pt x="11134" y="18043"/>
                    <a:pt x="11188" y="17871"/>
                  </a:cubicBezTo>
                  <a:lnTo>
                    <a:pt x="11605" y="16278"/>
                  </a:lnTo>
                  <a:lnTo>
                    <a:pt x="13198" y="16696"/>
                  </a:lnTo>
                  <a:cubicBezTo>
                    <a:pt x="13233" y="16707"/>
                    <a:pt x="13267" y="16712"/>
                    <a:pt x="13301" y="16712"/>
                  </a:cubicBezTo>
                  <a:cubicBezTo>
                    <a:pt x="13553" y="16712"/>
                    <a:pt x="13730" y="16416"/>
                    <a:pt x="13596" y="16165"/>
                  </a:cubicBezTo>
                  <a:lnTo>
                    <a:pt x="10657" y="11386"/>
                  </a:lnTo>
                  <a:cubicBezTo>
                    <a:pt x="10676" y="11367"/>
                    <a:pt x="10695" y="11348"/>
                    <a:pt x="10714" y="11348"/>
                  </a:cubicBezTo>
                  <a:lnTo>
                    <a:pt x="12174" y="10818"/>
                  </a:lnTo>
                  <a:cubicBezTo>
                    <a:pt x="12667" y="10628"/>
                    <a:pt x="12951" y="10116"/>
                    <a:pt x="12875" y="9604"/>
                  </a:cubicBezTo>
                  <a:lnTo>
                    <a:pt x="12591" y="8068"/>
                  </a:lnTo>
                  <a:cubicBezTo>
                    <a:pt x="12591" y="7973"/>
                    <a:pt x="12591" y="7879"/>
                    <a:pt x="12648" y="7803"/>
                  </a:cubicBezTo>
                  <a:lnTo>
                    <a:pt x="13425" y="6418"/>
                  </a:lnTo>
                  <a:cubicBezTo>
                    <a:pt x="13691" y="5963"/>
                    <a:pt x="13577" y="5395"/>
                    <a:pt x="13179" y="5053"/>
                  </a:cubicBezTo>
                  <a:lnTo>
                    <a:pt x="11984" y="4048"/>
                  </a:lnTo>
                  <a:cubicBezTo>
                    <a:pt x="11927" y="3972"/>
                    <a:pt x="11870" y="3897"/>
                    <a:pt x="11851" y="3821"/>
                  </a:cubicBezTo>
                  <a:lnTo>
                    <a:pt x="11586" y="2285"/>
                  </a:lnTo>
                  <a:cubicBezTo>
                    <a:pt x="11491" y="1754"/>
                    <a:pt x="11055" y="1375"/>
                    <a:pt x="10524" y="1375"/>
                  </a:cubicBezTo>
                  <a:lnTo>
                    <a:pt x="8969" y="1375"/>
                  </a:lnTo>
                  <a:cubicBezTo>
                    <a:pt x="8874" y="1375"/>
                    <a:pt x="8798" y="1356"/>
                    <a:pt x="8723" y="1299"/>
                  </a:cubicBezTo>
                  <a:lnTo>
                    <a:pt x="7528" y="256"/>
                  </a:lnTo>
                  <a:cubicBezTo>
                    <a:pt x="7329" y="85"/>
                    <a:pt x="7082" y="0"/>
                    <a:pt x="68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6" name="Google Shape;2856;p50"/>
            <p:cNvSpPr/>
            <p:nvPr/>
          </p:nvSpPr>
          <p:spPr>
            <a:xfrm>
              <a:off x="5208288" y="3305600"/>
              <a:ext cx="250325" cy="230250"/>
            </a:xfrm>
            <a:custGeom>
              <a:avLst/>
              <a:gdLst/>
              <a:ahLst/>
              <a:cxnLst/>
              <a:rect l="l" t="t" r="r" b="b"/>
              <a:pathLst>
                <a:path w="10013" h="9210" extrusionOk="0">
                  <a:moveTo>
                    <a:pt x="5025" y="0"/>
                  </a:moveTo>
                  <a:cubicBezTo>
                    <a:pt x="4419" y="0"/>
                    <a:pt x="3812" y="114"/>
                    <a:pt x="3262" y="361"/>
                  </a:cubicBezTo>
                  <a:cubicBezTo>
                    <a:pt x="2876" y="512"/>
                    <a:pt x="3040" y="1034"/>
                    <a:pt x="3384" y="1034"/>
                  </a:cubicBezTo>
                  <a:cubicBezTo>
                    <a:pt x="3429" y="1034"/>
                    <a:pt x="3477" y="1025"/>
                    <a:pt x="3527" y="1005"/>
                  </a:cubicBezTo>
                  <a:cubicBezTo>
                    <a:pt x="4019" y="799"/>
                    <a:pt x="4532" y="700"/>
                    <a:pt x="5037" y="700"/>
                  </a:cubicBezTo>
                  <a:cubicBezTo>
                    <a:pt x="6343" y="700"/>
                    <a:pt x="7600" y="1360"/>
                    <a:pt x="8325" y="2522"/>
                  </a:cubicBezTo>
                  <a:cubicBezTo>
                    <a:pt x="9349" y="4115"/>
                    <a:pt x="9045" y="6220"/>
                    <a:pt x="7642" y="7490"/>
                  </a:cubicBezTo>
                  <a:cubicBezTo>
                    <a:pt x="6901" y="8152"/>
                    <a:pt x="5969" y="8485"/>
                    <a:pt x="5034" y="8485"/>
                  </a:cubicBezTo>
                  <a:cubicBezTo>
                    <a:pt x="4176" y="8485"/>
                    <a:pt x="3315" y="8204"/>
                    <a:pt x="2598" y="7642"/>
                  </a:cubicBezTo>
                  <a:cubicBezTo>
                    <a:pt x="1119" y="6447"/>
                    <a:pt x="702" y="4361"/>
                    <a:pt x="1631" y="2712"/>
                  </a:cubicBezTo>
                  <a:cubicBezTo>
                    <a:pt x="1763" y="2435"/>
                    <a:pt x="1529" y="2195"/>
                    <a:pt x="1297" y="2195"/>
                  </a:cubicBezTo>
                  <a:cubicBezTo>
                    <a:pt x="1195" y="2195"/>
                    <a:pt x="1094" y="2241"/>
                    <a:pt x="1025" y="2351"/>
                  </a:cubicBezTo>
                  <a:cubicBezTo>
                    <a:pt x="1" y="4172"/>
                    <a:pt x="323" y="6428"/>
                    <a:pt x="1802" y="7888"/>
                  </a:cubicBezTo>
                  <a:cubicBezTo>
                    <a:pt x="2694" y="8757"/>
                    <a:pt x="3861" y="9210"/>
                    <a:pt x="5035" y="9210"/>
                  </a:cubicBezTo>
                  <a:cubicBezTo>
                    <a:pt x="5834" y="9210"/>
                    <a:pt x="6636" y="9001"/>
                    <a:pt x="7358" y="8571"/>
                  </a:cubicBezTo>
                  <a:cubicBezTo>
                    <a:pt x="9159" y="7528"/>
                    <a:pt x="10012" y="5404"/>
                    <a:pt x="9481" y="3394"/>
                  </a:cubicBezTo>
                  <a:cubicBezTo>
                    <a:pt x="8931" y="1403"/>
                    <a:pt x="7111" y="0"/>
                    <a:pt x="50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7" name="Google Shape;2857;p50"/>
            <p:cNvSpPr/>
            <p:nvPr/>
          </p:nvSpPr>
          <p:spPr>
            <a:xfrm>
              <a:off x="5271813" y="3358925"/>
              <a:ext cx="123750" cy="113825"/>
            </a:xfrm>
            <a:custGeom>
              <a:avLst/>
              <a:gdLst/>
              <a:ahLst/>
              <a:cxnLst/>
              <a:rect l="l" t="t" r="r" b="b"/>
              <a:pathLst>
                <a:path w="4950" h="4553" extrusionOk="0">
                  <a:moveTo>
                    <a:pt x="2484" y="1167"/>
                  </a:moveTo>
                  <a:lnTo>
                    <a:pt x="2788" y="1792"/>
                  </a:lnTo>
                  <a:cubicBezTo>
                    <a:pt x="2845" y="1887"/>
                    <a:pt x="2939" y="1963"/>
                    <a:pt x="3053" y="1982"/>
                  </a:cubicBezTo>
                  <a:lnTo>
                    <a:pt x="3736" y="2077"/>
                  </a:lnTo>
                  <a:lnTo>
                    <a:pt x="3243" y="2551"/>
                  </a:lnTo>
                  <a:cubicBezTo>
                    <a:pt x="3148" y="2627"/>
                    <a:pt x="3110" y="2759"/>
                    <a:pt x="3148" y="2873"/>
                  </a:cubicBezTo>
                  <a:lnTo>
                    <a:pt x="3262" y="3556"/>
                  </a:lnTo>
                  <a:lnTo>
                    <a:pt x="3262" y="3556"/>
                  </a:lnTo>
                  <a:lnTo>
                    <a:pt x="2636" y="3233"/>
                  </a:lnTo>
                  <a:cubicBezTo>
                    <a:pt x="2598" y="3195"/>
                    <a:pt x="2541" y="3195"/>
                    <a:pt x="2484" y="3195"/>
                  </a:cubicBezTo>
                  <a:cubicBezTo>
                    <a:pt x="2428" y="3195"/>
                    <a:pt x="2371" y="3195"/>
                    <a:pt x="2314" y="3233"/>
                  </a:cubicBezTo>
                  <a:lnTo>
                    <a:pt x="1707" y="3556"/>
                  </a:lnTo>
                  <a:lnTo>
                    <a:pt x="1707" y="3556"/>
                  </a:lnTo>
                  <a:lnTo>
                    <a:pt x="1821" y="2873"/>
                  </a:lnTo>
                  <a:cubicBezTo>
                    <a:pt x="1840" y="2759"/>
                    <a:pt x="1802" y="2627"/>
                    <a:pt x="1707" y="2551"/>
                  </a:cubicBezTo>
                  <a:lnTo>
                    <a:pt x="1214" y="2077"/>
                  </a:lnTo>
                  <a:lnTo>
                    <a:pt x="1897" y="1982"/>
                  </a:lnTo>
                  <a:cubicBezTo>
                    <a:pt x="2010" y="1963"/>
                    <a:pt x="2124" y="1887"/>
                    <a:pt x="2181" y="1792"/>
                  </a:cubicBezTo>
                  <a:lnTo>
                    <a:pt x="2484" y="1167"/>
                  </a:lnTo>
                  <a:close/>
                  <a:moveTo>
                    <a:pt x="2475" y="0"/>
                  </a:moveTo>
                  <a:cubicBezTo>
                    <a:pt x="2352" y="0"/>
                    <a:pt x="2228" y="67"/>
                    <a:pt x="2162" y="199"/>
                  </a:cubicBezTo>
                  <a:lnTo>
                    <a:pt x="1612" y="1299"/>
                  </a:lnTo>
                  <a:lnTo>
                    <a:pt x="399" y="1470"/>
                  </a:lnTo>
                  <a:cubicBezTo>
                    <a:pt x="114" y="1508"/>
                    <a:pt x="0" y="1868"/>
                    <a:pt x="209" y="2077"/>
                  </a:cubicBezTo>
                  <a:lnTo>
                    <a:pt x="1081" y="2930"/>
                  </a:lnTo>
                  <a:lnTo>
                    <a:pt x="873" y="4143"/>
                  </a:lnTo>
                  <a:cubicBezTo>
                    <a:pt x="854" y="4276"/>
                    <a:pt x="911" y="4409"/>
                    <a:pt x="1024" y="4485"/>
                  </a:cubicBezTo>
                  <a:cubicBezTo>
                    <a:pt x="1088" y="4527"/>
                    <a:pt x="1158" y="4552"/>
                    <a:pt x="1231" y="4552"/>
                  </a:cubicBezTo>
                  <a:cubicBezTo>
                    <a:pt x="1287" y="4552"/>
                    <a:pt x="1345" y="4537"/>
                    <a:pt x="1404" y="4504"/>
                  </a:cubicBezTo>
                  <a:lnTo>
                    <a:pt x="2484" y="3935"/>
                  </a:lnTo>
                  <a:lnTo>
                    <a:pt x="3565" y="4504"/>
                  </a:lnTo>
                  <a:cubicBezTo>
                    <a:pt x="3621" y="4532"/>
                    <a:pt x="3679" y="4545"/>
                    <a:pt x="3733" y="4545"/>
                  </a:cubicBezTo>
                  <a:cubicBezTo>
                    <a:pt x="3937" y="4545"/>
                    <a:pt x="4107" y="4368"/>
                    <a:pt x="4077" y="4143"/>
                  </a:cubicBezTo>
                  <a:lnTo>
                    <a:pt x="3869" y="2930"/>
                  </a:lnTo>
                  <a:lnTo>
                    <a:pt x="4741" y="2077"/>
                  </a:lnTo>
                  <a:cubicBezTo>
                    <a:pt x="4949" y="1868"/>
                    <a:pt x="4836" y="1508"/>
                    <a:pt x="4551" y="1470"/>
                  </a:cubicBezTo>
                  <a:lnTo>
                    <a:pt x="3338" y="1299"/>
                  </a:lnTo>
                  <a:lnTo>
                    <a:pt x="2788" y="199"/>
                  </a:lnTo>
                  <a:cubicBezTo>
                    <a:pt x="2721" y="67"/>
                    <a:pt x="2598" y="0"/>
                    <a:pt x="24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58" name="Google Shape;2858;p50"/>
          <p:cNvGrpSpPr/>
          <p:nvPr/>
        </p:nvGrpSpPr>
        <p:grpSpPr>
          <a:xfrm>
            <a:off x="6693104" y="2688273"/>
            <a:ext cx="365741" cy="359005"/>
            <a:chOff x="5899913" y="3216125"/>
            <a:chExt cx="491125" cy="488975"/>
          </a:xfrm>
        </p:grpSpPr>
        <p:sp>
          <p:nvSpPr>
            <p:cNvPr id="2859" name="Google Shape;2859;p50"/>
            <p:cNvSpPr/>
            <p:nvPr/>
          </p:nvSpPr>
          <p:spPr>
            <a:xfrm>
              <a:off x="5909388" y="3226075"/>
              <a:ext cx="471700" cy="469550"/>
            </a:xfrm>
            <a:custGeom>
              <a:avLst/>
              <a:gdLst/>
              <a:ahLst/>
              <a:cxnLst/>
              <a:rect l="l" t="t" r="r" b="b"/>
              <a:pathLst>
                <a:path w="18868" h="18782" extrusionOk="0">
                  <a:moveTo>
                    <a:pt x="9434" y="0"/>
                  </a:moveTo>
                  <a:cubicBezTo>
                    <a:pt x="8922" y="0"/>
                    <a:pt x="8410" y="43"/>
                    <a:pt x="7908" y="128"/>
                  </a:cubicBezTo>
                  <a:lnTo>
                    <a:pt x="7908" y="1892"/>
                  </a:lnTo>
                  <a:cubicBezTo>
                    <a:pt x="6941" y="2081"/>
                    <a:pt x="6011" y="2461"/>
                    <a:pt x="5196" y="3011"/>
                  </a:cubicBezTo>
                  <a:lnTo>
                    <a:pt x="4096" y="1911"/>
                  </a:lnTo>
                  <a:cubicBezTo>
                    <a:pt x="3262" y="2499"/>
                    <a:pt x="2523" y="3238"/>
                    <a:pt x="1935" y="4072"/>
                  </a:cubicBezTo>
                  <a:lnTo>
                    <a:pt x="3035" y="5172"/>
                  </a:lnTo>
                  <a:cubicBezTo>
                    <a:pt x="2485" y="5988"/>
                    <a:pt x="2124" y="6898"/>
                    <a:pt x="1916" y="7865"/>
                  </a:cubicBezTo>
                  <a:lnTo>
                    <a:pt x="171" y="7865"/>
                  </a:lnTo>
                  <a:cubicBezTo>
                    <a:pt x="1" y="8870"/>
                    <a:pt x="1" y="9894"/>
                    <a:pt x="171" y="10918"/>
                  </a:cubicBezTo>
                  <a:lnTo>
                    <a:pt x="1916" y="10918"/>
                  </a:lnTo>
                  <a:cubicBezTo>
                    <a:pt x="2124" y="11866"/>
                    <a:pt x="2485" y="12776"/>
                    <a:pt x="3035" y="13591"/>
                  </a:cubicBezTo>
                  <a:lnTo>
                    <a:pt x="1935" y="14691"/>
                  </a:lnTo>
                  <a:cubicBezTo>
                    <a:pt x="2542" y="15525"/>
                    <a:pt x="3262" y="16246"/>
                    <a:pt x="4096" y="16852"/>
                  </a:cubicBezTo>
                  <a:lnTo>
                    <a:pt x="5196" y="15753"/>
                  </a:lnTo>
                  <a:cubicBezTo>
                    <a:pt x="6011" y="16284"/>
                    <a:pt x="6922" y="16663"/>
                    <a:pt x="7870" y="16871"/>
                  </a:cubicBezTo>
                  <a:lnTo>
                    <a:pt x="7870" y="18654"/>
                  </a:lnTo>
                  <a:cubicBezTo>
                    <a:pt x="8372" y="18739"/>
                    <a:pt x="8884" y="18782"/>
                    <a:pt x="9396" y="18782"/>
                  </a:cubicBezTo>
                  <a:cubicBezTo>
                    <a:pt x="9908" y="18782"/>
                    <a:pt x="10420" y="18739"/>
                    <a:pt x="10923" y="18654"/>
                  </a:cubicBezTo>
                  <a:lnTo>
                    <a:pt x="10923" y="16871"/>
                  </a:lnTo>
                  <a:cubicBezTo>
                    <a:pt x="11890" y="16663"/>
                    <a:pt x="12800" y="16284"/>
                    <a:pt x="13615" y="15753"/>
                  </a:cubicBezTo>
                  <a:lnTo>
                    <a:pt x="14696" y="16852"/>
                  </a:lnTo>
                  <a:cubicBezTo>
                    <a:pt x="15549" y="16246"/>
                    <a:pt x="16270" y="15525"/>
                    <a:pt x="16857" y="14691"/>
                  </a:cubicBezTo>
                  <a:lnTo>
                    <a:pt x="15777" y="13591"/>
                  </a:lnTo>
                  <a:cubicBezTo>
                    <a:pt x="16308" y="12776"/>
                    <a:pt x="16687" y="11866"/>
                    <a:pt x="16876" y="10918"/>
                  </a:cubicBezTo>
                  <a:lnTo>
                    <a:pt x="18697" y="10918"/>
                  </a:lnTo>
                  <a:cubicBezTo>
                    <a:pt x="18867" y="9894"/>
                    <a:pt x="18867" y="8870"/>
                    <a:pt x="18697" y="7865"/>
                  </a:cubicBezTo>
                  <a:lnTo>
                    <a:pt x="16895" y="7865"/>
                  </a:lnTo>
                  <a:cubicBezTo>
                    <a:pt x="16687" y="6898"/>
                    <a:pt x="16308" y="5988"/>
                    <a:pt x="15777" y="5172"/>
                  </a:cubicBezTo>
                  <a:lnTo>
                    <a:pt x="16876" y="4072"/>
                  </a:lnTo>
                  <a:cubicBezTo>
                    <a:pt x="16270" y="3238"/>
                    <a:pt x="15549" y="2518"/>
                    <a:pt x="14715" y="1911"/>
                  </a:cubicBezTo>
                  <a:lnTo>
                    <a:pt x="13615" y="3011"/>
                  </a:lnTo>
                  <a:cubicBezTo>
                    <a:pt x="12819" y="2480"/>
                    <a:pt x="11909" y="2100"/>
                    <a:pt x="10960" y="1892"/>
                  </a:cubicBezTo>
                  <a:lnTo>
                    <a:pt x="10960" y="128"/>
                  </a:lnTo>
                  <a:cubicBezTo>
                    <a:pt x="10458" y="43"/>
                    <a:pt x="9946" y="0"/>
                    <a:pt x="94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0" name="Google Shape;2860;p50"/>
            <p:cNvSpPr/>
            <p:nvPr/>
          </p:nvSpPr>
          <p:spPr>
            <a:xfrm>
              <a:off x="5966288" y="3326925"/>
              <a:ext cx="312400" cy="267700"/>
            </a:xfrm>
            <a:custGeom>
              <a:avLst/>
              <a:gdLst/>
              <a:ahLst/>
              <a:cxnLst/>
              <a:rect l="l" t="t" r="r" b="b"/>
              <a:pathLst>
                <a:path w="12496" h="10708" extrusionOk="0">
                  <a:moveTo>
                    <a:pt x="7149" y="1"/>
                  </a:moveTo>
                  <a:cubicBezTo>
                    <a:pt x="2389" y="1"/>
                    <a:pt x="0" y="5765"/>
                    <a:pt x="3375" y="9140"/>
                  </a:cubicBezTo>
                  <a:cubicBezTo>
                    <a:pt x="4458" y="10223"/>
                    <a:pt x="5792" y="10708"/>
                    <a:pt x="7102" y="10708"/>
                  </a:cubicBezTo>
                  <a:cubicBezTo>
                    <a:pt x="9851" y="10708"/>
                    <a:pt x="12496" y="8571"/>
                    <a:pt x="12496" y="5348"/>
                  </a:cubicBezTo>
                  <a:cubicBezTo>
                    <a:pt x="12496" y="2390"/>
                    <a:pt x="10107" y="1"/>
                    <a:pt x="7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1" name="Google Shape;2861;p50"/>
            <p:cNvSpPr/>
            <p:nvPr/>
          </p:nvSpPr>
          <p:spPr>
            <a:xfrm>
              <a:off x="6082888" y="3403175"/>
              <a:ext cx="22300" cy="19525"/>
            </a:xfrm>
            <a:custGeom>
              <a:avLst/>
              <a:gdLst/>
              <a:ahLst/>
              <a:cxnLst/>
              <a:rect l="l" t="t" r="r" b="b"/>
              <a:pathLst>
                <a:path w="892" h="781" extrusionOk="0">
                  <a:moveTo>
                    <a:pt x="382" y="0"/>
                  </a:moveTo>
                  <a:cubicBezTo>
                    <a:pt x="190" y="0"/>
                    <a:pt x="1" y="153"/>
                    <a:pt x="1" y="383"/>
                  </a:cubicBezTo>
                  <a:cubicBezTo>
                    <a:pt x="1" y="591"/>
                    <a:pt x="171" y="762"/>
                    <a:pt x="380" y="781"/>
                  </a:cubicBezTo>
                  <a:cubicBezTo>
                    <a:pt x="721" y="762"/>
                    <a:pt x="892" y="364"/>
                    <a:pt x="645" y="117"/>
                  </a:cubicBezTo>
                  <a:cubicBezTo>
                    <a:pt x="571" y="36"/>
                    <a:pt x="476" y="0"/>
                    <a:pt x="3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2" name="Google Shape;2862;p50"/>
            <p:cNvSpPr/>
            <p:nvPr/>
          </p:nvSpPr>
          <p:spPr>
            <a:xfrm>
              <a:off x="5899913" y="3216125"/>
              <a:ext cx="491125" cy="488975"/>
            </a:xfrm>
            <a:custGeom>
              <a:avLst/>
              <a:gdLst/>
              <a:ahLst/>
              <a:cxnLst/>
              <a:rect l="l" t="t" r="r" b="b"/>
              <a:pathLst>
                <a:path w="19645" h="19559" extrusionOk="0">
                  <a:moveTo>
                    <a:pt x="9806" y="778"/>
                  </a:moveTo>
                  <a:cubicBezTo>
                    <a:pt x="10188" y="778"/>
                    <a:pt x="10571" y="801"/>
                    <a:pt x="10960" y="849"/>
                  </a:cubicBezTo>
                  <a:lnTo>
                    <a:pt x="10960" y="2309"/>
                  </a:lnTo>
                  <a:cubicBezTo>
                    <a:pt x="10960" y="2479"/>
                    <a:pt x="11074" y="2631"/>
                    <a:pt x="11264" y="2669"/>
                  </a:cubicBezTo>
                  <a:cubicBezTo>
                    <a:pt x="12155" y="2859"/>
                    <a:pt x="13008" y="3219"/>
                    <a:pt x="13785" y="3731"/>
                  </a:cubicBezTo>
                  <a:cubicBezTo>
                    <a:pt x="13843" y="3772"/>
                    <a:pt x="13914" y="3792"/>
                    <a:pt x="13988" y="3792"/>
                  </a:cubicBezTo>
                  <a:cubicBezTo>
                    <a:pt x="14084" y="3792"/>
                    <a:pt x="14184" y="3758"/>
                    <a:pt x="14260" y="3693"/>
                  </a:cubicBezTo>
                  <a:lnTo>
                    <a:pt x="15113" y="2821"/>
                  </a:lnTo>
                  <a:cubicBezTo>
                    <a:pt x="15720" y="3295"/>
                    <a:pt x="16269" y="3826"/>
                    <a:pt x="16743" y="4433"/>
                  </a:cubicBezTo>
                  <a:lnTo>
                    <a:pt x="15871" y="5305"/>
                  </a:lnTo>
                  <a:cubicBezTo>
                    <a:pt x="15739" y="5437"/>
                    <a:pt x="15720" y="5627"/>
                    <a:pt x="15814" y="5779"/>
                  </a:cubicBezTo>
                  <a:cubicBezTo>
                    <a:pt x="16345" y="6556"/>
                    <a:pt x="16706" y="7428"/>
                    <a:pt x="16895" y="8339"/>
                  </a:cubicBezTo>
                  <a:cubicBezTo>
                    <a:pt x="16914" y="8509"/>
                    <a:pt x="17085" y="8642"/>
                    <a:pt x="17255" y="8642"/>
                  </a:cubicBezTo>
                  <a:lnTo>
                    <a:pt x="18734" y="8642"/>
                  </a:lnTo>
                  <a:cubicBezTo>
                    <a:pt x="18829" y="9400"/>
                    <a:pt x="18829" y="10178"/>
                    <a:pt x="18734" y="10936"/>
                  </a:cubicBezTo>
                  <a:lnTo>
                    <a:pt x="17255" y="10936"/>
                  </a:lnTo>
                  <a:cubicBezTo>
                    <a:pt x="17243" y="10935"/>
                    <a:pt x="17231" y="10934"/>
                    <a:pt x="17220" y="10934"/>
                  </a:cubicBezTo>
                  <a:cubicBezTo>
                    <a:pt x="17047" y="10934"/>
                    <a:pt x="16912" y="11062"/>
                    <a:pt x="16876" y="11240"/>
                  </a:cubicBezTo>
                  <a:cubicBezTo>
                    <a:pt x="16687" y="12131"/>
                    <a:pt x="16326" y="13003"/>
                    <a:pt x="15814" y="13781"/>
                  </a:cubicBezTo>
                  <a:cubicBezTo>
                    <a:pt x="15720" y="13932"/>
                    <a:pt x="15739" y="14122"/>
                    <a:pt x="15871" y="14255"/>
                  </a:cubicBezTo>
                  <a:lnTo>
                    <a:pt x="16725" y="15108"/>
                  </a:lnTo>
                  <a:cubicBezTo>
                    <a:pt x="16269" y="15715"/>
                    <a:pt x="15720" y="16264"/>
                    <a:pt x="15113" y="16738"/>
                  </a:cubicBezTo>
                  <a:lnTo>
                    <a:pt x="14241" y="15866"/>
                  </a:lnTo>
                  <a:cubicBezTo>
                    <a:pt x="14176" y="15802"/>
                    <a:pt x="14081" y="15768"/>
                    <a:pt x="13983" y="15768"/>
                  </a:cubicBezTo>
                  <a:cubicBezTo>
                    <a:pt x="13908" y="15768"/>
                    <a:pt x="13832" y="15787"/>
                    <a:pt x="13767" y="15828"/>
                  </a:cubicBezTo>
                  <a:cubicBezTo>
                    <a:pt x="12989" y="16340"/>
                    <a:pt x="12136" y="16701"/>
                    <a:pt x="11226" y="16871"/>
                  </a:cubicBezTo>
                  <a:cubicBezTo>
                    <a:pt x="11036" y="16909"/>
                    <a:pt x="10922" y="17080"/>
                    <a:pt x="10922" y="17250"/>
                  </a:cubicBezTo>
                  <a:lnTo>
                    <a:pt x="10922" y="18710"/>
                  </a:lnTo>
                  <a:cubicBezTo>
                    <a:pt x="10534" y="18758"/>
                    <a:pt x="10150" y="18782"/>
                    <a:pt x="9768" y="18782"/>
                  </a:cubicBezTo>
                  <a:cubicBezTo>
                    <a:pt x="9386" y="18782"/>
                    <a:pt x="9007" y="18758"/>
                    <a:pt x="8628" y="18710"/>
                  </a:cubicBezTo>
                  <a:lnTo>
                    <a:pt x="8628" y="17250"/>
                  </a:lnTo>
                  <a:cubicBezTo>
                    <a:pt x="8628" y="17080"/>
                    <a:pt x="8495" y="16909"/>
                    <a:pt x="8325" y="16871"/>
                  </a:cubicBezTo>
                  <a:cubicBezTo>
                    <a:pt x="7414" y="16701"/>
                    <a:pt x="6542" y="16340"/>
                    <a:pt x="5784" y="15828"/>
                  </a:cubicBezTo>
                  <a:cubicBezTo>
                    <a:pt x="5718" y="15787"/>
                    <a:pt x="5642" y="15768"/>
                    <a:pt x="5567" y="15768"/>
                  </a:cubicBezTo>
                  <a:cubicBezTo>
                    <a:pt x="5469" y="15768"/>
                    <a:pt x="5374" y="15802"/>
                    <a:pt x="5310" y="15866"/>
                  </a:cubicBezTo>
                  <a:lnTo>
                    <a:pt x="4437" y="16738"/>
                  </a:lnTo>
                  <a:cubicBezTo>
                    <a:pt x="3831" y="16264"/>
                    <a:pt x="3281" y="15715"/>
                    <a:pt x="2826" y="15108"/>
                  </a:cubicBezTo>
                  <a:lnTo>
                    <a:pt x="3679" y="14255"/>
                  </a:lnTo>
                  <a:cubicBezTo>
                    <a:pt x="3812" y="14122"/>
                    <a:pt x="3831" y="13932"/>
                    <a:pt x="3736" y="13781"/>
                  </a:cubicBezTo>
                  <a:cubicBezTo>
                    <a:pt x="3224" y="13003"/>
                    <a:pt x="2864" y="12131"/>
                    <a:pt x="2674" y="11240"/>
                  </a:cubicBezTo>
                  <a:cubicBezTo>
                    <a:pt x="2636" y="11050"/>
                    <a:pt x="2484" y="10936"/>
                    <a:pt x="2295" y="10936"/>
                  </a:cubicBezTo>
                  <a:lnTo>
                    <a:pt x="873" y="10936"/>
                  </a:lnTo>
                  <a:cubicBezTo>
                    <a:pt x="778" y="10159"/>
                    <a:pt x="778" y="9400"/>
                    <a:pt x="873" y="8642"/>
                  </a:cubicBezTo>
                  <a:lnTo>
                    <a:pt x="2295" y="8642"/>
                  </a:lnTo>
                  <a:cubicBezTo>
                    <a:pt x="2484" y="8642"/>
                    <a:pt x="2636" y="8509"/>
                    <a:pt x="2674" y="8339"/>
                  </a:cubicBezTo>
                  <a:cubicBezTo>
                    <a:pt x="2864" y="7409"/>
                    <a:pt x="3224" y="6556"/>
                    <a:pt x="3736" y="5779"/>
                  </a:cubicBezTo>
                  <a:cubicBezTo>
                    <a:pt x="3831" y="5627"/>
                    <a:pt x="3812" y="5437"/>
                    <a:pt x="3679" y="5305"/>
                  </a:cubicBezTo>
                  <a:lnTo>
                    <a:pt x="2826" y="4433"/>
                  </a:lnTo>
                  <a:cubicBezTo>
                    <a:pt x="3281" y="3826"/>
                    <a:pt x="3831" y="3276"/>
                    <a:pt x="4437" y="2821"/>
                  </a:cubicBezTo>
                  <a:lnTo>
                    <a:pt x="5310" y="3693"/>
                  </a:lnTo>
                  <a:cubicBezTo>
                    <a:pt x="5374" y="3758"/>
                    <a:pt x="5469" y="3792"/>
                    <a:pt x="5567" y="3792"/>
                  </a:cubicBezTo>
                  <a:cubicBezTo>
                    <a:pt x="5642" y="3792"/>
                    <a:pt x="5718" y="3772"/>
                    <a:pt x="5784" y="3731"/>
                  </a:cubicBezTo>
                  <a:cubicBezTo>
                    <a:pt x="6561" y="3219"/>
                    <a:pt x="7433" y="2859"/>
                    <a:pt x="8362" y="2669"/>
                  </a:cubicBezTo>
                  <a:cubicBezTo>
                    <a:pt x="8533" y="2631"/>
                    <a:pt x="8666" y="2479"/>
                    <a:pt x="8666" y="2309"/>
                  </a:cubicBezTo>
                  <a:lnTo>
                    <a:pt x="8666" y="849"/>
                  </a:lnTo>
                  <a:cubicBezTo>
                    <a:pt x="9045" y="801"/>
                    <a:pt x="9424" y="778"/>
                    <a:pt x="9806" y="778"/>
                  </a:cubicBezTo>
                  <a:close/>
                  <a:moveTo>
                    <a:pt x="9796" y="0"/>
                  </a:moveTo>
                  <a:cubicBezTo>
                    <a:pt x="9263" y="0"/>
                    <a:pt x="8732" y="43"/>
                    <a:pt x="8211" y="128"/>
                  </a:cubicBezTo>
                  <a:cubicBezTo>
                    <a:pt x="8021" y="166"/>
                    <a:pt x="7888" y="318"/>
                    <a:pt x="7888" y="507"/>
                  </a:cubicBezTo>
                  <a:lnTo>
                    <a:pt x="7888" y="1986"/>
                  </a:lnTo>
                  <a:cubicBezTo>
                    <a:pt x="7092" y="2176"/>
                    <a:pt x="6315" y="2498"/>
                    <a:pt x="5613" y="2916"/>
                  </a:cubicBezTo>
                  <a:lnTo>
                    <a:pt x="4760" y="2043"/>
                  </a:lnTo>
                  <a:cubicBezTo>
                    <a:pt x="4686" y="1969"/>
                    <a:pt x="4588" y="1931"/>
                    <a:pt x="4490" y="1931"/>
                  </a:cubicBezTo>
                  <a:cubicBezTo>
                    <a:pt x="4412" y="1931"/>
                    <a:pt x="4334" y="1955"/>
                    <a:pt x="4267" y="2005"/>
                  </a:cubicBezTo>
                  <a:cubicBezTo>
                    <a:pt x="3395" y="2612"/>
                    <a:pt x="2636" y="3371"/>
                    <a:pt x="2010" y="4243"/>
                  </a:cubicBezTo>
                  <a:cubicBezTo>
                    <a:pt x="1897" y="4395"/>
                    <a:pt x="1916" y="4603"/>
                    <a:pt x="2048" y="4736"/>
                  </a:cubicBezTo>
                  <a:lnTo>
                    <a:pt x="2939" y="5627"/>
                  </a:lnTo>
                  <a:cubicBezTo>
                    <a:pt x="2503" y="6310"/>
                    <a:pt x="2200" y="7068"/>
                    <a:pt x="1991" y="7865"/>
                  </a:cubicBezTo>
                  <a:lnTo>
                    <a:pt x="550" y="7865"/>
                  </a:lnTo>
                  <a:cubicBezTo>
                    <a:pt x="361" y="7865"/>
                    <a:pt x="209" y="7997"/>
                    <a:pt x="171" y="8187"/>
                  </a:cubicBezTo>
                  <a:cubicBezTo>
                    <a:pt x="0" y="9249"/>
                    <a:pt x="0" y="10311"/>
                    <a:pt x="171" y="11372"/>
                  </a:cubicBezTo>
                  <a:cubicBezTo>
                    <a:pt x="209" y="11562"/>
                    <a:pt x="361" y="11695"/>
                    <a:pt x="550" y="11695"/>
                  </a:cubicBezTo>
                  <a:lnTo>
                    <a:pt x="1991" y="11695"/>
                  </a:lnTo>
                  <a:cubicBezTo>
                    <a:pt x="2200" y="12472"/>
                    <a:pt x="2503" y="13231"/>
                    <a:pt x="2939" y="13932"/>
                  </a:cubicBezTo>
                  <a:lnTo>
                    <a:pt x="2048" y="14823"/>
                  </a:lnTo>
                  <a:cubicBezTo>
                    <a:pt x="1916" y="14937"/>
                    <a:pt x="1897" y="15146"/>
                    <a:pt x="2010" y="15297"/>
                  </a:cubicBezTo>
                  <a:cubicBezTo>
                    <a:pt x="2636" y="16170"/>
                    <a:pt x="3395" y="16928"/>
                    <a:pt x="4267" y="17554"/>
                  </a:cubicBezTo>
                  <a:cubicBezTo>
                    <a:pt x="4334" y="17604"/>
                    <a:pt x="4412" y="17629"/>
                    <a:pt x="4490" y="17629"/>
                  </a:cubicBezTo>
                  <a:cubicBezTo>
                    <a:pt x="4588" y="17629"/>
                    <a:pt x="4686" y="17590"/>
                    <a:pt x="4760" y="17516"/>
                  </a:cubicBezTo>
                  <a:lnTo>
                    <a:pt x="5632" y="16625"/>
                  </a:lnTo>
                  <a:cubicBezTo>
                    <a:pt x="6334" y="17061"/>
                    <a:pt x="7073" y="17364"/>
                    <a:pt x="7869" y="17573"/>
                  </a:cubicBezTo>
                  <a:lnTo>
                    <a:pt x="7869" y="19052"/>
                  </a:lnTo>
                  <a:cubicBezTo>
                    <a:pt x="7869" y="19241"/>
                    <a:pt x="8002" y="19393"/>
                    <a:pt x="8192" y="19431"/>
                  </a:cubicBezTo>
                  <a:cubicBezTo>
                    <a:pt x="8713" y="19516"/>
                    <a:pt x="9244" y="19559"/>
                    <a:pt x="9777" y="19559"/>
                  </a:cubicBezTo>
                  <a:cubicBezTo>
                    <a:pt x="10311" y="19559"/>
                    <a:pt x="10846" y="19516"/>
                    <a:pt x="11377" y="19431"/>
                  </a:cubicBezTo>
                  <a:cubicBezTo>
                    <a:pt x="11548" y="19393"/>
                    <a:pt x="11681" y="19241"/>
                    <a:pt x="11681" y="19052"/>
                  </a:cubicBezTo>
                  <a:lnTo>
                    <a:pt x="11681" y="17573"/>
                  </a:lnTo>
                  <a:cubicBezTo>
                    <a:pt x="12477" y="17364"/>
                    <a:pt x="13255" y="17061"/>
                    <a:pt x="13937" y="16625"/>
                  </a:cubicBezTo>
                  <a:lnTo>
                    <a:pt x="14828" y="17516"/>
                  </a:lnTo>
                  <a:cubicBezTo>
                    <a:pt x="14902" y="17590"/>
                    <a:pt x="15000" y="17629"/>
                    <a:pt x="15098" y="17629"/>
                  </a:cubicBezTo>
                  <a:cubicBezTo>
                    <a:pt x="15176" y="17629"/>
                    <a:pt x="15254" y="17604"/>
                    <a:pt x="15321" y="17554"/>
                  </a:cubicBezTo>
                  <a:cubicBezTo>
                    <a:pt x="16194" y="16928"/>
                    <a:pt x="16952" y="16170"/>
                    <a:pt x="17559" y="15297"/>
                  </a:cubicBezTo>
                  <a:cubicBezTo>
                    <a:pt x="17673" y="15146"/>
                    <a:pt x="17654" y="14937"/>
                    <a:pt x="17521" y="14823"/>
                  </a:cubicBezTo>
                  <a:lnTo>
                    <a:pt x="16649" y="13932"/>
                  </a:lnTo>
                  <a:cubicBezTo>
                    <a:pt x="17066" y="13231"/>
                    <a:pt x="17388" y="12472"/>
                    <a:pt x="17578" y="11695"/>
                  </a:cubicBezTo>
                  <a:lnTo>
                    <a:pt x="19095" y="11695"/>
                  </a:lnTo>
                  <a:cubicBezTo>
                    <a:pt x="19265" y="11695"/>
                    <a:pt x="19436" y="11562"/>
                    <a:pt x="19455" y="11372"/>
                  </a:cubicBezTo>
                  <a:cubicBezTo>
                    <a:pt x="19645" y="10311"/>
                    <a:pt x="19645" y="9249"/>
                    <a:pt x="19455" y="8187"/>
                  </a:cubicBezTo>
                  <a:cubicBezTo>
                    <a:pt x="19436" y="7997"/>
                    <a:pt x="19265" y="7865"/>
                    <a:pt x="19095" y="7865"/>
                  </a:cubicBezTo>
                  <a:lnTo>
                    <a:pt x="17559" y="7865"/>
                  </a:lnTo>
                  <a:cubicBezTo>
                    <a:pt x="17369" y="7068"/>
                    <a:pt x="17066" y="6310"/>
                    <a:pt x="16630" y="5608"/>
                  </a:cubicBezTo>
                  <a:lnTo>
                    <a:pt x="17521" y="4736"/>
                  </a:lnTo>
                  <a:cubicBezTo>
                    <a:pt x="17654" y="4603"/>
                    <a:pt x="17654" y="4395"/>
                    <a:pt x="17559" y="4243"/>
                  </a:cubicBezTo>
                  <a:cubicBezTo>
                    <a:pt x="16933" y="3371"/>
                    <a:pt x="16175" y="2612"/>
                    <a:pt x="15302" y="1986"/>
                  </a:cubicBezTo>
                  <a:cubicBezTo>
                    <a:pt x="15233" y="1943"/>
                    <a:pt x="15151" y="1920"/>
                    <a:pt x="15071" y="1920"/>
                  </a:cubicBezTo>
                  <a:cubicBezTo>
                    <a:pt x="14976" y="1920"/>
                    <a:pt x="14881" y="1952"/>
                    <a:pt x="14809" y="2024"/>
                  </a:cubicBezTo>
                  <a:lnTo>
                    <a:pt x="13937" y="2916"/>
                  </a:lnTo>
                  <a:cubicBezTo>
                    <a:pt x="13255" y="2498"/>
                    <a:pt x="12496" y="2176"/>
                    <a:pt x="11719" y="1986"/>
                  </a:cubicBezTo>
                  <a:lnTo>
                    <a:pt x="11719" y="526"/>
                  </a:lnTo>
                  <a:cubicBezTo>
                    <a:pt x="11719" y="318"/>
                    <a:pt x="11567" y="166"/>
                    <a:pt x="11396" y="128"/>
                  </a:cubicBezTo>
                  <a:cubicBezTo>
                    <a:pt x="10865" y="43"/>
                    <a:pt x="10330" y="0"/>
                    <a:pt x="97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3" name="Google Shape;2863;p50"/>
            <p:cNvSpPr/>
            <p:nvPr/>
          </p:nvSpPr>
          <p:spPr>
            <a:xfrm>
              <a:off x="5953488" y="3317450"/>
              <a:ext cx="334675" cy="286725"/>
            </a:xfrm>
            <a:custGeom>
              <a:avLst/>
              <a:gdLst/>
              <a:ahLst/>
              <a:cxnLst/>
              <a:rect l="l" t="t" r="r" b="b"/>
              <a:pathLst>
                <a:path w="13387" h="11469" extrusionOk="0">
                  <a:moveTo>
                    <a:pt x="9234" y="1024"/>
                  </a:moveTo>
                  <a:lnTo>
                    <a:pt x="9234" y="1024"/>
                  </a:lnTo>
                  <a:cubicBezTo>
                    <a:pt x="10429" y="1422"/>
                    <a:pt x="11434" y="2276"/>
                    <a:pt x="12041" y="3394"/>
                  </a:cubicBezTo>
                  <a:lnTo>
                    <a:pt x="10107" y="3394"/>
                  </a:lnTo>
                  <a:cubicBezTo>
                    <a:pt x="9974" y="2560"/>
                    <a:pt x="9670" y="1745"/>
                    <a:pt x="9234" y="1024"/>
                  </a:cubicBezTo>
                  <a:close/>
                  <a:moveTo>
                    <a:pt x="7661" y="759"/>
                  </a:moveTo>
                  <a:cubicBezTo>
                    <a:pt x="8324" y="759"/>
                    <a:pt x="8988" y="1840"/>
                    <a:pt x="9310" y="3394"/>
                  </a:cubicBezTo>
                  <a:lnTo>
                    <a:pt x="7073" y="3394"/>
                  </a:lnTo>
                  <a:cubicBezTo>
                    <a:pt x="6599" y="3432"/>
                    <a:pt x="6599" y="4115"/>
                    <a:pt x="7073" y="4153"/>
                  </a:cubicBezTo>
                  <a:lnTo>
                    <a:pt x="9443" y="4153"/>
                  </a:lnTo>
                  <a:cubicBezTo>
                    <a:pt x="9519" y="4684"/>
                    <a:pt x="9557" y="5196"/>
                    <a:pt x="9557" y="5727"/>
                  </a:cubicBezTo>
                  <a:cubicBezTo>
                    <a:pt x="9557" y="6220"/>
                    <a:pt x="9519" y="6713"/>
                    <a:pt x="9462" y="7206"/>
                  </a:cubicBezTo>
                  <a:lnTo>
                    <a:pt x="5840" y="7206"/>
                  </a:lnTo>
                  <a:cubicBezTo>
                    <a:pt x="5783" y="6713"/>
                    <a:pt x="5745" y="6220"/>
                    <a:pt x="5745" y="5727"/>
                  </a:cubicBezTo>
                  <a:lnTo>
                    <a:pt x="5745" y="5347"/>
                  </a:lnTo>
                  <a:cubicBezTo>
                    <a:pt x="5755" y="5084"/>
                    <a:pt x="5559" y="4951"/>
                    <a:pt x="5364" y="4951"/>
                  </a:cubicBezTo>
                  <a:cubicBezTo>
                    <a:pt x="5180" y="4951"/>
                    <a:pt x="4996" y="5070"/>
                    <a:pt x="4987" y="5309"/>
                  </a:cubicBezTo>
                  <a:lnTo>
                    <a:pt x="4987" y="5727"/>
                  </a:lnTo>
                  <a:cubicBezTo>
                    <a:pt x="4987" y="6220"/>
                    <a:pt x="5025" y="6713"/>
                    <a:pt x="5082" y="7206"/>
                  </a:cubicBezTo>
                  <a:lnTo>
                    <a:pt x="2920" y="7206"/>
                  </a:lnTo>
                  <a:cubicBezTo>
                    <a:pt x="2768" y="6732"/>
                    <a:pt x="2693" y="6220"/>
                    <a:pt x="2693" y="5727"/>
                  </a:cubicBezTo>
                  <a:cubicBezTo>
                    <a:pt x="2693" y="5196"/>
                    <a:pt x="2787" y="4665"/>
                    <a:pt x="2958" y="4153"/>
                  </a:cubicBezTo>
                  <a:lnTo>
                    <a:pt x="4039" y="4153"/>
                  </a:lnTo>
                  <a:cubicBezTo>
                    <a:pt x="4494" y="4134"/>
                    <a:pt x="4494" y="3432"/>
                    <a:pt x="4039" y="3394"/>
                  </a:cubicBezTo>
                  <a:lnTo>
                    <a:pt x="3280" y="3394"/>
                  </a:lnTo>
                  <a:cubicBezTo>
                    <a:pt x="3887" y="2257"/>
                    <a:pt x="4892" y="1403"/>
                    <a:pt x="6125" y="1005"/>
                  </a:cubicBezTo>
                  <a:lnTo>
                    <a:pt x="6125" y="1005"/>
                  </a:lnTo>
                  <a:cubicBezTo>
                    <a:pt x="5878" y="1384"/>
                    <a:pt x="5689" y="1783"/>
                    <a:pt x="5537" y="2200"/>
                  </a:cubicBezTo>
                  <a:cubicBezTo>
                    <a:pt x="5489" y="2465"/>
                    <a:pt x="5709" y="2653"/>
                    <a:pt x="5929" y="2653"/>
                  </a:cubicBezTo>
                  <a:cubicBezTo>
                    <a:pt x="6055" y="2653"/>
                    <a:pt x="6181" y="2591"/>
                    <a:pt x="6257" y="2446"/>
                  </a:cubicBezTo>
                  <a:cubicBezTo>
                    <a:pt x="6618" y="1403"/>
                    <a:pt x="7168" y="759"/>
                    <a:pt x="7661" y="759"/>
                  </a:cubicBezTo>
                  <a:close/>
                  <a:moveTo>
                    <a:pt x="12382" y="4153"/>
                  </a:moveTo>
                  <a:cubicBezTo>
                    <a:pt x="12704" y="5139"/>
                    <a:pt x="12704" y="6220"/>
                    <a:pt x="12401" y="7206"/>
                  </a:cubicBezTo>
                  <a:lnTo>
                    <a:pt x="10239" y="7206"/>
                  </a:lnTo>
                  <a:cubicBezTo>
                    <a:pt x="10315" y="6713"/>
                    <a:pt x="10334" y="6220"/>
                    <a:pt x="10334" y="5727"/>
                  </a:cubicBezTo>
                  <a:cubicBezTo>
                    <a:pt x="10334" y="5196"/>
                    <a:pt x="10296" y="4665"/>
                    <a:pt x="10239" y="4153"/>
                  </a:cubicBezTo>
                  <a:close/>
                  <a:moveTo>
                    <a:pt x="5196" y="7983"/>
                  </a:moveTo>
                  <a:cubicBezTo>
                    <a:pt x="5328" y="8798"/>
                    <a:pt x="5613" y="9576"/>
                    <a:pt x="6011" y="10296"/>
                  </a:cubicBezTo>
                  <a:lnTo>
                    <a:pt x="6106" y="10448"/>
                  </a:lnTo>
                  <a:cubicBezTo>
                    <a:pt x="4873" y="10031"/>
                    <a:pt x="3830" y="9140"/>
                    <a:pt x="3243" y="7983"/>
                  </a:cubicBezTo>
                  <a:close/>
                  <a:moveTo>
                    <a:pt x="12098" y="7983"/>
                  </a:moveTo>
                  <a:cubicBezTo>
                    <a:pt x="11491" y="9140"/>
                    <a:pt x="10467" y="10031"/>
                    <a:pt x="9215" y="10448"/>
                  </a:cubicBezTo>
                  <a:lnTo>
                    <a:pt x="9215" y="10429"/>
                  </a:lnTo>
                  <a:cubicBezTo>
                    <a:pt x="9253" y="10391"/>
                    <a:pt x="9272" y="10334"/>
                    <a:pt x="9310" y="10296"/>
                  </a:cubicBezTo>
                  <a:cubicBezTo>
                    <a:pt x="9708" y="9576"/>
                    <a:pt x="9993" y="8779"/>
                    <a:pt x="10126" y="7983"/>
                  </a:cubicBezTo>
                  <a:close/>
                  <a:moveTo>
                    <a:pt x="9348" y="7983"/>
                  </a:moveTo>
                  <a:cubicBezTo>
                    <a:pt x="9007" y="9576"/>
                    <a:pt x="8343" y="10695"/>
                    <a:pt x="7661" y="10695"/>
                  </a:cubicBezTo>
                  <a:cubicBezTo>
                    <a:pt x="6997" y="10695"/>
                    <a:pt x="6314" y="9576"/>
                    <a:pt x="5973" y="7983"/>
                  </a:cubicBezTo>
                  <a:close/>
                  <a:moveTo>
                    <a:pt x="7661" y="0"/>
                  </a:moveTo>
                  <a:cubicBezTo>
                    <a:pt x="2560" y="0"/>
                    <a:pt x="0" y="6163"/>
                    <a:pt x="3603" y="9784"/>
                  </a:cubicBezTo>
                  <a:cubicBezTo>
                    <a:pt x="4772" y="10948"/>
                    <a:pt x="6207" y="11469"/>
                    <a:pt x="7614" y="11469"/>
                  </a:cubicBezTo>
                  <a:cubicBezTo>
                    <a:pt x="10562" y="11469"/>
                    <a:pt x="13387" y="9180"/>
                    <a:pt x="13387" y="5727"/>
                  </a:cubicBezTo>
                  <a:cubicBezTo>
                    <a:pt x="13387" y="2560"/>
                    <a:pt x="10827" y="0"/>
                    <a:pt x="76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64" name="Google Shape;2864;p50"/>
          <p:cNvGrpSpPr/>
          <p:nvPr/>
        </p:nvGrpSpPr>
        <p:grpSpPr>
          <a:xfrm>
            <a:off x="7411178" y="2684896"/>
            <a:ext cx="365780" cy="365760"/>
            <a:chOff x="6564038" y="3306475"/>
            <a:chExt cx="402000" cy="400175"/>
          </a:xfrm>
        </p:grpSpPr>
        <p:sp>
          <p:nvSpPr>
            <p:cNvPr id="2865" name="Google Shape;2865;p50"/>
            <p:cNvSpPr/>
            <p:nvPr/>
          </p:nvSpPr>
          <p:spPr>
            <a:xfrm>
              <a:off x="6571613" y="3314125"/>
              <a:ext cx="384475" cy="384475"/>
            </a:xfrm>
            <a:custGeom>
              <a:avLst/>
              <a:gdLst/>
              <a:ahLst/>
              <a:cxnLst/>
              <a:rect l="l" t="t" r="r" b="b"/>
              <a:pathLst>
                <a:path w="15379" h="15379" extrusionOk="0">
                  <a:moveTo>
                    <a:pt x="2693" y="6410"/>
                  </a:moveTo>
                  <a:lnTo>
                    <a:pt x="8970" y="12686"/>
                  </a:lnTo>
                  <a:lnTo>
                    <a:pt x="2693" y="12686"/>
                  </a:lnTo>
                  <a:lnTo>
                    <a:pt x="2693" y="6410"/>
                  </a:lnTo>
                  <a:close/>
                  <a:moveTo>
                    <a:pt x="1" y="1"/>
                  </a:moveTo>
                  <a:lnTo>
                    <a:pt x="1" y="15378"/>
                  </a:lnTo>
                  <a:lnTo>
                    <a:pt x="15379" y="1537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6" name="Google Shape;2866;p50"/>
            <p:cNvSpPr/>
            <p:nvPr/>
          </p:nvSpPr>
          <p:spPr>
            <a:xfrm>
              <a:off x="6884963" y="3533600"/>
              <a:ext cx="72550" cy="70650"/>
            </a:xfrm>
            <a:custGeom>
              <a:avLst/>
              <a:gdLst/>
              <a:ahLst/>
              <a:cxnLst/>
              <a:rect l="l" t="t" r="r" b="b"/>
              <a:pathLst>
                <a:path w="2902" h="2826" extrusionOk="0">
                  <a:moveTo>
                    <a:pt x="1745" y="1"/>
                  </a:moveTo>
                  <a:lnTo>
                    <a:pt x="0" y="1745"/>
                  </a:lnTo>
                  <a:lnTo>
                    <a:pt x="892" y="2655"/>
                  </a:lnTo>
                  <a:cubicBezTo>
                    <a:pt x="1015" y="2769"/>
                    <a:pt x="1176" y="2826"/>
                    <a:pt x="1337" y="2826"/>
                  </a:cubicBezTo>
                  <a:cubicBezTo>
                    <a:pt x="1498" y="2826"/>
                    <a:pt x="1660" y="2769"/>
                    <a:pt x="1783" y="2655"/>
                  </a:cubicBezTo>
                  <a:lnTo>
                    <a:pt x="2655" y="1764"/>
                  </a:lnTo>
                  <a:cubicBezTo>
                    <a:pt x="2902" y="1518"/>
                    <a:pt x="2902" y="1119"/>
                    <a:pt x="2655" y="873"/>
                  </a:cubicBezTo>
                  <a:lnTo>
                    <a:pt x="17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7" name="Google Shape;2867;p50"/>
            <p:cNvSpPr/>
            <p:nvPr/>
          </p:nvSpPr>
          <p:spPr>
            <a:xfrm>
              <a:off x="6862688" y="3510850"/>
              <a:ext cx="66375" cy="66400"/>
            </a:xfrm>
            <a:custGeom>
              <a:avLst/>
              <a:gdLst/>
              <a:ahLst/>
              <a:cxnLst/>
              <a:rect l="l" t="t" r="r" b="b"/>
              <a:pathLst>
                <a:path w="2655" h="2656" extrusionOk="0">
                  <a:moveTo>
                    <a:pt x="1764" y="1"/>
                  </a:moveTo>
                  <a:lnTo>
                    <a:pt x="0" y="1764"/>
                  </a:lnTo>
                  <a:lnTo>
                    <a:pt x="891" y="2655"/>
                  </a:lnTo>
                  <a:lnTo>
                    <a:pt x="2655" y="892"/>
                  </a:lnTo>
                  <a:lnTo>
                    <a:pt x="1764" y="1"/>
                  </a:lnTo>
                  <a:close/>
                </a:path>
              </a:pathLst>
            </a:cu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8" name="Google Shape;2868;p50"/>
            <p:cNvSpPr/>
            <p:nvPr/>
          </p:nvSpPr>
          <p:spPr>
            <a:xfrm>
              <a:off x="6693463" y="3341625"/>
              <a:ext cx="213325" cy="213800"/>
            </a:xfrm>
            <a:custGeom>
              <a:avLst/>
              <a:gdLst/>
              <a:ahLst/>
              <a:cxnLst/>
              <a:rect l="l" t="t" r="r" b="b"/>
              <a:pathLst>
                <a:path w="8533" h="8552" extrusionOk="0">
                  <a:moveTo>
                    <a:pt x="1744" y="0"/>
                  </a:moveTo>
                  <a:lnTo>
                    <a:pt x="0" y="1764"/>
                  </a:lnTo>
                  <a:lnTo>
                    <a:pt x="6769" y="8552"/>
                  </a:lnTo>
                  <a:lnTo>
                    <a:pt x="6769" y="8533"/>
                  </a:lnTo>
                  <a:lnTo>
                    <a:pt x="8533" y="6789"/>
                  </a:lnTo>
                  <a:lnTo>
                    <a:pt x="17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9" name="Google Shape;2869;p50"/>
            <p:cNvSpPr/>
            <p:nvPr/>
          </p:nvSpPr>
          <p:spPr>
            <a:xfrm>
              <a:off x="6665963" y="3314125"/>
              <a:ext cx="71125" cy="71600"/>
            </a:xfrm>
            <a:custGeom>
              <a:avLst/>
              <a:gdLst/>
              <a:ahLst/>
              <a:cxnLst/>
              <a:rect l="l" t="t" r="r" b="b"/>
              <a:pathLst>
                <a:path w="2845" h="2864" extrusionOk="0">
                  <a:moveTo>
                    <a:pt x="0" y="1"/>
                  </a:moveTo>
                  <a:lnTo>
                    <a:pt x="891" y="2655"/>
                  </a:lnTo>
                  <a:lnTo>
                    <a:pt x="1100" y="2864"/>
                  </a:lnTo>
                  <a:lnTo>
                    <a:pt x="2844" y="1100"/>
                  </a:lnTo>
                  <a:lnTo>
                    <a:pt x="2655" y="892"/>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0" name="Google Shape;2870;p50"/>
            <p:cNvSpPr/>
            <p:nvPr/>
          </p:nvSpPr>
          <p:spPr>
            <a:xfrm>
              <a:off x="6825713" y="3476250"/>
              <a:ext cx="20875" cy="15900"/>
            </a:xfrm>
            <a:custGeom>
              <a:avLst/>
              <a:gdLst/>
              <a:ahLst/>
              <a:cxnLst/>
              <a:rect l="l" t="t" r="r" b="b"/>
              <a:pathLst>
                <a:path w="835" h="636" extrusionOk="0">
                  <a:moveTo>
                    <a:pt x="417" y="0"/>
                  </a:moveTo>
                  <a:cubicBezTo>
                    <a:pt x="133" y="0"/>
                    <a:pt x="0" y="342"/>
                    <a:pt x="190" y="550"/>
                  </a:cubicBezTo>
                  <a:cubicBezTo>
                    <a:pt x="256" y="607"/>
                    <a:pt x="337" y="636"/>
                    <a:pt x="417" y="636"/>
                  </a:cubicBezTo>
                  <a:cubicBezTo>
                    <a:pt x="498" y="636"/>
                    <a:pt x="579" y="607"/>
                    <a:pt x="645" y="550"/>
                  </a:cubicBezTo>
                  <a:cubicBezTo>
                    <a:pt x="835" y="342"/>
                    <a:pt x="702" y="0"/>
                    <a:pt x="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1" name="Google Shape;2871;p50"/>
            <p:cNvSpPr/>
            <p:nvPr/>
          </p:nvSpPr>
          <p:spPr>
            <a:xfrm>
              <a:off x="6564038" y="3306475"/>
              <a:ext cx="400125" cy="400175"/>
            </a:xfrm>
            <a:custGeom>
              <a:avLst/>
              <a:gdLst/>
              <a:ahLst/>
              <a:cxnLst/>
              <a:rect l="l" t="t" r="r" b="b"/>
              <a:pathLst>
                <a:path w="16005" h="16007" extrusionOk="0">
                  <a:moveTo>
                    <a:pt x="626" y="1065"/>
                  </a:moveTo>
                  <a:lnTo>
                    <a:pt x="3129" y="3587"/>
                  </a:lnTo>
                  <a:lnTo>
                    <a:pt x="2466" y="4251"/>
                  </a:lnTo>
                  <a:cubicBezTo>
                    <a:pt x="2260" y="4471"/>
                    <a:pt x="2464" y="4771"/>
                    <a:pt x="2699" y="4771"/>
                  </a:cubicBezTo>
                  <a:cubicBezTo>
                    <a:pt x="2767" y="4771"/>
                    <a:pt x="2838" y="4746"/>
                    <a:pt x="2902" y="4687"/>
                  </a:cubicBezTo>
                  <a:lnTo>
                    <a:pt x="3565" y="4023"/>
                  </a:lnTo>
                  <a:lnTo>
                    <a:pt x="4893" y="5350"/>
                  </a:lnTo>
                  <a:lnTo>
                    <a:pt x="4229" y="6014"/>
                  </a:lnTo>
                  <a:cubicBezTo>
                    <a:pt x="3983" y="6231"/>
                    <a:pt x="4201" y="6558"/>
                    <a:pt x="4452" y="6558"/>
                  </a:cubicBezTo>
                  <a:cubicBezTo>
                    <a:pt x="4530" y="6558"/>
                    <a:pt x="4612" y="6527"/>
                    <a:pt x="4684" y="6450"/>
                  </a:cubicBezTo>
                  <a:lnTo>
                    <a:pt x="5348" y="5786"/>
                  </a:lnTo>
                  <a:lnTo>
                    <a:pt x="6656" y="7114"/>
                  </a:lnTo>
                  <a:lnTo>
                    <a:pt x="6011" y="7777"/>
                  </a:lnTo>
                  <a:cubicBezTo>
                    <a:pt x="5738" y="7993"/>
                    <a:pt x="5956" y="8329"/>
                    <a:pt x="6210" y="8329"/>
                  </a:cubicBezTo>
                  <a:cubicBezTo>
                    <a:pt x="6290" y="8329"/>
                    <a:pt x="6374" y="8296"/>
                    <a:pt x="6447" y="8213"/>
                  </a:cubicBezTo>
                  <a:lnTo>
                    <a:pt x="7111" y="7569"/>
                  </a:lnTo>
                  <a:lnTo>
                    <a:pt x="8419" y="8896"/>
                  </a:lnTo>
                  <a:lnTo>
                    <a:pt x="7775" y="9560"/>
                  </a:lnTo>
                  <a:cubicBezTo>
                    <a:pt x="7568" y="9782"/>
                    <a:pt x="7765" y="10073"/>
                    <a:pt x="8005" y="10073"/>
                  </a:cubicBezTo>
                  <a:cubicBezTo>
                    <a:pt x="8073" y="10073"/>
                    <a:pt x="8144" y="10050"/>
                    <a:pt x="8211" y="9996"/>
                  </a:cubicBezTo>
                  <a:lnTo>
                    <a:pt x="8875" y="9332"/>
                  </a:lnTo>
                  <a:lnTo>
                    <a:pt x="10202" y="10660"/>
                  </a:lnTo>
                  <a:lnTo>
                    <a:pt x="9538" y="11323"/>
                  </a:lnTo>
                  <a:cubicBezTo>
                    <a:pt x="9294" y="11553"/>
                    <a:pt x="9507" y="11870"/>
                    <a:pt x="9748" y="11870"/>
                  </a:cubicBezTo>
                  <a:cubicBezTo>
                    <a:pt x="9825" y="11870"/>
                    <a:pt x="9905" y="11837"/>
                    <a:pt x="9974" y="11759"/>
                  </a:cubicBezTo>
                  <a:lnTo>
                    <a:pt x="10638" y="11096"/>
                  </a:lnTo>
                  <a:lnTo>
                    <a:pt x="11965" y="12423"/>
                  </a:lnTo>
                  <a:lnTo>
                    <a:pt x="11302" y="13087"/>
                  </a:lnTo>
                  <a:cubicBezTo>
                    <a:pt x="11095" y="13322"/>
                    <a:pt x="11301" y="13626"/>
                    <a:pt x="11536" y="13626"/>
                  </a:cubicBezTo>
                  <a:cubicBezTo>
                    <a:pt x="11604" y="13626"/>
                    <a:pt x="11674" y="13601"/>
                    <a:pt x="11738" y="13542"/>
                  </a:cubicBezTo>
                  <a:lnTo>
                    <a:pt x="12401" y="12878"/>
                  </a:lnTo>
                  <a:lnTo>
                    <a:pt x="14923" y="15381"/>
                  </a:lnTo>
                  <a:lnTo>
                    <a:pt x="626" y="15381"/>
                  </a:lnTo>
                  <a:lnTo>
                    <a:pt x="626" y="1065"/>
                  </a:lnTo>
                  <a:close/>
                  <a:moveTo>
                    <a:pt x="306" y="0"/>
                  </a:moveTo>
                  <a:cubicBezTo>
                    <a:pt x="147" y="0"/>
                    <a:pt x="1" y="128"/>
                    <a:pt x="1" y="307"/>
                  </a:cubicBezTo>
                  <a:lnTo>
                    <a:pt x="1" y="15684"/>
                  </a:lnTo>
                  <a:cubicBezTo>
                    <a:pt x="1" y="15855"/>
                    <a:pt x="133" y="15988"/>
                    <a:pt x="304" y="16007"/>
                  </a:cubicBezTo>
                  <a:lnTo>
                    <a:pt x="15682" y="16007"/>
                  </a:lnTo>
                  <a:cubicBezTo>
                    <a:pt x="15795" y="15988"/>
                    <a:pt x="15909" y="15912"/>
                    <a:pt x="15966" y="15798"/>
                  </a:cubicBezTo>
                  <a:cubicBezTo>
                    <a:pt x="16004" y="15684"/>
                    <a:pt x="15985" y="15552"/>
                    <a:pt x="15890" y="15457"/>
                  </a:cubicBezTo>
                  <a:lnTo>
                    <a:pt x="531" y="98"/>
                  </a:lnTo>
                  <a:cubicBezTo>
                    <a:pt x="463" y="30"/>
                    <a:pt x="383" y="0"/>
                    <a:pt x="3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2" name="Google Shape;2872;p50"/>
            <p:cNvSpPr/>
            <p:nvPr/>
          </p:nvSpPr>
          <p:spPr>
            <a:xfrm>
              <a:off x="6630888" y="3466550"/>
              <a:ext cx="173500" cy="172800"/>
            </a:xfrm>
            <a:custGeom>
              <a:avLst/>
              <a:gdLst/>
              <a:ahLst/>
              <a:cxnLst/>
              <a:rect l="l" t="t" r="r" b="b"/>
              <a:pathLst>
                <a:path w="6940" h="6912" extrusionOk="0">
                  <a:moveTo>
                    <a:pt x="626" y="1071"/>
                  </a:moveTo>
                  <a:lnTo>
                    <a:pt x="5840" y="6285"/>
                  </a:lnTo>
                  <a:lnTo>
                    <a:pt x="626" y="6285"/>
                  </a:lnTo>
                  <a:lnTo>
                    <a:pt x="626" y="1071"/>
                  </a:lnTo>
                  <a:close/>
                  <a:moveTo>
                    <a:pt x="320" y="1"/>
                  </a:moveTo>
                  <a:cubicBezTo>
                    <a:pt x="278" y="1"/>
                    <a:pt x="234" y="9"/>
                    <a:pt x="190" y="28"/>
                  </a:cubicBezTo>
                  <a:cubicBezTo>
                    <a:pt x="76" y="66"/>
                    <a:pt x="0" y="180"/>
                    <a:pt x="0" y="313"/>
                  </a:cubicBezTo>
                  <a:lnTo>
                    <a:pt x="0" y="6589"/>
                  </a:lnTo>
                  <a:cubicBezTo>
                    <a:pt x="0" y="6759"/>
                    <a:pt x="152" y="6911"/>
                    <a:pt x="322" y="6911"/>
                  </a:cubicBezTo>
                  <a:lnTo>
                    <a:pt x="6599" y="6911"/>
                  </a:lnTo>
                  <a:cubicBezTo>
                    <a:pt x="6731" y="6911"/>
                    <a:pt x="6845" y="6835"/>
                    <a:pt x="6883" y="6721"/>
                  </a:cubicBezTo>
                  <a:cubicBezTo>
                    <a:pt x="6940" y="6589"/>
                    <a:pt x="6902" y="6456"/>
                    <a:pt x="6826" y="6380"/>
                  </a:cubicBezTo>
                  <a:lnTo>
                    <a:pt x="531" y="85"/>
                  </a:lnTo>
                  <a:cubicBezTo>
                    <a:pt x="480" y="34"/>
                    <a:pt x="405" y="1"/>
                    <a:pt x="3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3" name="Google Shape;2873;p50"/>
            <p:cNvSpPr/>
            <p:nvPr/>
          </p:nvSpPr>
          <p:spPr>
            <a:xfrm>
              <a:off x="6769938" y="3421050"/>
              <a:ext cx="56125" cy="49575"/>
            </a:xfrm>
            <a:custGeom>
              <a:avLst/>
              <a:gdLst/>
              <a:ahLst/>
              <a:cxnLst/>
              <a:rect l="l" t="t" r="r" b="b"/>
              <a:pathLst>
                <a:path w="2245" h="1983" extrusionOk="0">
                  <a:moveTo>
                    <a:pt x="446" y="0"/>
                  </a:moveTo>
                  <a:cubicBezTo>
                    <a:pt x="203" y="0"/>
                    <a:pt x="1" y="304"/>
                    <a:pt x="221" y="540"/>
                  </a:cubicBezTo>
                  <a:lnTo>
                    <a:pt x="1549" y="1867"/>
                  </a:lnTo>
                  <a:cubicBezTo>
                    <a:pt x="1617" y="1949"/>
                    <a:pt x="1697" y="1983"/>
                    <a:pt x="1775" y="1983"/>
                  </a:cubicBezTo>
                  <a:cubicBezTo>
                    <a:pt x="2022" y="1983"/>
                    <a:pt x="2244" y="1643"/>
                    <a:pt x="1985" y="1412"/>
                  </a:cubicBezTo>
                  <a:lnTo>
                    <a:pt x="657" y="85"/>
                  </a:lnTo>
                  <a:cubicBezTo>
                    <a:pt x="590" y="25"/>
                    <a:pt x="516" y="0"/>
                    <a:pt x="4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4" name="Google Shape;2874;p50"/>
            <p:cNvSpPr/>
            <p:nvPr/>
          </p:nvSpPr>
          <p:spPr>
            <a:xfrm>
              <a:off x="6656788" y="3306650"/>
              <a:ext cx="309250" cy="305325"/>
            </a:xfrm>
            <a:custGeom>
              <a:avLst/>
              <a:gdLst/>
              <a:ahLst/>
              <a:cxnLst/>
              <a:rect l="l" t="t" r="r" b="b"/>
              <a:pathLst>
                <a:path w="12370" h="12213" extrusionOk="0">
                  <a:moveTo>
                    <a:pt x="860" y="793"/>
                  </a:moveTo>
                  <a:lnTo>
                    <a:pt x="2737" y="1418"/>
                  </a:lnTo>
                  <a:lnTo>
                    <a:pt x="1505" y="2689"/>
                  </a:lnTo>
                  <a:lnTo>
                    <a:pt x="860" y="793"/>
                  </a:lnTo>
                  <a:close/>
                  <a:moveTo>
                    <a:pt x="3211" y="1835"/>
                  </a:moveTo>
                  <a:lnTo>
                    <a:pt x="9564" y="8188"/>
                  </a:lnTo>
                  <a:lnTo>
                    <a:pt x="8236" y="9496"/>
                  </a:lnTo>
                  <a:lnTo>
                    <a:pt x="1884" y="3163"/>
                  </a:lnTo>
                  <a:lnTo>
                    <a:pt x="3211" y="1835"/>
                  </a:lnTo>
                  <a:close/>
                  <a:moveTo>
                    <a:pt x="10000" y="8624"/>
                  </a:moveTo>
                  <a:lnTo>
                    <a:pt x="10436" y="9060"/>
                  </a:lnTo>
                  <a:lnTo>
                    <a:pt x="9109" y="10387"/>
                  </a:lnTo>
                  <a:lnTo>
                    <a:pt x="8672" y="9951"/>
                  </a:lnTo>
                  <a:lnTo>
                    <a:pt x="10000" y="8624"/>
                  </a:lnTo>
                  <a:close/>
                  <a:moveTo>
                    <a:pt x="10872" y="9496"/>
                  </a:moveTo>
                  <a:lnTo>
                    <a:pt x="11555" y="10178"/>
                  </a:lnTo>
                  <a:cubicBezTo>
                    <a:pt x="11687" y="10311"/>
                    <a:pt x="11687" y="10501"/>
                    <a:pt x="11555" y="10615"/>
                  </a:cubicBezTo>
                  <a:lnTo>
                    <a:pt x="10682" y="11506"/>
                  </a:lnTo>
                  <a:cubicBezTo>
                    <a:pt x="10616" y="11563"/>
                    <a:pt x="10535" y="11591"/>
                    <a:pt x="10455" y="11591"/>
                  </a:cubicBezTo>
                  <a:cubicBezTo>
                    <a:pt x="10374" y="11591"/>
                    <a:pt x="10294" y="11563"/>
                    <a:pt x="10227" y="11506"/>
                  </a:cubicBezTo>
                  <a:lnTo>
                    <a:pt x="9564" y="10823"/>
                  </a:lnTo>
                  <a:lnTo>
                    <a:pt x="10872" y="9496"/>
                  </a:lnTo>
                  <a:close/>
                  <a:moveTo>
                    <a:pt x="365" y="0"/>
                  </a:moveTo>
                  <a:cubicBezTo>
                    <a:pt x="161" y="0"/>
                    <a:pt x="1" y="200"/>
                    <a:pt x="83" y="413"/>
                  </a:cubicBezTo>
                  <a:lnTo>
                    <a:pt x="955" y="3068"/>
                  </a:lnTo>
                  <a:cubicBezTo>
                    <a:pt x="955" y="3106"/>
                    <a:pt x="993" y="3144"/>
                    <a:pt x="1031" y="3182"/>
                  </a:cubicBezTo>
                  <a:lnTo>
                    <a:pt x="9791" y="11942"/>
                  </a:lnTo>
                  <a:cubicBezTo>
                    <a:pt x="9971" y="12122"/>
                    <a:pt x="10213" y="12212"/>
                    <a:pt x="10455" y="12212"/>
                  </a:cubicBezTo>
                  <a:cubicBezTo>
                    <a:pt x="10697" y="12212"/>
                    <a:pt x="10938" y="12122"/>
                    <a:pt x="11118" y="11942"/>
                  </a:cubicBezTo>
                  <a:lnTo>
                    <a:pt x="12010" y="11070"/>
                  </a:lnTo>
                  <a:cubicBezTo>
                    <a:pt x="12370" y="10690"/>
                    <a:pt x="12370" y="10103"/>
                    <a:pt x="12010" y="9742"/>
                  </a:cubicBezTo>
                  <a:lnTo>
                    <a:pt x="3230" y="963"/>
                  </a:lnTo>
                  <a:cubicBezTo>
                    <a:pt x="3193" y="925"/>
                    <a:pt x="3155" y="906"/>
                    <a:pt x="3117" y="887"/>
                  </a:cubicBezTo>
                  <a:lnTo>
                    <a:pt x="462" y="15"/>
                  </a:lnTo>
                  <a:cubicBezTo>
                    <a:pt x="429" y="5"/>
                    <a:pt x="397" y="0"/>
                    <a:pt x="3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75" name="Google Shape;2875;p50"/>
          <p:cNvGrpSpPr/>
          <p:nvPr/>
        </p:nvGrpSpPr>
        <p:grpSpPr>
          <a:xfrm>
            <a:off x="8204581" y="2684907"/>
            <a:ext cx="215157" cy="365738"/>
            <a:chOff x="7382238" y="3252975"/>
            <a:chExt cx="364550" cy="621475"/>
          </a:xfrm>
        </p:grpSpPr>
        <p:sp>
          <p:nvSpPr>
            <p:cNvPr id="2876" name="Google Shape;2876;p50"/>
            <p:cNvSpPr/>
            <p:nvPr/>
          </p:nvSpPr>
          <p:spPr>
            <a:xfrm>
              <a:off x="7394563" y="3757825"/>
              <a:ext cx="339900" cy="104775"/>
            </a:xfrm>
            <a:custGeom>
              <a:avLst/>
              <a:gdLst/>
              <a:ahLst/>
              <a:cxnLst/>
              <a:rect l="l" t="t" r="r" b="b"/>
              <a:pathLst>
                <a:path w="13596" h="4191" extrusionOk="0">
                  <a:moveTo>
                    <a:pt x="0" y="0"/>
                  </a:moveTo>
                  <a:lnTo>
                    <a:pt x="0" y="3205"/>
                  </a:lnTo>
                  <a:cubicBezTo>
                    <a:pt x="0" y="3755"/>
                    <a:pt x="436" y="4191"/>
                    <a:pt x="967" y="4191"/>
                  </a:cubicBezTo>
                  <a:lnTo>
                    <a:pt x="12628" y="4191"/>
                  </a:lnTo>
                  <a:cubicBezTo>
                    <a:pt x="13159" y="4191"/>
                    <a:pt x="13596" y="3755"/>
                    <a:pt x="13596" y="3205"/>
                  </a:cubicBezTo>
                  <a:lnTo>
                    <a:pt x="13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7" name="Google Shape;2877;p50"/>
            <p:cNvSpPr/>
            <p:nvPr/>
          </p:nvSpPr>
          <p:spPr>
            <a:xfrm>
              <a:off x="7394563" y="3344950"/>
              <a:ext cx="339900" cy="412900"/>
            </a:xfrm>
            <a:custGeom>
              <a:avLst/>
              <a:gdLst/>
              <a:ahLst/>
              <a:cxnLst/>
              <a:rect l="l" t="t" r="r" b="b"/>
              <a:pathLst>
                <a:path w="13596" h="16516" extrusionOk="0">
                  <a:moveTo>
                    <a:pt x="0" y="0"/>
                  </a:moveTo>
                  <a:lnTo>
                    <a:pt x="0" y="16515"/>
                  </a:lnTo>
                  <a:lnTo>
                    <a:pt x="13596" y="16515"/>
                  </a:lnTo>
                  <a:lnTo>
                    <a:pt x="135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8" name="Google Shape;2878;p50"/>
            <p:cNvSpPr/>
            <p:nvPr/>
          </p:nvSpPr>
          <p:spPr>
            <a:xfrm>
              <a:off x="7394563" y="3264825"/>
              <a:ext cx="339900" cy="80150"/>
            </a:xfrm>
            <a:custGeom>
              <a:avLst/>
              <a:gdLst/>
              <a:ahLst/>
              <a:cxnLst/>
              <a:rect l="l" t="t" r="r" b="b"/>
              <a:pathLst>
                <a:path w="13596" h="3206" extrusionOk="0">
                  <a:moveTo>
                    <a:pt x="967" y="1"/>
                  </a:moveTo>
                  <a:cubicBezTo>
                    <a:pt x="436" y="1"/>
                    <a:pt x="0" y="437"/>
                    <a:pt x="0" y="968"/>
                  </a:cubicBezTo>
                  <a:lnTo>
                    <a:pt x="0" y="3205"/>
                  </a:lnTo>
                  <a:lnTo>
                    <a:pt x="13596" y="3205"/>
                  </a:lnTo>
                  <a:lnTo>
                    <a:pt x="13596" y="968"/>
                  </a:lnTo>
                  <a:cubicBezTo>
                    <a:pt x="13596" y="437"/>
                    <a:pt x="13159" y="1"/>
                    <a:pt x="12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9" name="Google Shape;2879;p50"/>
            <p:cNvSpPr/>
            <p:nvPr/>
          </p:nvSpPr>
          <p:spPr>
            <a:xfrm>
              <a:off x="7467088" y="3636475"/>
              <a:ext cx="73025" cy="73025"/>
            </a:xfrm>
            <a:custGeom>
              <a:avLst/>
              <a:gdLst/>
              <a:ahLst/>
              <a:cxnLst/>
              <a:rect l="l" t="t" r="r" b="b"/>
              <a:pathLst>
                <a:path w="2921" h="2921" extrusionOk="0">
                  <a:moveTo>
                    <a:pt x="0" y="0"/>
                  </a:moveTo>
                  <a:lnTo>
                    <a:pt x="0" y="2920"/>
                  </a:lnTo>
                  <a:lnTo>
                    <a:pt x="2920" y="2920"/>
                  </a:lnTo>
                  <a:lnTo>
                    <a:pt x="2920" y="0"/>
                  </a:lnTo>
                  <a:close/>
                </a:path>
              </a:pathLst>
            </a:cu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0" name="Google Shape;2880;p50"/>
            <p:cNvSpPr/>
            <p:nvPr/>
          </p:nvSpPr>
          <p:spPr>
            <a:xfrm>
              <a:off x="7467088" y="3515125"/>
              <a:ext cx="73025" cy="73025"/>
            </a:xfrm>
            <a:custGeom>
              <a:avLst/>
              <a:gdLst/>
              <a:ahLst/>
              <a:cxnLst/>
              <a:rect l="l" t="t" r="r" b="b"/>
              <a:pathLst>
                <a:path w="2921" h="2921" extrusionOk="0">
                  <a:moveTo>
                    <a:pt x="0" y="0"/>
                  </a:moveTo>
                  <a:lnTo>
                    <a:pt x="0" y="2920"/>
                  </a:lnTo>
                  <a:lnTo>
                    <a:pt x="2920" y="2920"/>
                  </a:lnTo>
                  <a:lnTo>
                    <a:pt x="2920" y="0"/>
                  </a:lnTo>
                  <a:close/>
                </a:path>
              </a:pathLst>
            </a:cu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1" name="Google Shape;2881;p50"/>
            <p:cNvSpPr/>
            <p:nvPr/>
          </p:nvSpPr>
          <p:spPr>
            <a:xfrm>
              <a:off x="7467088" y="3393775"/>
              <a:ext cx="73025" cy="72550"/>
            </a:xfrm>
            <a:custGeom>
              <a:avLst/>
              <a:gdLst/>
              <a:ahLst/>
              <a:cxnLst/>
              <a:rect l="l" t="t" r="r" b="b"/>
              <a:pathLst>
                <a:path w="2921" h="2902" extrusionOk="0">
                  <a:moveTo>
                    <a:pt x="0" y="0"/>
                  </a:moveTo>
                  <a:lnTo>
                    <a:pt x="0" y="2901"/>
                  </a:lnTo>
                  <a:lnTo>
                    <a:pt x="2920" y="2901"/>
                  </a:lnTo>
                  <a:lnTo>
                    <a:pt x="2920" y="0"/>
                  </a:lnTo>
                  <a:close/>
                </a:path>
              </a:pathLst>
            </a:cu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2" name="Google Shape;2882;p50"/>
            <p:cNvSpPr/>
            <p:nvPr/>
          </p:nvSpPr>
          <p:spPr>
            <a:xfrm>
              <a:off x="7601238" y="3798125"/>
              <a:ext cx="28325" cy="24200"/>
            </a:xfrm>
            <a:custGeom>
              <a:avLst/>
              <a:gdLst/>
              <a:ahLst/>
              <a:cxnLst/>
              <a:rect l="l" t="t" r="r" b="b"/>
              <a:pathLst>
                <a:path w="1133" h="968" extrusionOk="0">
                  <a:moveTo>
                    <a:pt x="492" y="0"/>
                  </a:moveTo>
                  <a:cubicBezTo>
                    <a:pt x="241" y="0"/>
                    <a:pt x="0" y="199"/>
                    <a:pt x="0" y="493"/>
                  </a:cubicBezTo>
                  <a:cubicBezTo>
                    <a:pt x="0" y="740"/>
                    <a:pt x="209" y="967"/>
                    <a:pt x="474" y="967"/>
                  </a:cubicBezTo>
                  <a:cubicBezTo>
                    <a:pt x="482" y="968"/>
                    <a:pt x="490" y="968"/>
                    <a:pt x="497" y="968"/>
                  </a:cubicBezTo>
                  <a:cubicBezTo>
                    <a:pt x="918" y="968"/>
                    <a:pt x="1133" y="450"/>
                    <a:pt x="835" y="152"/>
                  </a:cubicBezTo>
                  <a:cubicBezTo>
                    <a:pt x="736" y="47"/>
                    <a:pt x="613" y="0"/>
                    <a:pt x="4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3" name="Google Shape;2883;p50"/>
            <p:cNvSpPr/>
            <p:nvPr/>
          </p:nvSpPr>
          <p:spPr>
            <a:xfrm>
              <a:off x="7382238" y="3252975"/>
              <a:ext cx="364550" cy="621475"/>
            </a:xfrm>
            <a:custGeom>
              <a:avLst/>
              <a:gdLst/>
              <a:ahLst/>
              <a:cxnLst/>
              <a:rect l="l" t="t" r="r" b="b"/>
              <a:pathLst>
                <a:path w="14582" h="24859" extrusionOk="0">
                  <a:moveTo>
                    <a:pt x="13103" y="968"/>
                  </a:moveTo>
                  <a:cubicBezTo>
                    <a:pt x="13368" y="968"/>
                    <a:pt x="13577" y="1195"/>
                    <a:pt x="13577" y="1442"/>
                  </a:cubicBezTo>
                  <a:lnTo>
                    <a:pt x="13577" y="3205"/>
                  </a:lnTo>
                  <a:lnTo>
                    <a:pt x="948" y="3205"/>
                  </a:lnTo>
                  <a:lnTo>
                    <a:pt x="986" y="1442"/>
                  </a:lnTo>
                  <a:cubicBezTo>
                    <a:pt x="986" y="1195"/>
                    <a:pt x="1195" y="968"/>
                    <a:pt x="1460" y="968"/>
                  </a:cubicBezTo>
                  <a:close/>
                  <a:moveTo>
                    <a:pt x="13614" y="4172"/>
                  </a:moveTo>
                  <a:lnTo>
                    <a:pt x="13614" y="19720"/>
                  </a:lnTo>
                  <a:lnTo>
                    <a:pt x="986" y="19720"/>
                  </a:lnTo>
                  <a:lnTo>
                    <a:pt x="986" y="4172"/>
                  </a:lnTo>
                  <a:close/>
                  <a:moveTo>
                    <a:pt x="13614" y="20687"/>
                  </a:moveTo>
                  <a:lnTo>
                    <a:pt x="13614" y="23399"/>
                  </a:lnTo>
                  <a:cubicBezTo>
                    <a:pt x="13614" y="23664"/>
                    <a:pt x="13387" y="23873"/>
                    <a:pt x="13140" y="23873"/>
                  </a:cubicBezTo>
                  <a:lnTo>
                    <a:pt x="1479" y="23873"/>
                  </a:lnTo>
                  <a:cubicBezTo>
                    <a:pt x="1214" y="23873"/>
                    <a:pt x="1005" y="23664"/>
                    <a:pt x="1005" y="23399"/>
                  </a:cubicBezTo>
                  <a:lnTo>
                    <a:pt x="986" y="23399"/>
                  </a:lnTo>
                  <a:lnTo>
                    <a:pt x="986" y="20687"/>
                  </a:lnTo>
                  <a:close/>
                  <a:moveTo>
                    <a:pt x="1460" y="1"/>
                  </a:moveTo>
                  <a:cubicBezTo>
                    <a:pt x="664" y="1"/>
                    <a:pt x="0" y="645"/>
                    <a:pt x="0" y="1442"/>
                  </a:cubicBezTo>
                  <a:lnTo>
                    <a:pt x="0" y="23399"/>
                  </a:lnTo>
                  <a:cubicBezTo>
                    <a:pt x="0" y="24214"/>
                    <a:pt x="664" y="24859"/>
                    <a:pt x="1460" y="24859"/>
                  </a:cubicBezTo>
                  <a:lnTo>
                    <a:pt x="13121" y="24859"/>
                  </a:lnTo>
                  <a:cubicBezTo>
                    <a:pt x="13918" y="24859"/>
                    <a:pt x="14582" y="24214"/>
                    <a:pt x="14582" y="23399"/>
                  </a:cubicBezTo>
                  <a:lnTo>
                    <a:pt x="14582" y="1442"/>
                  </a:lnTo>
                  <a:cubicBezTo>
                    <a:pt x="14582" y="645"/>
                    <a:pt x="13918" y="1"/>
                    <a:pt x="131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4" name="Google Shape;2884;p50"/>
            <p:cNvSpPr/>
            <p:nvPr/>
          </p:nvSpPr>
          <p:spPr>
            <a:xfrm>
              <a:off x="7499788" y="3798125"/>
              <a:ext cx="81075" cy="24200"/>
            </a:xfrm>
            <a:custGeom>
              <a:avLst/>
              <a:gdLst/>
              <a:ahLst/>
              <a:cxnLst/>
              <a:rect l="l" t="t" r="r" b="b"/>
              <a:pathLst>
                <a:path w="3243" h="968" extrusionOk="0">
                  <a:moveTo>
                    <a:pt x="645" y="0"/>
                  </a:moveTo>
                  <a:cubicBezTo>
                    <a:pt x="1" y="0"/>
                    <a:pt x="1" y="967"/>
                    <a:pt x="645" y="967"/>
                  </a:cubicBezTo>
                  <a:lnTo>
                    <a:pt x="2598" y="967"/>
                  </a:lnTo>
                  <a:cubicBezTo>
                    <a:pt x="3243" y="967"/>
                    <a:pt x="3243" y="0"/>
                    <a:pt x="25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5" name="Google Shape;2885;p50"/>
            <p:cNvSpPr/>
            <p:nvPr/>
          </p:nvSpPr>
          <p:spPr>
            <a:xfrm>
              <a:off x="7455238" y="3381450"/>
              <a:ext cx="97200" cy="96725"/>
            </a:xfrm>
            <a:custGeom>
              <a:avLst/>
              <a:gdLst/>
              <a:ahLst/>
              <a:cxnLst/>
              <a:rect l="l" t="t" r="r" b="b"/>
              <a:pathLst>
                <a:path w="3888" h="3869" extrusionOk="0">
                  <a:moveTo>
                    <a:pt x="2920" y="967"/>
                  </a:moveTo>
                  <a:lnTo>
                    <a:pt x="2920" y="2920"/>
                  </a:lnTo>
                  <a:lnTo>
                    <a:pt x="986" y="2920"/>
                  </a:lnTo>
                  <a:lnTo>
                    <a:pt x="986" y="967"/>
                  </a:lnTo>
                  <a:close/>
                  <a:moveTo>
                    <a:pt x="493" y="0"/>
                  </a:moveTo>
                  <a:cubicBezTo>
                    <a:pt x="228" y="0"/>
                    <a:pt x="19" y="209"/>
                    <a:pt x="19" y="474"/>
                  </a:cubicBezTo>
                  <a:lnTo>
                    <a:pt x="19" y="3394"/>
                  </a:lnTo>
                  <a:cubicBezTo>
                    <a:pt x="0" y="3660"/>
                    <a:pt x="209" y="3868"/>
                    <a:pt x="493" y="3868"/>
                  </a:cubicBezTo>
                  <a:lnTo>
                    <a:pt x="3394" y="3868"/>
                  </a:lnTo>
                  <a:cubicBezTo>
                    <a:pt x="3660" y="3868"/>
                    <a:pt x="3887" y="3660"/>
                    <a:pt x="3868" y="3394"/>
                  </a:cubicBezTo>
                  <a:lnTo>
                    <a:pt x="3868" y="493"/>
                  </a:lnTo>
                  <a:cubicBezTo>
                    <a:pt x="3868" y="228"/>
                    <a:pt x="3660" y="19"/>
                    <a:pt x="3394" y="19"/>
                  </a:cubicBezTo>
                  <a:lnTo>
                    <a:pt x="33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6" name="Google Shape;2886;p50"/>
            <p:cNvSpPr/>
            <p:nvPr/>
          </p:nvSpPr>
          <p:spPr>
            <a:xfrm>
              <a:off x="7455238" y="3502800"/>
              <a:ext cx="96725" cy="97200"/>
            </a:xfrm>
            <a:custGeom>
              <a:avLst/>
              <a:gdLst/>
              <a:ahLst/>
              <a:cxnLst/>
              <a:rect l="l" t="t" r="r" b="b"/>
              <a:pathLst>
                <a:path w="3869" h="3888" extrusionOk="0">
                  <a:moveTo>
                    <a:pt x="2920" y="986"/>
                  </a:moveTo>
                  <a:lnTo>
                    <a:pt x="2920" y="2920"/>
                  </a:lnTo>
                  <a:lnTo>
                    <a:pt x="986" y="2920"/>
                  </a:lnTo>
                  <a:lnTo>
                    <a:pt x="986" y="986"/>
                  </a:lnTo>
                  <a:close/>
                  <a:moveTo>
                    <a:pt x="493" y="0"/>
                  </a:moveTo>
                  <a:cubicBezTo>
                    <a:pt x="228" y="19"/>
                    <a:pt x="19" y="228"/>
                    <a:pt x="19" y="474"/>
                  </a:cubicBezTo>
                  <a:lnTo>
                    <a:pt x="19" y="3394"/>
                  </a:lnTo>
                  <a:cubicBezTo>
                    <a:pt x="0" y="3660"/>
                    <a:pt x="228" y="3868"/>
                    <a:pt x="493" y="3887"/>
                  </a:cubicBezTo>
                  <a:lnTo>
                    <a:pt x="3394" y="3887"/>
                  </a:lnTo>
                  <a:cubicBezTo>
                    <a:pt x="3660" y="3868"/>
                    <a:pt x="3868" y="3660"/>
                    <a:pt x="3868" y="3394"/>
                  </a:cubicBezTo>
                  <a:lnTo>
                    <a:pt x="3868" y="474"/>
                  </a:lnTo>
                  <a:cubicBezTo>
                    <a:pt x="3868" y="228"/>
                    <a:pt x="3660" y="19"/>
                    <a:pt x="3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7" name="Google Shape;2887;p50"/>
            <p:cNvSpPr/>
            <p:nvPr/>
          </p:nvSpPr>
          <p:spPr>
            <a:xfrm>
              <a:off x="7455238" y="3624625"/>
              <a:ext cx="97200" cy="96725"/>
            </a:xfrm>
            <a:custGeom>
              <a:avLst/>
              <a:gdLst/>
              <a:ahLst/>
              <a:cxnLst/>
              <a:rect l="l" t="t" r="r" b="b"/>
              <a:pathLst>
                <a:path w="3888" h="3869" extrusionOk="0">
                  <a:moveTo>
                    <a:pt x="2920" y="967"/>
                  </a:moveTo>
                  <a:lnTo>
                    <a:pt x="2920" y="2901"/>
                  </a:lnTo>
                  <a:lnTo>
                    <a:pt x="986" y="2901"/>
                  </a:lnTo>
                  <a:lnTo>
                    <a:pt x="986" y="967"/>
                  </a:lnTo>
                  <a:close/>
                  <a:moveTo>
                    <a:pt x="493" y="0"/>
                  </a:moveTo>
                  <a:cubicBezTo>
                    <a:pt x="228" y="0"/>
                    <a:pt x="19" y="209"/>
                    <a:pt x="19" y="474"/>
                  </a:cubicBezTo>
                  <a:lnTo>
                    <a:pt x="19" y="3375"/>
                  </a:lnTo>
                  <a:cubicBezTo>
                    <a:pt x="0" y="3641"/>
                    <a:pt x="209" y="3868"/>
                    <a:pt x="493" y="3868"/>
                  </a:cubicBezTo>
                  <a:lnTo>
                    <a:pt x="3394" y="3868"/>
                  </a:lnTo>
                  <a:cubicBezTo>
                    <a:pt x="3660" y="3868"/>
                    <a:pt x="3887" y="3641"/>
                    <a:pt x="3868" y="3375"/>
                  </a:cubicBezTo>
                  <a:lnTo>
                    <a:pt x="3868" y="474"/>
                  </a:lnTo>
                  <a:cubicBezTo>
                    <a:pt x="3868" y="209"/>
                    <a:pt x="3660" y="0"/>
                    <a:pt x="3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8" name="Google Shape;2888;p50"/>
            <p:cNvSpPr/>
            <p:nvPr/>
          </p:nvSpPr>
          <p:spPr>
            <a:xfrm>
              <a:off x="7572788" y="3393775"/>
              <a:ext cx="105275" cy="24200"/>
            </a:xfrm>
            <a:custGeom>
              <a:avLst/>
              <a:gdLst/>
              <a:ahLst/>
              <a:cxnLst/>
              <a:rect l="l" t="t" r="r" b="b"/>
              <a:pathLst>
                <a:path w="4211" h="968" extrusionOk="0">
                  <a:moveTo>
                    <a:pt x="645" y="0"/>
                  </a:moveTo>
                  <a:cubicBezTo>
                    <a:pt x="1" y="0"/>
                    <a:pt x="1" y="967"/>
                    <a:pt x="645" y="967"/>
                  </a:cubicBezTo>
                  <a:lnTo>
                    <a:pt x="3565" y="967"/>
                  </a:lnTo>
                  <a:cubicBezTo>
                    <a:pt x="4210" y="967"/>
                    <a:pt x="4210" y="0"/>
                    <a:pt x="35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9" name="Google Shape;2889;p50"/>
            <p:cNvSpPr/>
            <p:nvPr/>
          </p:nvSpPr>
          <p:spPr>
            <a:xfrm>
              <a:off x="7572788" y="3442125"/>
              <a:ext cx="81100" cy="24200"/>
            </a:xfrm>
            <a:custGeom>
              <a:avLst/>
              <a:gdLst/>
              <a:ahLst/>
              <a:cxnLst/>
              <a:rect l="l" t="t" r="r" b="b"/>
              <a:pathLst>
                <a:path w="3244" h="968" extrusionOk="0">
                  <a:moveTo>
                    <a:pt x="645" y="0"/>
                  </a:moveTo>
                  <a:cubicBezTo>
                    <a:pt x="1" y="0"/>
                    <a:pt x="1" y="967"/>
                    <a:pt x="645" y="967"/>
                  </a:cubicBezTo>
                  <a:lnTo>
                    <a:pt x="2598" y="967"/>
                  </a:lnTo>
                  <a:cubicBezTo>
                    <a:pt x="3243" y="967"/>
                    <a:pt x="3243" y="0"/>
                    <a:pt x="25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0" name="Google Shape;2890;p50"/>
            <p:cNvSpPr/>
            <p:nvPr/>
          </p:nvSpPr>
          <p:spPr>
            <a:xfrm>
              <a:off x="7572788" y="3563475"/>
              <a:ext cx="81100" cy="24675"/>
            </a:xfrm>
            <a:custGeom>
              <a:avLst/>
              <a:gdLst/>
              <a:ahLst/>
              <a:cxnLst/>
              <a:rect l="l" t="t" r="r" b="b"/>
              <a:pathLst>
                <a:path w="3244" h="987" extrusionOk="0">
                  <a:moveTo>
                    <a:pt x="645" y="0"/>
                  </a:moveTo>
                  <a:cubicBezTo>
                    <a:pt x="1" y="0"/>
                    <a:pt x="1" y="986"/>
                    <a:pt x="645" y="986"/>
                  </a:cubicBezTo>
                  <a:lnTo>
                    <a:pt x="2598" y="986"/>
                  </a:lnTo>
                  <a:cubicBezTo>
                    <a:pt x="3243" y="986"/>
                    <a:pt x="3243" y="0"/>
                    <a:pt x="25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1" name="Google Shape;2891;p50"/>
            <p:cNvSpPr/>
            <p:nvPr/>
          </p:nvSpPr>
          <p:spPr>
            <a:xfrm>
              <a:off x="7572788" y="3685300"/>
              <a:ext cx="81100" cy="24200"/>
            </a:xfrm>
            <a:custGeom>
              <a:avLst/>
              <a:gdLst/>
              <a:ahLst/>
              <a:cxnLst/>
              <a:rect l="l" t="t" r="r" b="b"/>
              <a:pathLst>
                <a:path w="3244" h="968" extrusionOk="0">
                  <a:moveTo>
                    <a:pt x="645" y="0"/>
                  </a:moveTo>
                  <a:cubicBezTo>
                    <a:pt x="1" y="0"/>
                    <a:pt x="1" y="967"/>
                    <a:pt x="645" y="967"/>
                  </a:cubicBezTo>
                  <a:lnTo>
                    <a:pt x="2598" y="967"/>
                  </a:lnTo>
                  <a:cubicBezTo>
                    <a:pt x="3243" y="967"/>
                    <a:pt x="3243" y="0"/>
                    <a:pt x="25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2" name="Google Shape;2892;p50"/>
            <p:cNvSpPr/>
            <p:nvPr/>
          </p:nvSpPr>
          <p:spPr>
            <a:xfrm>
              <a:off x="7572788" y="3515125"/>
              <a:ext cx="105275" cy="24200"/>
            </a:xfrm>
            <a:custGeom>
              <a:avLst/>
              <a:gdLst/>
              <a:ahLst/>
              <a:cxnLst/>
              <a:rect l="l" t="t" r="r" b="b"/>
              <a:pathLst>
                <a:path w="4211" h="968" extrusionOk="0">
                  <a:moveTo>
                    <a:pt x="645" y="0"/>
                  </a:moveTo>
                  <a:cubicBezTo>
                    <a:pt x="1" y="0"/>
                    <a:pt x="1" y="967"/>
                    <a:pt x="645" y="967"/>
                  </a:cubicBezTo>
                  <a:lnTo>
                    <a:pt x="3565" y="967"/>
                  </a:lnTo>
                  <a:cubicBezTo>
                    <a:pt x="4210" y="967"/>
                    <a:pt x="4210" y="0"/>
                    <a:pt x="35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3" name="Google Shape;2893;p50"/>
            <p:cNvSpPr/>
            <p:nvPr/>
          </p:nvSpPr>
          <p:spPr>
            <a:xfrm>
              <a:off x="7572788" y="3636475"/>
              <a:ext cx="105275" cy="24200"/>
            </a:xfrm>
            <a:custGeom>
              <a:avLst/>
              <a:gdLst/>
              <a:ahLst/>
              <a:cxnLst/>
              <a:rect l="l" t="t" r="r" b="b"/>
              <a:pathLst>
                <a:path w="4211" h="968" extrusionOk="0">
                  <a:moveTo>
                    <a:pt x="645" y="0"/>
                  </a:moveTo>
                  <a:cubicBezTo>
                    <a:pt x="1" y="0"/>
                    <a:pt x="1" y="967"/>
                    <a:pt x="645" y="967"/>
                  </a:cubicBezTo>
                  <a:lnTo>
                    <a:pt x="3565" y="967"/>
                  </a:lnTo>
                  <a:cubicBezTo>
                    <a:pt x="4210" y="967"/>
                    <a:pt x="4210" y="0"/>
                    <a:pt x="35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94" name="Google Shape;2894;p50"/>
          <p:cNvGrpSpPr/>
          <p:nvPr/>
        </p:nvGrpSpPr>
        <p:grpSpPr>
          <a:xfrm>
            <a:off x="1685090" y="3378283"/>
            <a:ext cx="365768" cy="365768"/>
            <a:chOff x="1562938" y="4248450"/>
            <a:chExt cx="475950" cy="475950"/>
          </a:xfrm>
        </p:grpSpPr>
        <p:sp>
          <p:nvSpPr>
            <p:cNvPr id="2895" name="Google Shape;2895;p50"/>
            <p:cNvSpPr/>
            <p:nvPr/>
          </p:nvSpPr>
          <p:spPr>
            <a:xfrm>
              <a:off x="1571938" y="4257450"/>
              <a:ext cx="457475" cy="290150"/>
            </a:xfrm>
            <a:custGeom>
              <a:avLst/>
              <a:gdLst/>
              <a:ahLst/>
              <a:cxnLst/>
              <a:rect l="l" t="t" r="r" b="b"/>
              <a:pathLst>
                <a:path w="18299" h="11606" extrusionOk="0">
                  <a:moveTo>
                    <a:pt x="740" y="1"/>
                  </a:moveTo>
                  <a:cubicBezTo>
                    <a:pt x="342" y="1"/>
                    <a:pt x="1" y="342"/>
                    <a:pt x="1" y="740"/>
                  </a:cubicBezTo>
                  <a:lnTo>
                    <a:pt x="1" y="11605"/>
                  </a:lnTo>
                  <a:lnTo>
                    <a:pt x="18299" y="11605"/>
                  </a:lnTo>
                  <a:lnTo>
                    <a:pt x="18299" y="740"/>
                  </a:lnTo>
                  <a:cubicBezTo>
                    <a:pt x="18299" y="342"/>
                    <a:pt x="17976" y="1"/>
                    <a:pt x="175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6" name="Google Shape;2896;p50"/>
            <p:cNvSpPr/>
            <p:nvPr/>
          </p:nvSpPr>
          <p:spPr>
            <a:xfrm>
              <a:off x="1611763" y="4294900"/>
              <a:ext cx="377825" cy="252700"/>
            </a:xfrm>
            <a:custGeom>
              <a:avLst/>
              <a:gdLst/>
              <a:ahLst/>
              <a:cxnLst/>
              <a:rect l="l" t="t" r="r" b="b"/>
              <a:pathLst>
                <a:path w="15113" h="10108" extrusionOk="0">
                  <a:moveTo>
                    <a:pt x="1" y="1"/>
                  </a:moveTo>
                  <a:lnTo>
                    <a:pt x="1" y="10107"/>
                  </a:lnTo>
                  <a:lnTo>
                    <a:pt x="15113" y="10107"/>
                  </a:lnTo>
                  <a:lnTo>
                    <a:pt x="151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7" name="Google Shape;2897;p50"/>
            <p:cNvSpPr/>
            <p:nvPr/>
          </p:nvSpPr>
          <p:spPr>
            <a:xfrm>
              <a:off x="1875338" y="4356050"/>
              <a:ext cx="73975" cy="92950"/>
            </a:xfrm>
            <a:custGeom>
              <a:avLst/>
              <a:gdLst/>
              <a:ahLst/>
              <a:cxnLst/>
              <a:rect l="l" t="t" r="r" b="b"/>
              <a:pathLst>
                <a:path w="2959" h="3718" extrusionOk="0">
                  <a:moveTo>
                    <a:pt x="0" y="1"/>
                  </a:moveTo>
                  <a:lnTo>
                    <a:pt x="0" y="3717"/>
                  </a:lnTo>
                  <a:lnTo>
                    <a:pt x="2958" y="3717"/>
                  </a:lnTo>
                  <a:lnTo>
                    <a:pt x="29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8" name="Google Shape;2898;p50"/>
            <p:cNvSpPr/>
            <p:nvPr/>
          </p:nvSpPr>
          <p:spPr>
            <a:xfrm>
              <a:off x="1571938" y="4547575"/>
              <a:ext cx="457475" cy="167350"/>
            </a:xfrm>
            <a:custGeom>
              <a:avLst/>
              <a:gdLst/>
              <a:ahLst/>
              <a:cxnLst/>
              <a:rect l="l" t="t" r="r" b="b"/>
              <a:pathLst>
                <a:path w="18299" h="6694" extrusionOk="0">
                  <a:moveTo>
                    <a:pt x="1" y="0"/>
                  </a:moveTo>
                  <a:lnTo>
                    <a:pt x="1" y="2238"/>
                  </a:lnTo>
                  <a:cubicBezTo>
                    <a:pt x="1" y="2636"/>
                    <a:pt x="342" y="2977"/>
                    <a:pt x="740" y="2977"/>
                  </a:cubicBezTo>
                  <a:lnTo>
                    <a:pt x="7661" y="2977"/>
                  </a:lnTo>
                  <a:lnTo>
                    <a:pt x="7661" y="3717"/>
                  </a:lnTo>
                  <a:cubicBezTo>
                    <a:pt x="7661" y="4551"/>
                    <a:pt x="6998" y="5215"/>
                    <a:pt x="6182" y="5215"/>
                  </a:cubicBezTo>
                  <a:cubicBezTo>
                    <a:pt x="5348" y="5215"/>
                    <a:pt x="4684" y="5878"/>
                    <a:pt x="4684" y="6694"/>
                  </a:cubicBezTo>
                  <a:lnTo>
                    <a:pt x="13615" y="6694"/>
                  </a:lnTo>
                  <a:cubicBezTo>
                    <a:pt x="13615" y="5878"/>
                    <a:pt x="12952" y="5215"/>
                    <a:pt x="12136" y="5215"/>
                  </a:cubicBezTo>
                  <a:cubicBezTo>
                    <a:pt x="11302" y="5215"/>
                    <a:pt x="10638" y="4551"/>
                    <a:pt x="10638" y="3717"/>
                  </a:cubicBezTo>
                  <a:lnTo>
                    <a:pt x="10638" y="2977"/>
                  </a:lnTo>
                  <a:lnTo>
                    <a:pt x="17559" y="2977"/>
                  </a:lnTo>
                  <a:cubicBezTo>
                    <a:pt x="17976" y="2977"/>
                    <a:pt x="18299" y="2636"/>
                    <a:pt x="18299" y="2238"/>
                  </a:cubicBezTo>
                  <a:lnTo>
                    <a:pt x="182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9" name="Google Shape;2899;p50"/>
            <p:cNvSpPr/>
            <p:nvPr/>
          </p:nvSpPr>
          <p:spPr>
            <a:xfrm>
              <a:off x="1763463" y="4356050"/>
              <a:ext cx="74450" cy="92950"/>
            </a:xfrm>
            <a:custGeom>
              <a:avLst/>
              <a:gdLst/>
              <a:ahLst/>
              <a:cxnLst/>
              <a:rect l="l" t="t" r="r" b="b"/>
              <a:pathLst>
                <a:path w="2978" h="3718" extrusionOk="0">
                  <a:moveTo>
                    <a:pt x="0" y="1"/>
                  </a:moveTo>
                  <a:lnTo>
                    <a:pt x="0" y="3717"/>
                  </a:lnTo>
                  <a:lnTo>
                    <a:pt x="2977" y="3717"/>
                  </a:lnTo>
                  <a:lnTo>
                    <a:pt x="2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0" name="Google Shape;2900;p50"/>
            <p:cNvSpPr/>
            <p:nvPr/>
          </p:nvSpPr>
          <p:spPr>
            <a:xfrm>
              <a:off x="1652063" y="4356050"/>
              <a:ext cx="74450" cy="92950"/>
            </a:xfrm>
            <a:custGeom>
              <a:avLst/>
              <a:gdLst/>
              <a:ahLst/>
              <a:cxnLst/>
              <a:rect l="l" t="t" r="r" b="b"/>
              <a:pathLst>
                <a:path w="2978" h="3718" extrusionOk="0">
                  <a:moveTo>
                    <a:pt x="0" y="1"/>
                  </a:moveTo>
                  <a:lnTo>
                    <a:pt x="0" y="3717"/>
                  </a:lnTo>
                  <a:lnTo>
                    <a:pt x="2977" y="3717"/>
                  </a:lnTo>
                  <a:lnTo>
                    <a:pt x="2977" y="1"/>
                  </a:lnTo>
                  <a:close/>
                </a:path>
              </a:pathLst>
            </a:cu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1" name="Google Shape;2901;p50"/>
            <p:cNvSpPr/>
            <p:nvPr/>
          </p:nvSpPr>
          <p:spPr>
            <a:xfrm>
              <a:off x="1828413" y="4575450"/>
              <a:ext cx="21825" cy="18600"/>
            </a:xfrm>
            <a:custGeom>
              <a:avLst/>
              <a:gdLst/>
              <a:ahLst/>
              <a:cxnLst/>
              <a:rect l="l" t="t" r="r" b="b"/>
              <a:pathLst>
                <a:path w="873" h="744" extrusionOk="0">
                  <a:moveTo>
                    <a:pt x="384" y="0"/>
                  </a:moveTo>
                  <a:cubicBezTo>
                    <a:pt x="198" y="0"/>
                    <a:pt x="19" y="148"/>
                    <a:pt x="19" y="364"/>
                  </a:cubicBezTo>
                  <a:cubicBezTo>
                    <a:pt x="0" y="573"/>
                    <a:pt x="171" y="743"/>
                    <a:pt x="379" y="743"/>
                  </a:cubicBezTo>
                  <a:cubicBezTo>
                    <a:pt x="721" y="743"/>
                    <a:pt x="872" y="345"/>
                    <a:pt x="645" y="118"/>
                  </a:cubicBezTo>
                  <a:cubicBezTo>
                    <a:pt x="570" y="36"/>
                    <a:pt x="476" y="0"/>
                    <a:pt x="3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2" name="Google Shape;2902;p50"/>
            <p:cNvSpPr/>
            <p:nvPr/>
          </p:nvSpPr>
          <p:spPr>
            <a:xfrm>
              <a:off x="1562938" y="4248450"/>
              <a:ext cx="475950" cy="475950"/>
            </a:xfrm>
            <a:custGeom>
              <a:avLst/>
              <a:gdLst/>
              <a:ahLst/>
              <a:cxnLst/>
              <a:rect l="l" t="t" r="r" b="b"/>
              <a:pathLst>
                <a:path w="19038" h="19038" extrusionOk="0">
                  <a:moveTo>
                    <a:pt x="16687" y="2219"/>
                  </a:moveTo>
                  <a:lnTo>
                    <a:pt x="16687" y="11605"/>
                  </a:lnTo>
                  <a:lnTo>
                    <a:pt x="2333" y="11605"/>
                  </a:lnTo>
                  <a:lnTo>
                    <a:pt x="2333" y="2219"/>
                  </a:lnTo>
                  <a:close/>
                  <a:moveTo>
                    <a:pt x="17919" y="740"/>
                  </a:moveTo>
                  <a:cubicBezTo>
                    <a:pt x="18128" y="740"/>
                    <a:pt x="18279" y="911"/>
                    <a:pt x="18279" y="1100"/>
                  </a:cubicBezTo>
                  <a:lnTo>
                    <a:pt x="18279" y="11605"/>
                  </a:lnTo>
                  <a:lnTo>
                    <a:pt x="17426" y="11605"/>
                  </a:lnTo>
                  <a:lnTo>
                    <a:pt x="17426" y="1859"/>
                  </a:lnTo>
                  <a:cubicBezTo>
                    <a:pt x="17426" y="1650"/>
                    <a:pt x="17274" y="1480"/>
                    <a:pt x="17066" y="1480"/>
                  </a:cubicBezTo>
                  <a:lnTo>
                    <a:pt x="1954" y="1480"/>
                  </a:lnTo>
                  <a:cubicBezTo>
                    <a:pt x="1764" y="1480"/>
                    <a:pt x="1593" y="1650"/>
                    <a:pt x="1593" y="1859"/>
                  </a:cubicBezTo>
                  <a:lnTo>
                    <a:pt x="1593" y="11605"/>
                  </a:lnTo>
                  <a:lnTo>
                    <a:pt x="740" y="11605"/>
                  </a:lnTo>
                  <a:lnTo>
                    <a:pt x="740" y="1100"/>
                  </a:lnTo>
                  <a:cubicBezTo>
                    <a:pt x="740" y="911"/>
                    <a:pt x="911" y="740"/>
                    <a:pt x="1100" y="740"/>
                  </a:cubicBezTo>
                  <a:close/>
                  <a:moveTo>
                    <a:pt x="18279" y="12344"/>
                  </a:moveTo>
                  <a:lnTo>
                    <a:pt x="18279" y="14184"/>
                  </a:lnTo>
                  <a:cubicBezTo>
                    <a:pt x="18279" y="14392"/>
                    <a:pt x="18128" y="14563"/>
                    <a:pt x="17919" y="14563"/>
                  </a:cubicBezTo>
                  <a:lnTo>
                    <a:pt x="1100" y="14563"/>
                  </a:lnTo>
                  <a:cubicBezTo>
                    <a:pt x="911" y="14563"/>
                    <a:pt x="740" y="14392"/>
                    <a:pt x="740" y="14184"/>
                  </a:cubicBezTo>
                  <a:lnTo>
                    <a:pt x="740" y="12344"/>
                  </a:lnTo>
                  <a:close/>
                  <a:moveTo>
                    <a:pt x="10638" y="15321"/>
                  </a:moveTo>
                  <a:lnTo>
                    <a:pt x="10638" y="15682"/>
                  </a:lnTo>
                  <a:cubicBezTo>
                    <a:pt x="10619" y="16080"/>
                    <a:pt x="10752" y="16478"/>
                    <a:pt x="10998" y="16800"/>
                  </a:cubicBezTo>
                  <a:lnTo>
                    <a:pt x="8021" y="16800"/>
                  </a:lnTo>
                  <a:cubicBezTo>
                    <a:pt x="8268" y="16478"/>
                    <a:pt x="8401" y="16080"/>
                    <a:pt x="8401" y="15682"/>
                  </a:cubicBezTo>
                  <a:lnTo>
                    <a:pt x="8401" y="15321"/>
                  </a:lnTo>
                  <a:close/>
                  <a:moveTo>
                    <a:pt x="12496" y="17540"/>
                  </a:moveTo>
                  <a:cubicBezTo>
                    <a:pt x="12951" y="17540"/>
                    <a:pt x="13387" y="17843"/>
                    <a:pt x="13539" y="18279"/>
                  </a:cubicBezTo>
                  <a:lnTo>
                    <a:pt x="5480" y="18279"/>
                  </a:lnTo>
                  <a:cubicBezTo>
                    <a:pt x="5632" y="17843"/>
                    <a:pt x="6068" y="17540"/>
                    <a:pt x="6542" y="17540"/>
                  </a:cubicBezTo>
                  <a:close/>
                  <a:moveTo>
                    <a:pt x="1100" y="1"/>
                  </a:moveTo>
                  <a:cubicBezTo>
                    <a:pt x="494" y="1"/>
                    <a:pt x="1" y="494"/>
                    <a:pt x="1" y="1100"/>
                  </a:cubicBezTo>
                  <a:lnTo>
                    <a:pt x="1" y="14203"/>
                  </a:lnTo>
                  <a:cubicBezTo>
                    <a:pt x="1" y="14809"/>
                    <a:pt x="494" y="15321"/>
                    <a:pt x="1100" y="15321"/>
                  </a:cubicBezTo>
                  <a:lnTo>
                    <a:pt x="7661" y="15321"/>
                  </a:lnTo>
                  <a:lnTo>
                    <a:pt x="7661" y="15682"/>
                  </a:lnTo>
                  <a:cubicBezTo>
                    <a:pt x="7642" y="16307"/>
                    <a:pt x="7149" y="16800"/>
                    <a:pt x="6542" y="16800"/>
                  </a:cubicBezTo>
                  <a:cubicBezTo>
                    <a:pt x="5518" y="16800"/>
                    <a:pt x="4684" y="17635"/>
                    <a:pt x="4684" y="18659"/>
                  </a:cubicBezTo>
                  <a:cubicBezTo>
                    <a:pt x="4684" y="18867"/>
                    <a:pt x="4836" y="19038"/>
                    <a:pt x="5044" y="19038"/>
                  </a:cubicBezTo>
                  <a:lnTo>
                    <a:pt x="13975" y="19038"/>
                  </a:lnTo>
                  <a:cubicBezTo>
                    <a:pt x="14184" y="19038"/>
                    <a:pt x="14354" y="18867"/>
                    <a:pt x="14354" y="18659"/>
                  </a:cubicBezTo>
                  <a:cubicBezTo>
                    <a:pt x="14354" y="17635"/>
                    <a:pt x="13520" y="16800"/>
                    <a:pt x="12496" y="16800"/>
                  </a:cubicBezTo>
                  <a:cubicBezTo>
                    <a:pt x="11870" y="16800"/>
                    <a:pt x="11377" y="16307"/>
                    <a:pt x="11377" y="15682"/>
                  </a:cubicBezTo>
                  <a:lnTo>
                    <a:pt x="11377" y="15321"/>
                  </a:lnTo>
                  <a:lnTo>
                    <a:pt x="17919" y="15321"/>
                  </a:lnTo>
                  <a:cubicBezTo>
                    <a:pt x="18526" y="15321"/>
                    <a:pt x="19038" y="14809"/>
                    <a:pt x="19038" y="14203"/>
                  </a:cubicBezTo>
                  <a:lnTo>
                    <a:pt x="19038" y="1100"/>
                  </a:lnTo>
                  <a:cubicBezTo>
                    <a:pt x="19038" y="494"/>
                    <a:pt x="18526" y="1"/>
                    <a:pt x="179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3" name="Google Shape;2903;p50"/>
            <p:cNvSpPr/>
            <p:nvPr/>
          </p:nvSpPr>
          <p:spPr>
            <a:xfrm>
              <a:off x="1642588" y="4346575"/>
              <a:ext cx="92925" cy="111900"/>
            </a:xfrm>
            <a:custGeom>
              <a:avLst/>
              <a:gdLst/>
              <a:ahLst/>
              <a:cxnLst/>
              <a:rect l="l" t="t" r="r" b="b"/>
              <a:pathLst>
                <a:path w="3717" h="4476" extrusionOk="0">
                  <a:moveTo>
                    <a:pt x="2977" y="759"/>
                  </a:moveTo>
                  <a:lnTo>
                    <a:pt x="2977" y="3736"/>
                  </a:lnTo>
                  <a:lnTo>
                    <a:pt x="740" y="3736"/>
                  </a:lnTo>
                  <a:lnTo>
                    <a:pt x="740" y="759"/>
                  </a:lnTo>
                  <a:close/>
                  <a:moveTo>
                    <a:pt x="379" y="1"/>
                  </a:moveTo>
                  <a:cubicBezTo>
                    <a:pt x="171" y="1"/>
                    <a:pt x="0" y="171"/>
                    <a:pt x="0" y="380"/>
                  </a:cubicBezTo>
                  <a:lnTo>
                    <a:pt x="0" y="4096"/>
                  </a:lnTo>
                  <a:cubicBezTo>
                    <a:pt x="0" y="4305"/>
                    <a:pt x="171" y="4476"/>
                    <a:pt x="379" y="4476"/>
                  </a:cubicBezTo>
                  <a:lnTo>
                    <a:pt x="3356" y="4476"/>
                  </a:lnTo>
                  <a:cubicBezTo>
                    <a:pt x="3565" y="4476"/>
                    <a:pt x="3717" y="4305"/>
                    <a:pt x="3717" y="4096"/>
                  </a:cubicBezTo>
                  <a:lnTo>
                    <a:pt x="3717" y="380"/>
                  </a:lnTo>
                  <a:cubicBezTo>
                    <a:pt x="3717" y="171"/>
                    <a:pt x="3565" y="1"/>
                    <a:pt x="33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4" name="Google Shape;2904;p50"/>
            <p:cNvSpPr/>
            <p:nvPr/>
          </p:nvSpPr>
          <p:spPr>
            <a:xfrm>
              <a:off x="1753988" y="4346575"/>
              <a:ext cx="93400" cy="111900"/>
            </a:xfrm>
            <a:custGeom>
              <a:avLst/>
              <a:gdLst/>
              <a:ahLst/>
              <a:cxnLst/>
              <a:rect l="l" t="t" r="r" b="b"/>
              <a:pathLst>
                <a:path w="3736" h="4476" extrusionOk="0">
                  <a:moveTo>
                    <a:pt x="2996" y="759"/>
                  </a:moveTo>
                  <a:lnTo>
                    <a:pt x="2996" y="3736"/>
                  </a:lnTo>
                  <a:lnTo>
                    <a:pt x="759" y="3736"/>
                  </a:lnTo>
                  <a:lnTo>
                    <a:pt x="759" y="759"/>
                  </a:lnTo>
                  <a:close/>
                  <a:moveTo>
                    <a:pt x="379" y="1"/>
                  </a:moveTo>
                  <a:cubicBezTo>
                    <a:pt x="171" y="1"/>
                    <a:pt x="19" y="171"/>
                    <a:pt x="19" y="380"/>
                  </a:cubicBezTo>
                  <a:lnTo>
                    <a:pt x="19" y="4096"/>
                  </a:lnTo>
                  <a:cubicBezTo>
                    <a:pt x="0" y="4305"/>
                    <a:pt x="171" y="4476"/>
                    <a:pt x="379" y="4476"/>
                  </a:cubicBezTo>
                  <a:lnTo>
                    <a:pt x="3356" y="4476"/>
                  </a:lnTo>
                  <a:cubicBezTo>
                    <a:pt x="3565" y="4476"/>
                    <a:pt x="3735" y="4305"/>
                    <a:pt x="3735" y="4096"/>
                  </a:cubicBezTo>
                  <a:lnTo>
                    <a:pt x="3735" y="380"/>
                  </a:lnTo>
                  <a:cubicBezTo>
                    <a:pt x="3735" y="171"/>
                    <a:pt x="3565" y="1"/>
                    <a:pt x="33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5" name="Google Shape;2905;p50"/>
            <p:cNvSpPr/>
            <p:nvPr/>
          </p:nvSpPr>
          <p:spPr>
            <a:xfrm>
              <a:off x="1865838" y="4346575"/>
              <a:ext cx="92950" cy="111900"/>
            </a:xfrm>
            <a:custGeom>
              <a:avLst/>
              <a:gdLst/>
              <a:ahLst/>
              <a:cxnLst/>
              <a:rect l="l" t="t" r="r" b="b"/>
              <a:pathLst>
                <a:path w="3718" h="4476" extrusionOk="0">
                  <a:moveTo>
                    <a:pt x="2978" y="759"/>
                  </a:moveTo>
                  <a:lnTo>
                    <a:pt x="2978" y="3736"/>
                  </a:lnTo>
                  <a:lnTo>
                    <a:pt x="740" y="3736"/>
                  </a:lnTo>
                  <a:lnTo>
                    <a:pt x="740" y="759"/>
                  </a:lnTo>
                  <a:close/>
                  <a:moveTo>
                    <a:pt x="380" y="1"/>
                  </a:moveTo>
                  <a:cubicBezTo>
                    <a:pt x="172" y="1"/>
                    <a:pt x="1" y="171"/>
                    <a:pt x="1" y="380"/>
                  </a:cubicBezTo>
                  <a:lnTo>
                    <a:pt x="1" y="4096"/>
                  </a:lnTo>
                  <a:cubicBezTo>
                    <a:pt x="1" y="4305"/>
                    <a:pt x="172" y="4476"/>
                    <a:pt x="380" y="4476"/>
                  </a:cubicBezTo>
                  <a:lnTo>
                    <a:pt x="3357" y="4476"/>
                  </a:lnTo>
                  <a:cubicBezTo>
                    <a:pt x="3547" y="4476"/>
                    <a:pt x="3717" y="4305"/>
                    <a:pt x="3717" y="4096"/>
                  </a:cubicBezTo>
                  <a:lnTo>
                    <a:pt x="3717" y="380"/>
                  </a:lnTo>
                  <a:cubicBezTo>
                    <a:pt x="3717" y="171"/>
                    <a:pt x="3547" y="1"/>
                    <a:pt x="3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6" name="Google Shape;2906;p50"/>
            <p:cNvSpPr/>
            <p:nvPr/>
          </p:nvSpPr>
          <p:spPr>
            <a:xfrm>
              <a:off x="1639738" y="4476950"/>
              <a:ext cx="99100" cy="18500"/>
            </a:xfrm>
            <a:custGeom>
              <a:avLst/>
              <a:gdLst/>
              <a:ahLst/>
              <a:cxnLst/>
              <a:rect l="l" t="t" r="r" b="b"/>
              <a:pathLst>
                <a:path w="3964" h="740" extrusionOk="0">
                  <a:moveTo>
                    <a:pt x="493" y="0"/>
                  </a:moveTo>
                  <a:cubicBezTo>
                    <a:pt x="0" y="0"/>
                    <a:pt x="0" y="740"/>
                    <a:pt x="493" y="740"/>
                  </a:cubicBezTo>
                  <a:lnTo>
                    <a:pt x="3470" y="740"/>
                  </a:lnTo>
                  <a:cubicBezTo>
                    <a:pt x="3963" y="740"/>
                    <a:pt x="3963" y="0"/>
                    <a:pt x="34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7" name="Google Shape;2907;p50"/>
            <p:cNvSpPr/>
            <p:nvPr/>
          </p:nvSpPr>
          <p:spPr>
            <a:xfrm>
              <a:off x="1751138" y="4476950"/>
              <a:ext cx="99100" cy="18500"/>
            </a:xfrm>
            <a:custGeom>
              <a:avLst/>
              <a:gdLst/>
              <a:ahLst/>
              <a:cxnLst/>
              <a:rect l="l" t="t" r="r" b="b"/>
              <a:pathLst>
                <a:path w="3964" h="740" extrusionOk="0">
                  <a:moveTo>
                    <a:pt x="493" y="0"/>
                  </a:moveTo>
                  <a:cubicBezTo>
                    <a:pt x="0" y="0"/>
                    <a:pt x="0" y="740"/>
                    <a:pt x="493" y="740"/>
                  </a:cubicBezTo>
                  <a:lnTo>
                    <a:pt x="3470" y="740"/>
                  </a:lnTo>
                  <a:cubicBezTo>
                    <a:pt x="3963" y="740"/>
                    <a:pt x="3963" y="0"/>
                    <a:pt x="34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8" name="Google Shape;2908;p50"/>
            <p:cNvSpPr/>
            <p:nvPr/>
          </p:nvSpPr>
          <p:spPr>
            <a:xfrm>
              <a:off x="1862538" y="4476950"/>
              <a:ext cx="99575" cy="18500"/>
            </a:xfrm>
            <a:custGeom>
              <a:avLst/>
              <a:gdLst/>
              <a:ahLst/>
              <a:cxnLst/>
              <a:rect l="l" t="t" r="r" b="b"/>
              <a:pathLst>
                <a:path w="3983" h="740" extrusionOk="0">
                  <a:moveTo>
                    <a:pt x="512" y="0"/>
                  </a:moveTo>
                  <a:cubicBezTo>
                    <a:pt x="0" y="0"/>
                    <a:pt x="0" y="740"/>
                    <a:pt x="512" y="740"/>
                  </a:cubicBezTo>
                  <a:lnTo>
                    <a:pt x="3489" y="740"/>
                  </a:lnTo>
                  <a:cubicBezTo>
                    <a:pt x="3982" y="740"/>
                    <a:pt x="3982" y="0"/>
                    <a:pt x="34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9" name="Google Shape;2909;p50"/>
            <p:cNvSpPr/>
            <p:nvPr/>
          </p:nvSpPr>
          <p:spPr>
            <a:xfrm>
              <a:off x="1751138" y="4575525"/>
              <a:ext cx="62125" cy="18525"/>
            </a:xfrm>
            <a:custGeom>
              <a:avLst/>
              <a:gdLst/>
              <a:ahLst/>
              <a:cxnLst/>
              <a:rect l="l" t="t" r="r" b="b"/>
              <a:pathLst>
                <a:path w="2485" h="741" extrusionOk="0">
                  <a:moveTo>
                    <a:pt x="493" y="1"/>
                  </a:moveTo>
                  <a:cubicBezTo>
                    <a:pt x="0" y="1"/>
                    <a:pt x="0" y="740"/>
                    <a:pt x="493" y="740"/>
                  </a:cubicBezTo>
                  <a:lnTo>
                    <a:pt x="1991" y="740"/>
                  </a:lnTo>
                  <a:cubicBezTo>
                    <a:pt x="2484" y="740"/>
                    <a:pt x="2484" y="1"/>
                    <a:pt x="19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10" name="Google Shape;2910;p50"/>
          <p:cNvGrpSpPr/>
          <p:nvPr/>
        </p:nvGrpSpPr>
        <p:grpSpPr>
          <a:xfrm>
            <a:off x="2398842" y="3378291"/>
            <a:ext cx="365747" cy="365752"/>
            <a:chOff x="2036988" y="4249875"/>
            <a:chExt cx="525725" cy="524300"/>
          </a:xfrm>
        </p:grpSpPr>
        <p:sp>
          <p:nvSpPr>
            <p:cNvPr id="2911" name="Google Shape;2911;p50"/>
            <p:cNvSpPr/>
            <p:nvPr/>
          </p:nvSpPr>
          <p:spPr>
            <a:xfrm>
              <a:off x="2046938" y="4393975"/>
              <a:ext cx="505350" cy="369775"/>
            </a:xfrm>
            <a:custGeom>
              <a:avLst/>
              <a:gdLst/>
              <a:ahLst/>
              <a:cxnLst/>
              <a:rect l="l" t="t" r="r" b="b"/>
              <a:pathLst>
                <a:path w="20214" h="14791" extrusionOk="0">
                  <a:moveTo>
                    <a:pt x="1650" y="1"/>
                  </a:moveTo>
                  <a:cubicBezTo>
                    <a:pt x="740" y="1"/>
                    <a:pt x="0" y="740"/>
                    <a:pt x="0" y="1650"/>
                  </a:cubicBezTo>
                  <a:lnTo>
                    <a:pt x="0" y="13141"/>
                  </a:lnTo>
                  <a:cubicBezTo>
                    <a:pt x="0" y="14051"/>
                    <a:pt x="740" y="14791"/>
                    <a:pt x="1650" y="14791"/>
                  </a:cubicBezTo>
                  <a:lnTo>
                    <a:pt x="18564" y="14791"/>
                  </a:lnTo>
                  <a:cubicBezTo>
                    <a:pt x="19474" y="14791"/>
                    <a:pt x="20213" y="14051"/>
                    <a:pt x="20213" y="13141"/>
                  </a:cubicBezTo>
                  <a:lnTo>
                    <a:pt x="20213" y="1650"/>
                  </a:lnTo>
                  <a:cubicBezTo>
                    <a:pt x="20213" y="740"/>
                    <a:pt x="19474" y="1"/>
                    <a:pt x="185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2" name="Google Shape;2912;p50"/>
            <p:cNvSpPr/>
            <p:nvPr/>
          </p:nvSpPr>
          <p:spPr>
            <a:xfrm>
              <a:off x="2129413" y="4435225"/>
              <a:ext cx="382100" cy="287300"/>
            </a:xfrm>
            <a:custGeom>
              <a:avLst/>
              <a:gdLst/>
              <a:ahLst/>
              <a:cxnLst/>
              <a:rect l="l" t="t" r="r" b="b"/>
              <a:pathLst>
                <a:path w="15284" h="11492" extrusionOk="0">
                  <a:moveTo>
                    <a:pt x="1" y="0"/>
                  </a:moveTo>
                  <a:lnTo>
                    <a:pt x="1" y="11491"/>
                  </a:lnTo>
                  <a:lnTo>
                    <a:pt x="15284" y="11491"/>
                  </a:lnTo>
                  <a:lnTo>
                    <a:pt x="152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3" name="Google Shape;2913;p50"/>
            <p:cNvSpPr/>
            <p:nvPr/>
          </p:nvSpPr>
          <p:spPr>
            <a:xfrm>
              <a:off x="2310013" y="4548050"/>
              <a:ext cx="61650" cy="72075"/>
            </a:xfrm>
            <a:custGeom>
              <a:avLst/>
              <a:gdLst/>
              <a:ahLst/>
              <a:cxnLst/>
              <a:rect l="l" t="t" r="r" b="b"/>
              <a:pathLst>
                <a:path w="2466" h="2883" extrusionOk="0">
                  <a:moveTo>
                    <a:pt x="1" y="0"/>
                  </a:moveTo>
                  <a:lnTo>
                    <a:pt x="1" y="133"/>
                  </a:lnTo>
                  <a:cubicBezTo>
                    <a:pt x="1" y="323"/>
                    <a:pt x="39" y="493"/>
                    <a:pt x="134" y="683"/>
                  </a:cubicBezTo>
                  <a:lnTo>
                    <a:pt x="1233" y="2882"/>
                  </a:lnTo>
                  <a:lnTo>
                    <a:pt x="2333" y="683"/>
                  </a:lnTo>
                  <a:cubicBezTo>
                    <a:pt x="2409" y="512"/>
                    <a:pt x="2466" y="323"/>
                    <a:pt x="2466" y="133"/>
                  </a:cubicBezTo>
                  <a:lnTo>
                    <a:pt x="24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4" name="Google Shape;2914;p50"/>
            <p:cNvSpPr/>
            <p:nvPr/>
          </p:nvSpPr>
          <p:spPr>
            <a:xfrm>
              <a:off x="2310013" y="4310075"/>
              <a:ext cx="61650" cy="238000"/>
            </a:xfrm>
            <a:custGeom>
              <a:avLst/>
              <a:gdLst/>
              <a:ahLst/>
              <a:cxnLst/>
              <a:rect l="l" t="t" r="r" b="b"/>
              <a:pathLst>
                <a:path w="2466" h="9520" extrusionOk="0">
                  <a:moveTo>
                    <a:pt x="1" y="1"/>
                  </a:moveTo>
                  <a:lnTo>
                    <a:pt x="1" y="9519"/>
                  </a:lnTo>
                  <a:lnTo>
                    <a:pt x="2466" y="9519"/>
                  </a:lnTo>
                  <a:lnTo>
                    <a:pt x="24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5" name="Google Shape;2915;p50"/>
            <p:cNvSpPr/>
            <p:nvPr/>
          </p:nvSpPr>
          <p:spPr>
            <a:xfrm>
              <a:off x="2310013" y="4258300"/>
              <a:ext cx="61650" cy="51800"/>
            </a:xfrm>
            <a:custGeom>
              <a:avLst/>
              <a:gdLst/>
              <a:ahLst/>
              <a:cxnLst/>
              <a:rect l="l" t="t" r="r" b="b"/>
              <a:pathLst>
                <a:path w="2466" h="2072" extrusionOk="0">
                  <a:moveTo>
                    <a:pt x="1233" y="0"/>
                  </a:moveTo>
                  <a:cubicBezTo>
                    <a:pt x="617" y="0"/>
                    <a:pt x="1" y="412"/>
                    <a:pt x="1" y="1237"/>
                  </a:cubicBezTo>
                  <a:lnTo>
                    <a:pt x="1" y="2072"/>
                  </a:lnTo>
                  <a:lnTo>
                    <a:pt x="2466" y="2072"/>
                  </a:lnTo>
                  <a:lnTo>
                    <a:pt x="2466" y="1237"/>
                  </a:lnTo>
                  <a:cubicBezTo>
                    <a:pt x="2466" y="412"/>
                    <a:pt x="1850" y="0"/>
                    <a:pt x="1233"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6" name="Google Shape;2916;p50"/>
            <p:cNvSpPr/>
            <p:nvPr/>
          </p:nvSpPr>
          <p:spPr>
            <a:xfrm>
              <a:off x="2197688" y="4609675"/>
              <a:ext cx="24200" cy="20675"/>
            </a:xfrm>
            <a:custGeom>
              <a:avLst/>
              <a:gdLst/>
              <a:ahLst/>
              <a:cxnLst/>
              <a:rect l="l" t="t" r="r" b="b"/>
              <a:pathLst>
                <a:path w="968" h="827" extrusionOk="0">
                  <a:moveTo>
                    <a:pt x="550" y="0"/>
                  </a:moveTo>
                  <a:cubicBezTo>
                    <a:pt x="171" y="0"/>
                    <a:pt x="0" y="436"/>
                    <a:pt x="247" y="702"/>
                  </a:cubicBezTo>
                  <a:cubicBezTo>
                    <a:pt x="333" y="788"/>
                    <a:pt x="439" y="826"/>
                    <a:pt x="543" y="826"/>
                  </a:cubicBezTo>
                  <a:cubicBezTo>
                    <a:pt x="759" y="826"/>
                    <a:pt x="967" y="661"/>
                    <a:pt x="967" y="417"/>
                  </a:cubicBezTo>
                  <a:cubicBezTo>
                    <a:pt x="948" y="190"/>
                    <a:pt x="777" y="0"/>
                    <a:pt x="5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7" name="Google Shape;2917;p50"/>
            <p:cNvSpPr/>
            <p:nvPr/>
          </p:nvSpPr>
          <p:spPr>
            <a:xfrm>
              <a:off x="2074438" y="4568900"/>
              <a:ext cx="23725" cy="20200"/>
            </a:xfrm>
            <a:custGeom>
              <a:avLst/>
              <a:gdLst/>
              <a:ahLst/>
              <a:cxnLst/>
              <a:rect l="l" t="t" r="r" b="b"/>
              <a:pathLst>
                <a:path w="949" h="808" extrusionOk="0">
                  <a:moveTo>
                    <a:pt x="550" y="1"/>
                  </a:moveTo>
                  <a:cubicBezTo>
                    <a:pt x="190" y="1"/>
                    <a:pt x="0" y="437"/>
                    <a:pt x="265" y="683"/>
                  </a:cubicBezTo>
                  <a:cubicBezTo>
                    <a:pt x="346" y="769"/>
                    <a:pt x="445" y="808"/>
                    <a:pt x="544" y="808"/>
                  </a:cubicBezTo>
                  <a:cubicBezTo>
                    <a:pt x="749" y="808"/>
                    <a:pt x="948" y="642"/>
                    <a:pt x="948" y="399"/>
                  </a:cubicBezTo>
                  <a:cubicBezTo>
                    <a:pt x="948" y="171"/>
                    <a:pt x="777" y="1"/>
                    <a:pt x="5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8" name="Google Shape;2918;p50"/>
            <p:cNvSpPr/>
            <p:nvPr/>
          </p:nvSpPr>
          <p:spPr>
            <a:xfrm>
              <a:off x="2036988" y="4249875"/>
              <a:ext cx="525725" cy="524300"/>
            </a:xfrm>
            <a:custGeom>
              <a:avLst/>
              <a:gdLst/>
              <a:ahLst/>
              <a:cxnLst/>
              <a:rect l="l" t="t" r="r" b="b"/>
              <a:pathLst>
                <a:path w="21029" h="20972" extrusionOk="0">
                  <a:moveTo>
                    <a:pt x="12147" y="792"/>
                  </a:moveTo>
                  <a:cubicBezTo>
                    <a:pt x="12543" y="792"/>
                    <a:pt x="12941" y="1053"/>
                    <a:pt x="12970" y="1574"/>
                  </a:cubicBezTo>
                  <a:lnTo>
                    <a:pt x="12970" y="1991"/>
                  </a:lnTo>
                  <a:lnTo>
                    <a:pt x="11339" y="1991"/>
                  </a:lnTo>
                  <a:lnTo>
                    <a:pt x="11339" y="1574"/>
                  </a:lnTo>
                  <a:cubicBezTo>
                    <a:pt x="11358" y="1053"/>
                    <a:pt x="11751" y="792"/>
                    <a:pt x="12147" y="792"/>
                  </a:cubicBezTo>
                  <a:close/>
                  <a:moveTo>
                    <a:pt x="10505" y="6182"/>
                  </a:moveTo>
                  <a:lnTo>
                    <a:pt x="10505" y="6997"/>
                  </a:lnTo>
                  <a:lnTo>
                    <a:pt x="4096" y="6997"/>
                  </a:lnTo>
                  <a:lnTo>
                    <a:pt x="4096" y="6182"/>
                  </a:lnTo>
                  <a:close/>
                  <a:moveTo>
                    <a:pt x="12970" y="2807"/>
                  </a:moveTo>
                  <a:lnTo>
                    <a:pt x="12970" y="11529"/>
                  </a:lnTo>
                  <a:lnTo>
                    <a:pt x="11339" y="11529"/>
                  </a:lnTo>
                  <a:lnTo>
                    <a:pt x="11339" y="2807"/>
                  </a:lnTo>
                  <a:close/>
                  <a:moveTo>
                    <a:pt x="12913" y="12344"/>
                  </a:moveTo>
                  <a:cubicBezTo>
                    <a:pt x="12913" y="12363"/>
                    <a:pt x="12894" y="12401"/>
                    <a:pt x="12894" y="12420"/>
                  </a:cubicBezTo>
                  <a:lnTo>
                    <a:pt x="12154" y="13880"/>
                  </a:lnTo>
                  <a:lnTo>
                    <a:pt x="11415" y="12420"/>
                  </a:lnTo>
                  <a:cubicBezTo>
                    <a:pt x="11396" y="12382"/>
                    <a:pt x="11396" y="12363"/>
                    <a:pt x="11377" y="12344"/>
                  </a:cubicBezTo>
                  <a:close/>
                  <a:moveTo>
                    <a:pt x="18563" y="7832"/>
                  </a:moveTo>
                  <a:lnTo>
                    <a:pt x="18563" y="18507"/>
                  </a:lnTo>
                  <a:lnTo>
                    <a:pt x="4096" y="18507"/>
                  </a:lnTo>
                  <a:lnTo>
                    <a:pt x="4096" y="7832"/>
                  </a:lnTo>
                  <a:lnTo>
                    <a:pt x="10505" y="7832"/>
                  </a:lnTo>
                  <a:lnTo>
                    <a:pt x="10505" y="12060"/>
                  </a:lnTo>
                  <a:cubicBezTo>
                    <a:pt x="10505" y="12306"/>
                    <a:pt x="10562" y="12553"/>
                    <a:pt x="10675" y="12780"/>
                  </a:cubicBezTo>
                  <a:lnTo>
                    <a:pt x="11472" y="14392"/>
                  </a:lnTo>
                  <a:lnTo>
                    <a:pt x="8628" y="14392"/>
                  </a:lnTo>
                  <a:cubicBezTo>
                    <a:pt x="8615" y="14391"/>
                    <a:pt x="8603" y="14391"/>
                    <a:pt x="8591" y="14391"/>
                  </a:cubicBezTo>
                  <a:cubicBezTo>
                    <a:pt x="8033" y="14391"/>
                    <a:pt x="8033" y="15228"/>
                    <a:pt x="8591" y="15228"/>
                  </a:cubicBezTo>
                  <a:cubicBezTo>
                    <a:pt x="8603" y="15228"/>
                    <a:pt x="8615" y="15227"/>
                    <a:pt x="8628" y="15227"/>
                  </a:cubicBezTo>
                  <a:lnTo>
                    <a:pt x="15435" y="15227"/>
                  </a:lnTo>
                  <a:cubicBezTo>
                    <a:pt x="15947" y="15170"/>
                    <a:pt x="15947" y="14430"/>
                    <a:pt x="15435" y="14392"/>
                  </a:cubicBezTo>
                  <a:lnTo>
                    <a:pt x="12818" y="14392"/>
                  </a:lnTo>
                  <a:lnTo>
                    <a:pt x="13614" y="12780"/>
                  </a:lnTo>
                  <a:cubicBezTo>
                    <a:pt x="13728" y="12553"/>
                    <a:pt x="13785" y="12306"/>
                    <a:pt x="13804" y="12060"/>
                  </a:cubicBezTo>
                  <a:lnTo>
                    <a:pt x="13804" y="7832"/>
                  </a:lnTo>
                  <a:close/>
                  <a:moveTo>
                    <a:pt x="3280" y="6182"/>
                  </a:moveTo>
                  <a:lnTo>
                    <a:pt x="3280" y="20156"/>
                  </a:lnTo>
                  <a:lnTo>
                    <a:pt x="2048" y="20156"/>
                  </a:lnTo>
                  <a:cubicBezTo>
                    <a:pt x="1365" y="20156"/>
                    <a:pt x="815" y="19588"/>
                    <a:pt x="815" y="18924"/>
                  </a:cubicBezTo>
                  <a:lnTo>
                    <a:pt x="815" y="7414"/>
                  </a:lnTo>
                  <a:cubicBezTo>
                    <a:pt x="815" y="6732"/>
                    <a:pt x="1365" y="6182"/>
                    <a:pt x="2048" y="6182"/>
                  </a:cubicBezTo>
                  <a:close/>
                  <a:moveTo>
                    <a:pt x="18962" y="6182"/>
                  </a:moveTo>
                  <a:cubicBezTo>
                    <a:pt x="19644" y="6182"/>
                    <a:pt x="20194" y="6732"/>
                    <a:pt x="20194" y="7414"/>
                  </a:cubicBezTo>
                  <a:lnTo>
                    <a:pt x="20194" y="18924"/>
                  </a:lnTo>
                  <a:cubicBezTo>
                    <a:pt x="20194" y="19588"/>
                    <a:pt x="19644" y="20156"/>
                    <a:pt x="18962" y="20156"/>
                  </a:cubicBezTo>
                  <a:lnTo>
                    <a:pt x="4096" y="20156"/>
                  </a:lnTo>
                  <a:lnTo>
                    <a:pt x="4096" y="19322"/>
                  </a:lnTo>
                  <a:lnTo>
                    <a:pt x="18962" y="19322"/>
                  </a:lnTo>
                  <a:cubicBezTo>
                    <a:pt x="19189" y="19322"/>
                    <a:pt x="19379" y="19152"/>
                    <a:pt x="19379" y="18924"/>
                  </a:cubicBezTo>
                  <a:lnTo>
                    <a:pt x="19379" y="7414"/>
                  </a:lnTo>
                  <a:cubicBezTo>
                    <a:pt x="19379" y="7187"/>
                    <a:pt x="19189" y="6997"/>
                    <a:pt x="18962" y="6997"/>
                  </a:cubicBezTo>
                  <a:lnTo>
                    <a:pt x="13804" y="6997"/>
                  </a:lnTo>
                  <a:lnTo>
                    <a:pt x="13804" y="6182"/>
                  </a:lnTo>
                  <a:close/>
                  <a:moveTo>
                    <a:pt x="12154" y="0"/>
                  </a:moveTo>
                  <a:cubicBezTo>
                    <a:pt x="11263" y="0"/>
                    <a:pt x="10543" y="702"/>
                    <a:pt x="10505" y="1574"/>
                  </a:cubicBezTo>
                  <a:lnTo>
                    <a:pt x="10505" y="5367"/>
                  </a:lnTo>
                  <a:lnTo>
                    <a:pt x="2048" y="5367"/>
                  </a:lnTo>
                  <a:cubicBezTo>
                    <a:pt x="910" y="5367"/>
                    <a:pt x="0" y="6277"/>
                    <a:pt x="0" y="7414"/>
                  </a:cubicBezTo>
                  <a:lnTo>
                    <a:pt x="0" y="18905"/>
                  </a:lnTo>
                  <a:cubicBezTo>
                    <a:pt x="0" y="20043"/>
                    <a:pt x="910" y="20972"/>
                    <a:pt x="2048" y="20972"/>
                  </a:cubicBezTo>
                  <a:lnTo>
                    <a:pt x="18962" y="20972"/>
                  </a:lnTo>
                  <a:cubicBezTo>
                    <a:pt x="20099" y="20972"/>
                    <a:pt x="21028" y="20043"/>
                    <a:pt x="21028" y="18905"/>
                  </a:cubicBezTo>
                  <a:lnTo>
                    <a:pt x="21028" y="7414"/>
                  </a:lnTo>
                  <a:cubicBezTo>
                    <a:pt x="21028" y="6277"/>
                    <a:pt x="20099" y="5367"/>
                    <a:pt x="18962" y="5367"/>
                  </a:cubicBezTo>
                  <a:lnTo>
                    <a:pt x="13804" y="5367"/>
                  </a:lnTo>
                  <a:lnTo>
                    <a:pt x="13804" y="1574"/>
                  </a:lnTo>
                  <a:cubicBezTo>
                    <a:pt x="13766" y="702"/>
                    <a:pt x="13027" y="0"/>
                    <a:pt x="121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9" name="Google Shape;2919;p50"/>
            <p:cNvSpPr/>
            <p:nvPr/>
          </p:nvSpPr>
          <p:spPr>
            <a:xfrm>
              <a:off x="2077738" y="4487250"/>
              <a:ext cx="20900" cy="60100"/>
            </a:xfrm>
            <a:custGeom>
              <a:avLst/>
              <a:gdLst/>
              <a:ahLst/>
              <a:cxnLst/>
              <a:rect l="l" t="t" r="r" b="b"/>
              <a:pathLst>
                <a:path w="836" h="2404" extrusionOk="0">
                  <a:moveTo>
                    <a:pt x="411" y="0"/>
                  </a:moveTo>
                  <a:cubicBezTo>
                    <a:pt x="214" y="0"/>
                    <a:pt x="20" y="128"/>
                    <a:pt x="1" y="384"/>
                  </a:cubicBezTo>
                  <a:lnTo>
                    <a:pt x="1" y="2034"/>
                  </a:lnTo>
                  <a:cubicBezTo>
                    <a:pt x="20" y="2281"/>
                    <a:pt x="214" y="2404"/>
                    <a:pt x="411" y="2404"/>
                  </a:cubicBezTo>
                  <a:cubicBezTo>
                    <a:pt x="608" y="2404"/>
                    <a:pt x="807" y="2281"/>
                    <a:pt x="835" y="2034"/>
                  </a:cubicBezTo>
                  <a:lnTo>
                    <a:pt x="835" y="384"/>
                  </a:lnTo>
                  <a:cubicBezTo>
                    <a:pt x="807" y="128"/>
                    <a:pt x="608" y="0"/>
                    <a:pt x="4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0" name="Google Shape;2920;p50"/>
            <p:cNvSpPr/>
            <p:nvPr/>
          </p:nvSpPr>
          <p:spPr>
            <a:xfrm>
              <a:off x="2077738" y="4609675"/>
              <a:ext cx="20425" cy="60825"/>
            </a:xfrm>
            <a:custGeom>
              <a:avLst/>
              <a:gdLst/>
              <a:ahLst/>
              <a:cxnLst/>
              <a:rect l="l" t="t" r="r" b="b"/>
              <a:pathLst>
                <a:path w="817" h="2433" extrusionOk="0">
                  <a:moveTo>
                    <a:pt x="418" y="0"/>
                  </a:moveTo>
                  <a:cubicBezTo>
                    <a:pt x="190" y="0"/>
                    <a:pt x="1" y="190"/>
                    <a:pt x="1" y="417"/>
                  </a:cubicBezTo>
                  <a:lnTo>
                    <a:pt x="1" y="2048"/>
                  </a:lnTo>
                  <a:cubicBezTo>
                    <a:pt x="20" y="2304"/>
                    <a:pt x="214" y="2432"/>
                    <a:pt x="408" y="2432"/>
                  </a:cubicBezTo>
                  <a:cubicBezTo>
                    <a:pt x="603" y="2432"/>
                    <a:pt x="797" y="2304"/>
                    <a:pt x="816" y="2048"/>
                  </a:cubicBezTo>
                  <a:lnTo>
                    <a:pt x="816" y="417"/>
                  </a:lnTo>
                  <a:cubicBezTo>
                    <a:pt x="816" y="190"/>
                    <a:pt x="645" y="0"/>
                    <a:pt x="4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21" name="Google Shape;2921;p50"/>
          <p:cNvGrpSpPr/>
          <p:nvPr/>
        </p:nvGrpSpPr>
        <p:grpSpPr>
          <a:xfrm>
            <a:off x="3127937" y="3378276"/>
            <a:ext cx="346837" cy="365781"/>
            <a:chOff x="2617188" y="4248250"/>
            <a:chExt cx="506775" cy="525925"/>
          </a:xfrm>
        </p:grpSpPr>
        <p:sp>
          <p:nvSpPr>
            <p:cNvPr id="2922" name="Google Shape;2922;p50"/>
            <p:cNvSpPr/>
            <p:nvPr/>
          </p:nvSpPr>
          <p:spPr>
            <a:xfrm>
              <a:off x="2634738" y="4258400"/>
              <a:ext cx="478325" cy="211925"/>
            </a:xfrm>
            <a:custGeom>
              <a:avLst/>
              <a:gdLst/>
              <a:ahLst/>
              <a:cxnLst/>
              <a:rect l="l" t="t" r="r" b="b"/>
              <a:pathLst>
                <a:path w="19133" h="8477" extrusionOk="0">
                  <a:moveTo>
                    <a:pt x="19133" y="1"/>
                  </a:moveTo>
                  <a:lnTo>
                    <a:pt x="1" y="5993"/>
                  </a:lnTo>
                  <a:lnTo>
                    <a:pt x="6580" y="8477"/>
                  </a:lnTo>
                  <a:lnTo>
                    <a:pt x="19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3" name="Google Shape;2923;p50"/>
            <p:cNvSpPr/>
            <p:nvPr/>
          </p:nvSpPr>
          <p:spPr>
            <a:xfrm>
              <a:off x="2778363" y="4490675"/>
              <a:ext cx="128975" cy="123275"/>
            </a:xfrm>
            <a:custGeom>
              <a:avLst/>
              <a:gdLst/>
              <a:ahLst/>
              <a:cxnLst/>
              <a:rect l="l" t="t" r="r" b="b"/>
              <a:pathLst>
                <a:path w="5159" h="4931" extrusionOk="0">
                  <a:moveTo>
                    <a:pt x="3281" y="1"/>
                  </a:moveTo>
                  <a:lnTo>
                    <a:pt x="1" y="4931"/>
                  </a:lnTo>
                  <a:lnTo>
                    <a:pt x="5158" y="2352"/>
                  </a:lnTo>
                  <a:lnTo>
                    <a:pt x="32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4" name="Google Shape;2924;p50"/>
            <p:cNvSpPr/>
            <p:nvPr/>
          </p:nvSpPr>
          <p:spPr>
            <a:xfrm>
              <a:off x="2860388" y="4258400"/>
              <a:ext cx="252675" cy="437575"/>
            </a:xfrm>
            <a:custGeom>
              <a:avLst/>
              <a:gdLst/>
              <a:ahLst/>
              <a:cxnLst/>
              <a:rect l="l" t="t" r="r" b="b"/>
              <a:pathLst>
                <a:path w="10107" h="17503" extrusionOk="0">
                  <a:moveTo>
                    <a:pt x="10107" y="1"/>
                  </a:moveTo>
                  <a:lnTo>
                    <a:pt x="0" y="9292"/>
                  </a:lnTo>
                  <a:lnTo>
                    <a:pt x="6580" y="17502"/>
                  </a:lnTo>
                  <a:lnTo>
                    <a:pt x="10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5" name="Google Shape;2925;p50"/>
            <p:cNvSpPr/>
            <p:nvPr/>
          </p:nvSpPr>
          <p:spPr>
            <a:xfrm>
              <a:off x="2778363" y="4258400"/>
              <a:ext cx="334700" cy="355550"/>
            </a:xfrm>
            <a:custGeom>
              <a:avLst/>
              <a:gdLst/>
              <a:ahLst/>
              <a:cxnLst/>
              <a:rect l="l" t="t" r="r" b="b"/>
              <a:pathLst>
                <a:path w="13388" h="14222" extrusionOk="0">
                  <a:moveTo>
                    <a:pt x="13388" y="1"/>
                  </a:moveTo>
                  <a:lnTo>
                    <a:pt x="816" y="8458"/>
                  </a:lnTo>
                  <a:lnTo>
                    <a:pt x="1" y="14222"/>
                  </a:lnTo>
                  <a:lnTo>
                    <a:pt x="3281" y="9292"/>
                  </a:lnTo>
                  <a:lnTo>
                    <a:pt x="133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6" name="Google Shape;2926;p50"/>
            <p:cNvSpPr/>
            <p:nvPr/>
          </p:nvSpPr>
          <p:spPr>
            <a:xfrm>
              <a:off x="3014438" y="4418600"/>
              <a:ext cx="24200" cy="20925"/>
            </a:xfrm>
            <a:custGeom>
              <a:avLst/>
              <a:gdLst/>
              <a:ahLst/>
              <a:cxnLst/>
              <a:rect l="l" t="t" r="r" b="b"/>
              <a:pathLst>
                <a:path w="968" h="837" extrusionOk="0">
                  <a:moveTo>
                    <a:pt x="414" y="0"/>
                  </a:moveTo>
                  <a:cubicBezTo>
                    <a:pt x="202" y="0"/>
                    <a:pt x="1" y="161"/>
                    <a:pt x="1" y="419"/>
                  </a:cubicBezTo>
                  <a:cubicBezTo>
                    <a:pt x="1" y="646"/>
                    <a:pt x="190" y="817"/>
                    <a:pt x="418" y="836"/>
                  </a:cubicBezTo>
                  <a:cubicBezTo>
                    <a:pt x="778" y="817"/>
                    <a:pt x="968" y="381"/>
                    <a:pt x="702" y="116"/>
                  </a:cubicBezTo>
                  <a:cubicBezTo>
                    <a:pt x="617" y="36"/>
                    <a:pt x="514" y="0"/>
                    <a:pt x="4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7" name="Google Shape;2927;p50"/>
            <p:cNvSpPr/>
            <p:nvPr/>
          </p:nvSpPr>
          <p:spPr>
            <a:xfrm>
              <a:off x="2621938" y="4248250"/>
              <a:ext cx="502025" cy="458025"/>
            </a:xfrm>
            <a:custGeom>
              <a:avLst/>
              <a:gdLst/>
              <a:ahLst/>
              <a:cxnLst/>
              <a:rect l="l" t="t" r="r" b="b"/>
              <a:pathLst>
                <a:path w="20081" h="18321" extrusionOk="0">
                  <a:moveTo>
                    <a:pt x="17085" y="1658"/>
                  </a:moveTo>
                  <a:lnTo>
                    <a:pt x="7016" y="8409"/>
                  </a:lnTo>
                  <a:lnTo>
                    <a:pt x="1764" y="6437"/>
                  </a:lnTo>
                  <a:lnTo>
                    <a:pt x="17085" y="1658"/>
                  </a:lnTo>
                  <a:close/>
                  <a:moveTo>
                    <a:pt x="15359" y="3801"/>
                  </a:moveTo>
                  <a:lnTo>
                    <a:pt x="9273" y="9395"/>
                  </a:lnTo>
                  <a:lnTo>
                    <a:pt x="9254" y="9395"/>
                  </a:lnTo>
                  <a:cubicBezTo>
                    <a:pt x="9235" y="9413"/>
                    <a:pt x="9235" y="9413"/>
                    <a:pt x="9235" y="9413"/>
                  </a:cubicBezTo>
                  <a:cubicBezTo>
                    <a:pt x="9235" y="9432"/>
                    <a:pt x="9235" y="9432"/>
                    <a:pt x="9235" y="9432"/>
                  </a:cubicBezTo>
                  <a:lnTo>
                    <a:pt x="9216" y="9451"/>
                  </a:lnTo>
                  <a:lnTo>
                    <a:pt x="6940" y="12883"/>
                  </a:lnTo>
                  <a:lnTo>
                    <a:pt x="7452" y="9110"/>
                  </a:lnTo>
                  <a:lnTo>
                    <a:pt x="15359" y="3801"/>
                  </a:lnTo>
                  <a:close/>
                  <a:moveTo>
                    <a:pt x="9576" y="10399"/>
                  </a:moveTo>
                  <a:lnTo>
                    <a:pt x="10790" y="11897"/>
                  </a:lnTo>
                  <a:lnTo>
                    <a:pt x="7452" y="13566"/>
                  </a:lnTo>
                  <a:lnTo>
                    <a:pt x="9576" y="10399"/>
                  </a:lnTo>
                  <a:close/>
                  <a:moveTo>
                    <a:pt x="19000" y="1563"/>
                  </a:moveTo>
                  <a:lnTo>
                    <a:pt x="15890" y="16960"/>
                  </a:lnTo>
                  <a:lnTo>
                    <a:pt x="10107" y="9736"/>
                  </a:lnTo>
                  <a:lnTo>
                    <a:pt x="19000" y="1563"/>
                  </a:lnTo>
                  <a:close/>
                  <a:moveTo>
                    <a:pt x="19648" y="1"/>
                  </a:moveTo>
                  <a:cubicBezTo>
                    <a:pt x="19602" y="1"/>
                    <a:pt x="19552" y="14"/>
                    <a:pt x="19512" y="28"/>
                  </a:cubicBezTo>
                  <a:lnTo>
                    <a:pt x="380" y="6019"/>
                  </a:lnTo>
                  <a:cubicBezTo>
                    <a:pt x="20" y="6133"/>
                    <a:pt x="1" y="6645"/>
                    <a:pt x="361" y="6797"/>
                  </a:cubicBezTo>
                  <a:lnTo>
                    <a:pt x="6618" y="9148"/>
                  </a:lnTo>
                  <a:lnTo>
                    <a:pt x="5841" y="14571"/>
                  </a:lnTo>
                  <a:cubicBezTo>
                    <a:pt x="5811" y="14826"/>
                    <a:pt x="6019" y="15034"/>
                    <a:pt x="6257" y="15034"/>
                  </a:cubicBezTo>
                  <a:cubicBezTo>
                    <a:pt x="6320" y="15034"/>
                    <a:pt x="6384" y="15020"/>
                    <a:pt x="6447" y="14988"/>
                  </a:cubicBezTo>
                  <a:lnTo>
                    <a:pt x="11302" y="12561"/>
                  </a:lnTo>
                  <a:lnTo>
                    <a:pt x="15796" y="18174"/>
                  </a:lnTo>
                  <a:cubicBezTo>
                    <a:pt x="15875" y="18274"/>
                    <a:pt x="15989" y="18320"/>
                    <a:pt x="16104" y="18320"/>
                  </a:cubicBezTo>
                  <a:cubicBezTo>
                    <a:pt x="16292" y="18320"/>
                    <a:pt x="16481" y="18196"/>
                    <a:pt x="16516" y="17984"/>
                  </a:cubicBezTo>
                  <a:lnTo>
                    <a:pt x="20043" y="502"/>
                  </a:lnTo>
                  <a:cubicBezTo>
                    <a:pt x="20081" y="369"/>
                    <a:pt x="20043" y="236"/>
                    <a:pt x="19967" y="141"/>
                  </a:cubicBezTo>
                  <a:cubicBezTo>
                    <a:pt x="19891" y="65"/>
                    <a:pt x="19796" y="9"/>
                    <a:pt x="19702" y="9"/>
                  </a:cubicBezTo>
                  <a:cubicBezTo>
                    <a:pt x="19685" y="3"/>
                    <a:pt x="19667" y="1"/>
                    <a:pt x="196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8" name="Google Shape;2928;p50"/>
            <p:cNvSpPr/>
            <p:nvPr/>
          </p:nvSpPr>
          <p:spPr>
            <a:xfrm>
              <a:off x="2986463" y="4459100"/>
              <a:ext cx="42325" cy="154425"/>
            </a:xfrm>
            <a:custGeom>
              <a:avLst/>
              <a:gdLst/>
              <a:ahLst/>
              <a:cxnLst/>
              <a:rect l="l" t="t" r="r" b="b"/>
              <a:pathLst>
                <a:path w="1693" h="6177" extrusionOk="0">
                  <a:moveTo>
                    <a:pt x="1231" y="0"/>
                  </a:moveTo>
                  <a:cubicBezTo>
                    <a:pt x="1048" y="0"/>
                    <a:pt x="869" y="110"/>
                    <a:pt x="835" y="354"/>
                  </a:cubicBezTo>
                  <a:lnTo>
                    <a:pt x="39" y="5701"/>
                  </a:lnTo>
                  <a:cubicBezTo>
                    <a:pt x="1" y="5928"/>
                    <a:pt x="153" y="6137"/>
                    <a:pt x="380" y="6175"/>
                  </a:cubicBezTo>
                  <a:lnTo>
                    <a:pt x="361" y="6175"/>
                  </a:lnTo>
                  <a:cubicBezTo>
                    <a:pt x="374" y="6176"/>
                    <a:pt x="387" y="6177"/>
                    <a:pt x="400" y="6177"/>
                  </a:cubicBezTo>
                  <a:cubicBezTo>
                    <a:pt x="614" y="6177"/>
                    <a:pt x="817" y="6029"/>
                    <a:pt x="835" y="5815"/>
                  </a:cubicBezTo>
                  <a:lnTo>
                    <a:pt x="1651" y="468"/>
                  </a:lnTo>
                  <a:cubicBezTo>
                    <a:pt x="1693" y="172"/>
                    <a:pt x="1459" y="0"/>
                    <a:pt x="12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9" name="Google Shape;2929;p50"/>
            <p:cNvSpPr/>
            <p:nvPr/>
          </p:nvSpPr>
          <p:spPr>
            <a:xfrm>
              <a:off x="2617188" y="4685625"/>
              <a:ext cx="90100" cy="88450"/>
            </a:xfrm>
            <a:custGeom>
              <a:avLst/>
              <a:gdLst/>
              <a:ahLst/>
              <a:cxnLst/>
              <a:rect l="l" t="t" r="r" b="b"/>
              <a:pathLst>
                <a:path w="3604" h="3538" extrusionOk="0">
                  <a:moveTo>
                    <a:pt x="3158" y="1"/>
                  </a:moveTo>
                  <a:cubicBezTo>
                    <a:pt x="3054" y="1"/>
                    <a:pt x="2949" y="43"/>
                    <a:pt x="2864" y="129"/>
                  </a:cubicBezTo>
                  <a:lnTo>
                    <a:pt x="153" y="2840"/>
                  </a:lnTo>
                  <a:cubicBezTo>
                    <a:pt x="1" y="2992"/>
                    <a:pt x="1" y="3257"/>
                    <a:pt x="153" y="3409"/>
                  </a:cubicBezTo>
                  <a:cubicBezTo>
                    <a:pt x="238" y="3494"/>
                    <a:pt x="342" y="3537"/>
                    <a:pt x="447" y="3537"/>
                  </a:cubicBezTo>
                  <a:cubicBezTo>
                    <a:pt x="551" y="3537"/>
                    <a:pt x="655" y="3494"/>
                    <a:pt x="740" y="3409"/>
                  </a:cubicBezTo>
                  <a:lnTo>
                    <a:pt x="3452" y="698"/>
                  </a:lnTo>
                  <a:cubicBezTo>
                    <a:pt x="3604" y="546"/>
                    <a:pt x="3604" y="280"/>
                    <a:pt x="3452" y="129"/>
                  </a:cubicBezTo>
                  <a:cubicBezTo>
                    <a:pt x="3367" y="43"/>
                    <a:pt x="3262" y="1"/>
                    <a:pt x="31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0" name="Google Shape;2930;p50"/>
            <p:cNvSpPr/>
            <p:nvPr/>
          </p:nvSpPr>
          <p:spPr>
            <a:xfrm>
              <a:off x="2716713" y="4685500"/>
              <a:ext cx="97275" cy="88675"/>
            </a:xfrm>
            <a:custGeom>
              <a:avLst/>
              <a:gdLst/>
              <a:ahLst/>
              <a:cxnLst/>
              <a:rect l="l" t="t" r="r" b="b"/>
              <a:pathLst>
                <a:path w="3891" h="3547" extrusionOk="0">
                  <a:moveTo>
                    <a:pt x="3304" y="1"/>
                  </a:moveTo>
                  <a:cubicBezTo>
                    <a:pt x="3207" y="1"/>
                    <a:pt x="3106" y="40"/>
                    <a:pt x="3017" y="134"/>
                  </a:cubicBezTo>
                  <a:lnTo>
                    <a:pt x="2998" y="134"/>
                  </a:lnTo>
                  <a:lnTo>
                    <a:pt x="305" y="2845"/>
                  </a:lnTo>
                  <a:cubicBezTo>
                    <a:pt x="1" y="3135"/>
                    <a:pt x="273" y="3547"/>
                    <a:pt x="587" y="3547"/>
                  </a:cubicBezTo>
                  <a:cubicBezTo>
                    <a:pt x="684" y="3547"/>
                    <a:pt x="785" y="3508"/>
                    <a:pt x="874" y="3414"/>
                  </a:cubicBezTo>
                  <a:lnTo>
                    <a:pt x="3586" y="703"/>
                  </a:lnTo>
                  <a:cubicBezTo>
                    <a:pt x="3890" y="413"/>
                    <a:pt x="3618" y="1"/>
                    <a:pt x="33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1" name="Google Shape;2931;p50"/>
            <p:cNvSpPr/>
            <p:nvPr/>
          </p:nvSpPr>
          <p:spPr>
            <a:xfrm>
              <a:off x="2617188" y="4582850"/>
              <a:ext cx="93600" cy="88475"/>
            </a:xfrm>
            <a:custGeom>
              <a:avLst/>
              <a:gdLst/>
              <a:ahLst/>
              <a:cxnLst/>
              <a:rect l="l" t="t" r="r" b="b"/>
              <a:pathLst>
                <a:path w="3744" h="3539" extrusionOk="0">
                  <a:moveTo>
                    <a:pt x="3154" y="0"/>
                  </a:moveTo>
                  <a:cubicBezTo>
                    <a:pt x="3058" y="0"/>
                    <a:pt x="2956" y="37"/>
                    <a:pt x="2864" y="125"/>
                  </a:cubicBezTo>
                  <a:lnTo>
                    <a:pt x="153" y="2837"/>
                  </a:lnTo>
                  <a:cubicBezTo>
                    <a:pt x="1" y="3007"/>
                    <a:pt x="1" y="3254"/>
                    <a:pt x="153" y="3424"/>
                  </a:cubicBezTo>
                  <a:cubicBezTo>
                    <a:pt x="238" y="3500"/>
                    <a:pt x="342" y="3538"/>
                    <a:pt x="447" y="3538"/>
                  </a:cubicBezTo>
                  <a:cubicBezTo>
                    <a:pt x="551" y="3538"/>
                    <a:pt x="655" y="3500"/>
                    <a:pt x="740" y="3424"/>
                  </a:cubicBezTo>
                  <a:lnTo>
                    <a:pt x="3452" y="713"/>
                  </a:lnTo>
                  <a:cubicBezTo>
                    <a:pt x="3743" y="407"/>
                    <a:pt x="3475" y="0"/>
                    <a:pt x="31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32" name="Google Shape;2932;p50"/>
          <p:cNvGrpSpPr/>
          <p:nvPr/>
        </p:nvGrpSpPr>
        <p:grpSpPr>
          <a:xfrm>
            <a:off x="3838140" y="3418052"/>
            <a:ext cx="365732" cy="286230"/>
            <a:chOff x="3340113" y="4284000"/>
            <a:chExt cx="627650" cy="489700"/>
          </a:xfrm>
        </p:grpSpPr>
        <p:sp>
          <p:nvSpPr>
            <p:cNvPr id="2933" name="Google Shape;2933;p50"/>
            <p:cNvSpPr/>
            <p:nvPr/>
          </p:nvSpPr>
          <p:spPr>
            <a:xfrm>
              <a:off x="3352438" y="4443275"/>
              <a:ext cx="603000" cy="269275"/>
            </a:xfrm>
            <a:custGeom>
              <a:avLst/>
              <a:gdLst/>
              <a:ahLst/>
              <a:cxnLst/>
              <a:rect l="l" t="t" r="r" b="b"/>
              <a:pathLst>
                <a:path w="24120" h="10771" extrusionOk="0">
                  <a:moveTo>
                    <a:pt x="0" y="1"/>
                  </a:moveTo>
                  <a:lnTo>
                    <a:pt x="0" y="10771"/>
                  </a:lnTo>
                  <a:lnTo>
                    <a:pt x="24119" y="10771"/>
                  </a:lnTo>
                  <a:lnTo>
                    <a:pt x="2411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4" name="Google Shape;2934;p50"/>
            <p:cNvSpPr/>
            <p:nvPr/>
          </p:nvSpPr>
          <p:spPr>
            <a:xfrm>
              <a:off x="3352438" y="4295850"/>
              <a:ext cx="603000" cy="147450"/>
            </a:xfrm>
            <a:custGeom>
              <a:avLst/>
              <a:gdLst/>
              <a:ahLst/>
              <a:cxnLst/>
              <a:rect l="l" t="t" r="r" b="b"/>
              <a:pathLst>
                <a:path w="24120" h="5898" extrusionOk="0">
                  <a:moveTo>
                    <a:pt x="2939" y="1"/>
                  </a:moveTo>
                  <a:cubicBezTo>
                    <a:pt x="2408" y="1"/>
                    <a:pt x="1953" y="437"/>
                    <a:pt x="1972" y="987"/>
                  </a:cubicBezTo>
                  <a:lnTo>
                    <a:pt x="1972" y="1973"/>
                  </a:lnTo>
                  <a:lnTo>
                    <a:pt x="986" y="1973"/>
                  </a:lnTo>
                  <a:cubicBezTo>
                    <a:pt x="436" y="1973"/>
                    <a:pt x="0" y="2409"/>
                    <a:pt x="0" y="2959"/>
                  </a:cubicBezTo>
                  <a:lnTo>
                    <a:pt x="0" y="5898"/>
                  </a:lnTo>
                  <a:lnTo>
                    <a:pt x="24119" y="5898"/>
                  </a:lnTo>
                  <a:lnTo>
                    <a:pt x="24119" y="2959"/>
                  </a:lnTo>
                  <a:cubicBezTo>
                    <a:pt x="24119" y="2409"/>
                    <a:pt x="23683" y="1973"/>
                    <a:pt x="23133" y="1973"/>
                  </a:cubicBezTo>
                  <a:lnTo>
                    <a:pt x="22166" y="1973"/>
                  </a:lnTo>
                  <a:lnTo>
                    <a:pt x="22166" y="987"/>
                  </a:lnTo>
                  <a:cubicBezTo>
                    <a:pt x="22166" y="437"/>
                    <a:pt x="21730" y="1"/>
                    <a:pt x="21180" y="1"/>
                  </a:cubicBezTo>
                  <a:lnTo>
                    <a:pt x="20194" y="1"/>
                  </a:lnTo>
                  <a:cubicBezTo>
                    <a:pt x="19663" y="1"/>
                    <a:pt x="19227" y="437"/>
                    <a:pt x="19227" y="987"/>
                  </a:cubicBezTo>
                  <a:lnTo>
                    <a:pt x="19227" y="1973"/>
                  </a:lnTo>
                  <a:lnTo>
                    <a:pt x="6864" y="1973"/>
                  </a:lnTo>
                  <a:lnTo>
                    <a:pt x="6864" y="987"/>
                  </a:lnTo>
                  <a:cubicBezTo>
                    <a:pt x="6864" y="437"/>
                    <a:pt x="6428" y="1"/>
                    <a:pt x="58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5" name="Google Shape;2935;p50"/>
            <p:cNvSpPr/>
            <p:nvPr/>
          </p:nvSpPr>
          <p:spPr>
            <a:xfrm>
              <a:off x="3426063" y="4418625"/>
              <a:ext cx="57225" cy="49125"/>
            </a:xfrm>
            <a:custGeom>
              <a:avLst/>
              <a:gdLst/>
              <a:ahLst/>
              <a:cxnLst/>
              <a:rect l="l" t="t" r="r" b="b"/>
              <a:pathLst>
                <a:path w="2289" h="1965" extrusionOk="0">
                  <a:moveTo>
                    <a:pt x="980" y="1"/>
                  </a:moveTo>
                  <a:cubicBezTo>
                    <a:pt x="449" y="1"/>
                    <a:pt x="13" y="437"/>
                    <a:pt x="13" y="987"/>
                  </a:cubicBezTo>
                  <a:cubicBezTo>
                    <a:pt x="0" y="1575"/>
                    <a:pt x="479" y="1964"/>
                    <a:pt x="984" y="1964"/>
                  </a:cubicBezTo>
                  <a:cubicBezTo>
                    <a:pt x="1228" y="1964"/>
                    <a:pt x="1478" y="1873"/>
                    <a:pt x="1682" y="1669"/>
                  </a:cubicBezTo>
                  <a:cubicBezTo>
                    <a:pt x="2289" y="1063"/>
                    <a:pt x="1853" y="1"/>
                    <a:pt x="9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6" name="Google Shape;2936;p50"/>
            <p:cNvSpPr/>
            <p:nvPr/>
          </p:nvSpPr>
          <p:spPr>
            <a:xfrm>
              <a:off x="3556263" y="4467450"/>
              <a:ext cx="229000" cy="196225"/>
            </a:xfrm>
            <a:custGeom>
              <a:avLst/>
              <a:gdLst/>
              <a:ahLst/>
              <a:cxnLst/>
              <a:rect l="l" t="t" r="r" b="b"/>
              <a:pathLst>
                <a:path w="9160" h="7849" extrusionOk="0">
                  <a:moveTo>
                    <a:pt x="3907" y="1"/>
                  </a:moveTo>
                  <a:cubicBezTo>
                    <a:pt x="1745" y="1"/>
                    <a:pt x="1" y="1764"/>
                    <a:pt x="1" y="3926"/>
                  </a:cubicBezTo>
                  <a:cubicBezTo>
                    <a:pt x="1" y="6286"/>
                    <a:pt x="1928" y="7848"/>
                    <a:pt x="3938" y="7848"/>
                  </a:cubicBezTo>
                  <a:cubicBezTo>
                    <a:pt x="4898" y="7848"/>
                    <a:pt x="5878" y="7491"/>
                    <a:pt x="6675" y="6694"/>
                  </a:cubicBezTo>
                  <a:cubicBezTo>
                    <a:pt x="9159" y="4229"/>
                    <a:pt x="7396" y="1"/>
                    <a:pt x="39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7" name="Google Shape;2937;p50"/>
            <p:cNvSpPr/>
            <p:nvPr/>
          </p:nvSpPr>
          <p:spPr>
            <a:xfrm>
              <a:off x="3457188" y="4418625"/>
              <a:ext cx="343700" cy="294275"/>
            </a:xfrm>
            <a:custGeom>
              <a:avLst/>
              <a:gdLst/>
              <a:ahLst/>
              <a:cxnLst/>
              <a:rect l="l" t="t" r="r" b="b"/>
              <a:pathLst>
                <a:path w="13748" h="11771" extrusionOk="0">
                  <a:moveTo>
                    <a:pt x="7844" y="1956"/>
                  </a:moveTo>
                  <a:cubicBezTo>
                    <a:pt x="9859" y="1956"/>
                    <a:pt x="11795" y="3518"/>
                    <a:pt x="11795" y="5879"/>
                  </a:cubicBezTo>
                  <a:cubicBezTo>
                    <a:pt x="11795" y="8040"/>
                    <a:pt x="10031" y="9804"/>
                    <a:pt x="7870" y="9804"/>
                  </a:cubicBezTo>
                  <a:cubicBezTo>
                    <a:pt x="4381" y="9804"/>
                    <a:pt x="2636" y="5575"/>
                    <a:pt x="5101" y="3110"/>
                  </a:cubicBezTo>
                  <a:cubicBezTo>
                    <a:pt x="5899" y="2313"/>
                    <a:pt x="6880" y="1956"/>
                    <a:pt x="7844" y="1956"/>
                  </a:cubicBezTo>
                  <a:close/>
                  <a:moveTo>
                    <a:pt x="7870" y="1"/>
                  </a:moveTo>
                  <a:cubicBezTo>
                    <a:pt x="2636" y="1"/>
                    <a:pt x="1" y="6334"/>
                    <a:pt x="3717" y="10031"/>
                  </a:cubicBezTo>
                  <a:cubicBezTo>
                    <a:pt x="4913" y="11233"/>
                    <a:pt x="6385" y="11771"/>
                    <a:pt x="7829" y="11771"/>
                  </a:cubicBezTo>
                  <a:cubicBezTo>
                    <a:pt x="10849" y="11771"/>
                    <a:pt x="13748" y="9419"/>
                    <a:pt x="13748" y="5879"/>
                  </a:cubicBezTo>
                  <a:cubicBezTo>
                    <a:pt x="13748" y="2636"/>
                    <a:pt x="11112" y="1"/>
                    <a:pt x="78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8" name="Google Shape;2938;p50"/>
            <p:cNvSpPr/>
            <p:nvPr/>
          </p:nvSpPr>
          <p:spPr>
            <a:xfrm>
              <a:off x="3352438" y="4712525"/>
              <a:ext cx="603000" cy="49325"/>
            </a:xfrm>
            <a:custGeom>
              <a:avLst/>
              <a:gdLst/>
              <a:ahLst/>
              <a:cxnLst/>
              <a:rect l="l" t="t" r="r" b="b"/>
              <a:pathLst>
                <a:path w="24120" h="1973" extrusionOk="0">
                  <a:moveTo>
                    <a:pt x="0" y="1"/>
                  </a:moveTo>
                  <a:lnTo>
                    <a:pt x="0" y="987"/>
                  </a:lnTo>
                  <a:cubicBezTo>
                    <a:pt x="0" y="1518"/>
                    <a:pt x="436" y="1973"/>
                    <a:pt x="986" y="1973"/>
                  </a:cubicBezTo>
                  <a:lnTo>
                    <a:pt x="23133" y="1973"/>
                  </a:lnTo>
                  <a:cubicBezTo>
                    <a:pt x="23683" y="1973"/>
                    <a:pt x="24119" y="1518"/>
                    <a:pt x="24119" y="987"/>
                  </a:cubicBezTo>
                  <a:lnTo>
                    <a:pt x="241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9" name="Google Shape;2939;p50"/>
            <p:cNvSpPr/>
            <p:nvPr/>
          </p:nvSpPr>
          <p:spPr>
            <a:xfrm>
              <a:off x="3767688" y="4381900"/>
              <a:ext cx="32725" cy="24425"/>
            </a:xfrm>
            <a:custGeom>
              <a:avLst/>
              <a:gdLst/>
              <a:ahLst/>
              <a:cxnLst/>
              <a:rect l="l" t="t" r="r" b="b"/>
              <a:pathLst>
                <a:path w="1309" h="977" extrusionOk="0">
                  <a:moveTo>
                    <a:pt x="648" y="0"/>
                  </a:moveTo>
                  <a:cubicBezTo>
                    <a:pt x="522" y="0"/>
                    <a:pt x="399" y="48"/>
                    <a:pt x="304" y="142"/>
                  </a:cubicBezTo>
                  <a:cubicBezTo>
                    <a:pt x="1" y="446"/>
                    <a:pt x="209" y="977"/>
                    <a:pt x="645" y="977"/>
                  </a:cubicBezTo>
                  <a:cubicBezTo>
                    <a:pt x="1081" y="977"/>
                    <a:pt x="1309" y="446"/>
                    <a:pt x="1006" y="142"/>
                  </a:cubicBezTo>
                  <a:cubicBezTo>
                    <a:pt x="901" y="48"/>
                    <a:pt x="773" y="0"/>
                    <a:pt x="6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0" name="Google Shape;2940;p50"/>
            <p:cNvSpPr/>
            <p:nvPr/>
          </p:nvSpPr>
          <p:spPr>
            <a:xfrm>
              <a:off x="3340113" y="4284000"/>
              <a:ext cx="627650" cy="489700"/>
            </a:xfrm>
            <a:custGeom>
              <a:avLst/>
              <a:gdLst/>
              <a:ahLst/>
              <a:cxnLst/>
              <a:rect l="l" t="t" r="r" b="b"/>
              <a:pathLst>
                <a:path w="25106" h="19588" extrusionOk="0">
                  <a:moveTo>
                    <a:pt x="6371" y="968"/>
                  </a:moveTo>
                  <a:cubicBezTo>
                    <a:pt x="6656" y="968"/>
                    <a:pt x="6883" y="1195"/>
                    <a:pt x="6883" y="1461"/>
                  </a:cubicBezTo>
                  <a:lnTo>
                    <a:pt x="6883" y="1954"/>
                  </a:lnTo>
                  <a:lnTo>
                    <a:pt x="2958" y="1954"/>
                  </a:lnTo>
                  <a:lnTo>
                    <a:pt x="2958" y="1461"/>
                  </a:lnTo>
                  <a:cubicBezTo>
                    <a:pt x="2958" y="1195"/>
                    <a:pt x="3167" y="968"/>
                    <a:pt x="3432" y="968"/>
                  </a:cubicBezTo>
                  <a:close/>
                  <a:moveTo>
                    <a:pt x="21673" y="968"/>
                  </a:moveTo>
                  <a:cubicBezTo>
                    <a:pt x="21939" y="968"/>
                    <a:pt x="22166" y="1195"/>
                    <a:pt x="22166" y="1461"/>
                  </a:cubicBezTo>
                  <a:lnTo>
                    <a:pt x="22166" y="1954"/>
                  </a:lnTo>
                  <a:lnTo>
                    <a:pt x="20213" y="1954"/>
                  </a:lnTo>
                  <a:lnTo>
                    <a:pt x="20213" y="1461"/>
                  </a:lnTo>
                  <a:cubicBezTo>
                    <a:pt x="20194" y="1195"/>
                    <a:pt x="20422" y="968"/>
                    <a:pt x="20687" y="968"/>
                  </a:cubicBezTo>
                  <a:close/>
                  <a:moveTo>
                    <a:pt x="23626" y="2940"/>
                  </a:moveTo>
                  <a:cubicBezTo>
                    <a:pt x="23911" y="2940"/>
                    <a:pt x="24119" y="3148"/>
                    <a:pt x="24119" y="3433"/>
                  </a:cubicBezTo>
                  <a:lnTo>
                    <a:pt x="24119" y="5879"/>
                  </a:lnTo>
                  <a:lnTo>
                    <a:pt x="15947" y="5879"/>
                  </a:lnTo>
                  <a:cubicBezTo>
                    <a:pt x="14914" y="5225"/>
                    <a:pt x="13738" y="4897"/>
                    <a:pt x="12560" y="4897"/>
                  </a:cubicBezTo>
                  <a:cubicBezTo>
                    <a:pt x="11382" y="4897"/>
                    <a:pt x="10202" y="5225"/>
                    <a:pt x="9159" y="5879"/>
                  </a:cubicBezTo>
                  <a:lnTo>
                    <a:pt x="5802" y="5879"/>
                  </a:lnTo>
                  <a:cubicBezTo>
                    <a:pt x="5575" y="5225"/>
                    <a:pt x="4997" y="4897"/>
                    <a:pt x="4418" y="4897"/>
                  </a:cubicBezTo>
                  <a:cubicBezTo>
                    <a:pt x="3840" y="4897"/>
                    <a:pt x="3262" y="5225"/>
                    <a:pt x="3034" y="5879"/>
                  </a:cubicBezTo>
                  <a:lnTo>
                    <a:pt x="986" y="5879"/>
                  </a:lnTo>
                  <a:lnTo>
                    <a:pt x="986" y="3433"/>
                  </a:lnTo>
                  <a:cubicBezTo>
                    <a:pt x="986" y="3148"/>
                    <a:pt x="1214" y="2940"/>
                    <a:pt x="1479" y="2940"/>
                  </a:cubicBezTo>
                  <a:close/>
                  <a:moveTo>
                    <a:pt x="4417" y="5887"/>
                  </a:moveTo>
                  <a:cubicBezTo>
                    <a:pt x="4538" y="5887"/>
                    <a:pt x="4661" y="5932"/>
                    <a:pt x="4760" y="6030"/>
                  </a:cubicBezTo>
                  <a:cubicBezTo>
                    <a:pt x="5082" y="6334"/>
                    <a:pt x="4854" y="6865"/>
                    <a:pt x="4418" y="6865"/>
                  </a:cubicBezTo>
                  <a:cubicBezTo>
                    <a:pt x="4153" y="6865"/>
                    <a:pt x="3925" y="6637"/>
                    <a:pt x="3925" y="6372"/>
                  </a:cubicBezTo>
                  <a:cubicBezTo>
                    <a:pt x="3925" y="6078"/>
                    <a:pt x="4167" y="5887"/>
                    <a:pt x="4417" y="5887"/>
                  </a:cubicBezTo>
                  <a:close/>
                  <a:moveTo>
                    <a:pt x="7964" y="6865"/>
                  </a:moveTo>
                  <a:cubicBezTo>
                    <a:pt x="5158" y="9785"/>
                    <a:pt x="5746" y="14525"/>
                    <a:pt x="9159" y="16668"/>
                  </a:cubicBezTo>
                  <a:lnTo>
                    <a:pt x="986" y="16668"/>
                  </a:lnTo>
                  <a:lnTo>
                    <a:pt x="986" y="6865"/>
                  </a:lnTo>
                  <a:lnTo>
                    <a:pt x="3034" y="6865"/>
                  </a:lnTo>
                  <a:cubicBezTo>
                    <a:pt x="3262" y="7519"/>
                    <a:pt x="3840" y="7846"/>
                    <a:pt x="4418" y="7846"/>
                  </a:cubicBezTo>
                  <a:cubicBezTo>
                    <a:pt x="4997" y="7846"/>
                    <a:pt x="5575" y="7519"/>
                    <a:pt x="5802" y="6865"/>
                  </a:cubicBezTo>
                  <a:close/>
                  <a:moveTo>
                    <a:pt x="24119" y="6865"/>
                  </a:moveTo>
                  <a:lnTo>
                    <a:pt x="24119" y="16668"/>
                  </a:lnTo>
                  <a:lnTo>
                    <a:pt x="15947" y="16668"/>
                  </a:lnTo>
                  <a:cubicBezTo>
                    <a:pt x="19360" y="14525"/>
                    <a:pt x="19948" y="9766"/>
                    <a:pt x="17160" y="6865"/>
                  </a:cubicBezTo>
                  <a:close/>
                  <a:moveTo>
                    <a:pt x="12553" y="5879"/>
                  </a:moveTo>
                  <a:cubicBezTo>
                    <a:pt x="17369" y="5879"/>
                    <a:pt x="19758" y="11700"/>
                    <a:pt x="16364" y="15094"/>
                  </a:cubicBezTo>
                  <a:cubicBezTo>
                    <a:pt x="15267" y="16191"/>
                    <a:pt x="13918" y="16682"/>
                    <a:pt x="12596" y="16682"/>
                  </a:cubicBezTo>
                  <a:cubicBezTo>
                    <a:pt x="9825" y="16682"/>
                    <a:pt x="7168" y="14529"/>
                    <a:pt x="7168" y="11283"/>
                  </a:cubicBezTo>
                  <a:cubicBezTo>
                    <a:pt x="7168" y="8306"/>
                    <a:pt x="9576" y="5879"/>
                    <a:pt x="12553" y="5879"/>
                  </a:cubicBezTo>
                  <a:close/>
                  <a:moveTo>
                    <a:pt x="24119" y="17654"/>
                  </a:moveTo>
                  <a:lnTo>
                    <a:pt x="24119" y="18128"/>
                  </a:lnTo>
                  <a:cubicBezTo>
                    <a:pt x="24119" y="18412"/>
                    <a:pt x="23911" y="18621"/>
                    <a:pt x="23626" y="18621"/>
                  </a:cubicBezTo>
                  <a:lnTo>
                    <a:pt x="1479" y="18621"/>
                  </a:lnTo>
                  <a:cubicBezTo>
                    <a:pt x="1214" y="18621"/>
                    <a:pt x="986" y="18412"/>
                    <a:pt x="986" y="18128"/>
                  </a:cubicBezTo>
                  <a:lnTo>
                    <a:pt x="986" y="17654"/>
                  </a:lnTo>
                  <a:close/>
                  <a:moveTo>
                    <a:pt x="3398" y="0"/>
                  </a:moveTo>
                  <a:cubicBezTo>
                    <a:pt x="2599" y="0"/>
                    <a:pt x="1972" y="657"/>
                    <a:pt x="1972" y="1461"/>
                  </a:cubicBezTo>
                  <a:lnTo>
                    <a:pt x="1972" y="1954"/>
                  </a:lnTo>
                  <a:lnTo>
                    <a:pt x="1479" y="1954"/>
                  </a:lnTo>
                  <a:cubicBezTo>
                    <a:pt x="664" y="1954"/>
                    <a:pt x="0" y="2617"/>
                    <a:pt x="19" y="3433"/>
                  </a:cubicBezTo>
                  <a:lnTo>
                    <a:pt x="19" y="18128"/>
                  </a:lnTo>
                  <a:cubicBezTo>
                    <a:pt x="0" y="18924"/>
                    <a:pt x="664" y="19588"/>
                    <a:pt x="1479" y="19588"/>
                  </a:cubicBezTo>
                  <a:lnTo>
                    <a:pt x="23626" y="19588"/>
                  </a:lnTo>
                  <a:cubicBezTo>
                    <a:pt x="24442" y="19588"/>
                    <a:pt x="25105" y="18924"/>
                    <a:pt x="25105" y="18128"/>
                  </a:cubicBezTo>
                  <a:lnTo>
                    <a:pt x="25105" y="3433"/>
                  </a:lnTo>
                  <a:cubicBezTo>
                    <a:pt x="25105" y="2617"/>
                    <a:pt x="24442" y="1954"/>
                    <a:pt x="23626" y="1954"/>
                  </a:cubicBezTo>
                  <a:lnTo>
                    <a:pt x="23152" y="1954"/>
                  </a:lnTo>
                  <a:lnTo>
                    <a:pt x="23152" y="1461"/>
                  </a:lnTo>
                  <a:cubicBezTo>
                    <a:pt x="23133" y="645"/>
                    <a:pt x="22489" y="1"/>
                    <a:pt x="21673" y="1"/>
                  </a:cubicBezTo>
                  <a:lnTo>
                    <a:pt x="20687" y="1"/>
                  </a:lnTo>
                  <a:cubicBezTo>
                    <a:pt x="20676" y="0"/>
                    <a:pt x="20665" y="0"/>
                    <a:pt x="20654" y="0"/>
                  </a:cubicBezTo>
                  <a:cubicBezTo>
                    <a:pt x="19872" y="0"/>
                    <a:pt x="19227" y="657"/>
                    <a:pt x="19227" y="1461"/>
                  </a:cubicBezTo>
                  <a:lnTo>
                    <a:pt x="19227" y="1954"/>
                  </a:lnTo>
                  <a:lnTo>
                    <a:pt x="7850" y="1954"/>
                  </a:lnTo>
                  <a:lnTo>
                    <a:pt x="7850" y="1461"/>
                  </a:lnTo>
                  <a:cubicBezTo>
                    <a:pt x="7850" y="657"/>
                    <a:pt x="7205" y="0"/>
                    <a:pt x="6405" y="0"/>
                  </a:cubicBezTo>
                  <a:cubicBezTo>
                    <a:pt x="6394" y="0"/>
                    <a:pt x="6383" y="0"/>
                    <a:pt x="6371" y="1"/>
                  </a:cubicBezTo>
                  <a:lnTo>
                    <a:pt x="3432" y="1"/>
                  </a:lnTo>
                  <a:cubicBezTo>
                    <a:pt x="3421" y="0"/>
                    <a:pt x="3410" y="0"/>
                    <a:pt x="33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1" name="Google Shape;2941;p50"/>
            <p:cNvSpPr/>
            <p:nvPr/>
          </p:nvSpPr>
          <p:spPr>
            <a:xfrm>
              <a:off x="3543938" y="4455200"/>
              <a:ext cx="257425" cy="220850"/>
            </a:xfrm>
            <a:custGeom>
              <a:avLst/>
              <a:gdLst/>
              <a:ahLst/>
              <a:cxnLst/>
              <a:rect l="l" t="t" r="r" b="b"/>
              <a:pathLst>
                <a:path w="10297" h="8834" extrusionOk="0">
                  <a:moveTo>
                    <a:pt x="4400" y="984"/>
                  </a:moveTo>
                  <a:cubicBezTo>
                    <a:pt x="7472" y="984"/>
                    <a:pt x="8988" y="4681"/>
                    <a:pt x="6827" y="6843"/>
                  </a:cubicBezTo>
                  <a:cubicBezTo>
                    <a:pt x="6128" y="7541"/>
                    <a:pt x="5270" y="7854"/>
                    <a:pt x="4427" y="7854"/>
                  </a:cubicBezTo>
                  <a:cubicBezTo>
                    <a:pt x="2662" y="7854"/>
                    <a:pt x="968" y="6482"/>
                    <a:pt x="968" y="4416"/>
                  </a:cubicBezTo>
                  <a:cubicBezTo>
                    <a:pt x="968" y="2520"/>
                    <a:pt x="2504" y="984"/>
                    <a:pt x="4400" y="984"/>
                  </a:cubicBezTo>
                  <a:close/>
                  <a:moveTo>
                    <a:pt x="4435" y="0"/>
                  </a:moveTo>
                  <a:cubicBezTo>
                    <a:pt x="2169" y="0"/>
                    <a:pt x="1" y="1761"/>
                    <a:pt x="1" y="4416"/>
                  </a:cubicBezTo>
                  <a:cubicBezTo>
                    <a:pt x="1" y="6843"/>
                    <a:pt x="1973" y="8815"/>
                    <a:pt x="4400" y="8834"/>
                  </a:cubicBezTo>
                  <a:cubicBezTo>
                    <a:pt x="8344" y="8834"/>
                    <a:pt x="10297" y="4074"/>
                    <a:pt x="7528" y="1306"/>
                  </a:cubicBezTo>
                  <a:cubicBezTo>
                    <a:pt x="6626" y="404"/>
                    <a:pt x="5519" y="0"/>
                    <a:pt x="44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2" name="Google Shape;2942;p50"/>
            <p:cNvSpPr/>
            <p:nvPr/>
          </p:nvSpPr>
          <p:spPr>
            <a:xfrm>
              <a:off x="3637813" y="4504425"/>
              <a:ext cx="77750" cy="73275"/>
            </a:xfrm>
            <a:custGeom>
              <a:avLst/>
              <a:gdLst/>
              <a:ahLst/>
              <a:cxnLst/>
              <a:rect l="l" t="t" r="r" b="b"/>
              <a:pathLst>
                <a:path w="3110" h="2931" extrusionOk="0">
                  <a:moveTo>
                    <a:pt x="645" y="1"/>
                  </a:moveTo>
                  <a:cubicBezTo>
                    <a:pt x="0" y="1"/>
                    <a:pt x="0" y="968"/>
                    <a:pt x="645" y="987"/>
                  </a:cubicBezTo>
                  <a:cubicBezTo>
                    <a:pt x="1460" y="987"/>
                    <a:pt x="2124" y="1631"/>
                    <a:pt x="2124" y="2447"/>
                  </a:cubicBezTo>
                  <a:cubicBezTo>
                    <a:pt x="2124" y="2769"/>
                    <a:pt x="2370" y="2930"/>
                    <a:pt x="2617" y="2930"/>
                  </a:cubicBezTo>
                  <a:cubicBezTo>
                    <a:pt x="2863" y="2930"/>
                    <a:pt x="3110" y="2769"/>
                    <a:pt x="3110" y="2447"/>
                  </a:cubicBezTo>
                  <a:cubicBezTo>
                    <a:pt x="3091" y="1101"/>
                    <a:pt x="2010" y="1"/>
                    <a:pt x="6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3" name="Google Shape;2943;p50"/>
            <p:cNvSpPr/>
            <p:nvPr/>
          </p:nvSpPr>
          <p:spPr>
            <a:xfrm>
              <a:off x="3816513" y="4381650"/>
              <a:ext cx="81550" cy="24675"/>
            </a:xfrm>
            <a:custGeom>
              <a:avLst/>
              <a:gdLst/>
              <a:ahLst/>
              <a:cxnLst/>
              <a:rect l="l" t="t" r="r" b="b"/>
              <a:pathLst>
                <a:path w="3262" h="987" extrusionOk="0">
                  <a:moveTo>
                    <a:pt x="664" y="1"/>
                  </a:moveTo>
                  <a:cubicBezTo>
                    <a:pt x="1" y="1"/>
                    <a:pt x="1" y="987"/>
                    <a:pt x="664" y="987"/>
                  </a:cubicBezTo>
                  <a:lnTo>
                    <a:pt x="2617" y="987"/>
                  </a:lnTo>
                  <a:cubicBezTo>
                    <a:pt x="3262" y="987"/>
                    <a:pt x="3262"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44" name="Google Shape;2944;p50"/>
          <p:cNvGrpSpPr/>
          <p:nvPr/>
        </p:nvGrpSpPr>
        <p:grpSpPr>
          <a:xfrm>
            <a:off x="4578976" y="3378282"/>
            <a:ext cx="311560" cy="365769"/>
            <a:chOff x="4093838" y="4284000"/>
            <a:chExt cx="421425" cy="490175"/>
          </a:xfrm>
        </p:grpSpPr>
        <p:sp>
          <p:nvSpPr>
            <p:cNvPr id="2945" name="Google Shape;2945;p50"/>
            <p:cNvSpPr/>
            <p:nvPr/>
          </p:nvSpPr>
          <p:spPr>
            <a:xfrm>
              <a:off x="4141713" y="4293475"/>
              <a:ext cx="325675" cy="126600"/>
            </a:xfrm>
            <a:custGeom>
              <a:avLst/>
              <a:gdLst/>
              <a:ahLst/>
              <a:cxnLst/>
              <a:rect l="l" t="t" r="r" b="b"/>
              <a:pathLst>
                <a:path w="13027" h="5064" extrusionOk="0">
                  <a:moveTo>
                    <a:pt x="759" y="1"/>
                  </a:moveTo>
                  <a:cubicBezTo>
                    <a:pt x="342" y="1"/>
                    <a:pt x="0" y="342"/>
                    <a:pt x="0" y="759"/>
                  </a:cubicBezTo>
                  <a:lnTo>
                    <a:pt x="0" y="4286"/>
                  </a:lnTo>
                  <a:cubicBezTo>
                    <a:pt x="0" y="4703"/>
                    <a:pt x="342" y="5064"/>
                    <a:pt x="759" y="5064"/>
                  </a:cubicBezTo>
                  <a:lnTo>
                    <a:pt x="12268" y="5064"/>
                  </a:lnTo>
                  <a:cubicBezTo>
                    <a:pt x="12685" y="5064"/>
                    <a:pt x="13027" y="4703"/>
                    <a:pt x="13027" y="4286"/>
                  </a:cubicBezTo>
                  <a:lnTo>
                    <a:pt x="13027" y="759"/>
                  </a:lnTo>
                  <a:cubicBezTo>
                    <a:pt x="13027" y="342"/>
                    <a:pt x="12685" y="1"/>
                    <a:pt x="12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6" name="Google Shape;2946;p50"/>
            <p:cNvSpPr/>
            <p:nvPr/>
          </p:nvSpPr>
          <p:spPr>
            <a:xfrm>
              <a:off x="4199063" y="4293475"/>
              <a:ext cx="210975" cy="77650"/>
            </a:xfrm>
            <a:custGeom>
              <a:avLst/>
              <a:gdLst/>
              <a:ahLst/>
              <a:cxnLst/>
              <a:rect l="l" t="t" r="r" b="b"/>
              <a:pathLst>
                <a:path w="8439" h="3106" extrusionOk="0">
                  <a:moveTo>
                    <a:pt x="1" y="1"/>
                  </a:moveTo>
                  <a:lnTo>
                    <a:pt x="1" y="778"/>
                  </a:lnTo>
                  <a:cubicBezTo>
                    <a:pt x="1" y="1195"/>
                    <a:pt x="342" y="1537"/>
                    <a:pt x="759" y="1537"/>
                  </a:cubicBezTo>
                  <a:cubicBezTo>
                    <a:pt x="1176" y="1537"/>
                    <a:pt x="1517" y="1878"/>
                    <a:pt x="1517" y="2295"/>
                  </a:cubicBezTo>
                  <a:cubicBezTo>
                    <a:pt x="1517" y="2807"/>
                    <a:pt x="1901" y="3063"/>
                    <a:pt x="2285" y="3063"/>
                  </a:cubicBezTo>
                  <a:cubicBezTo>
                    <a:pt x="2669" y="3063"/>
                    <a:pt x="3053" y="2807"/>
                    <a:pt x="3053" y="2295"/>
                  </a:cubicBezTo>
                  <a:cubicBezTo>
                    <a:pt x="3082" y="1812"/>
                    <a:pt x="3452" y="1570"/>
                    <a:pt x="3821" y="1570"/>
                  </a:cubicBezTo>
                  <a:cubicBezTo>
                    <a:pt x="4191" y="1570"/>
                    <a:pt x="4561" y="1812"/>
                    <a:pt x="4589" y="2295"/>
                  </a:cubicBezTo>
                  <a:cubicBezTo>
                    <a:pt x="4561" y="2836"/>
                    <a:pt x="4959" y="3106"/>
                    <a:pt x="5357" y="3106"/>
                  </a:cubicBezTo>
                  <a:cubicBezTo>
                    <a:pt x="5755" y="3106"/>
                    <a:pt x="6154" y="2836"/>
                    <a:pt x="6125" y="2295"/>
                  </a:cubicBezTo>
                  <a:cubicBezTo>
                    <a:pt x="6125" y="1878"/>
                    <a:pt x="6466" y="1537"/>
                    <a:pt x="6903" y="1537"/>
                  </a:cubicBezTo>
                  <a:lnTo>
                    <a:pt x="7661" y="1537"/>
                  </a:lnTo>
                  <a:cubicBezTo>
                    <a:pt x="8097" y="1537"/>
                    <a:pt x="8438" y="1177"/>
                    <a:pt x="8438" y="759"/>
                  </a:cubicBezTo>
                  <a:lnTo>
                    <a:pt x="84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7" name="Google Shape;2947;p50"/>
            <p:cNvSpPr/>
            <p:nvPr/>
          </p:nvSpPr>
          <p:spPr>
            <a:xfrm>
              <a:off x="4141713" y="4457975"/>
              <a:ext cx="325675" cy="305775"/>
            </a:xfrm>
            <a:custGeom>
              <a:avLst/>
              <a:gdLst/>
              <a:ahLst/>
              <a:cxnLst/>
              <a:rect l="l" t="t" r="r" b="b"/>
              <a:pathLst>
                <a:path w="13027" h="12231" extrusionOk="0">
                  <a:moveTo>
                    <a:pt x="778" y="1"/>
                  </a:moveTo>
                  <a:cubicBezTo>
                    <a:pt x="342" y="1"/>
                    <a:pt x="0" y="342"/>
                    <a:pt x="0" y="759"/>
                  </a:cubicBezTo>
                  <a:lnTo>
                    <a:pt x="0" y="2295"/>
                  </a:lnTo>
                  <a:cubicBezTo>
                    <a:pt x="0" y="2731"/>
                    <a:pt x="342" y="3072"/>
                    <a:pt x="778" y="3072"/>
                  </a:cubicBezTo>
                  <a:lnTo>
                    <a:pt x="4797" y="3072"/>
                  </a:lnTo>
                  <a:cubicBezTo>
                    <a:pt x="5215" y="3072"/>
                    <a:pt x="5556" y="3414"/>
                    <a:pt x="5575" y="3831"/>
                  </a:cubicBezTo>
                  <a:cubicBezTo>
                    <a:pt x="5537" y="6808"/>
                    <a:pt x="4911" y="8666"/>
                    <a:pt x="4627" y="10164"/>
                  </a:cubicBezTo>
                  <a:cubicBezTo>
                    <a:pt x="4532" y="11283"/>
                    <a:pt x="5404" y="12231"/>
                    <a:pt x="6523" y="12231"/>
                  </a:cubicBezTo>
                  <a:cubicBezTo>
                    <a:pt x="7642" y="12231"/>
                    <a:pt x="8533" y="11283"/>
                    <a:pt x="8438" y="10164"/>
                  </a:cubicBezTo>
                  <a:cubicBezTo>
                    <a:pt x="8135" y="8609"/>
                    <a:pt x="7490" y="6770"/>
                    <a:pt x="7490" y="3831"/>
                  </a:cubicBezTo>
                  <a:cubicBezTo>
                    <a:pt x="7490" y="3414"/>
                    <a:pt x="7831" y="3072"/>
                    <a:pt x="8248" y="3072"/>
                  </a:cubicBezTo>
                  <a:lnTo>
                    <a:pt x="12268" y="3072"/>
                  </a:lnTo>
                  <a:cubicBezTo>
                    <a:pt x="12685" y="3072"/>
                    <a:pt x="13027" y="2731"/>
                    <a:pt x="13027" y="2314"/>
                  </a:cubicBezTo>
                  <a:lnTo>
                    <a:pt x="13027" y="759"/>
                  </a:lnTo>
                  <a:cubicBezTo>
                    <a:pt x="13027" y="342"/>
                    <a:pt x="12685" y="1"/>
                    <a:pt x="122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8" name="Google Shape;2948;p50"/>
            <p:cNvSpPr/>
            <p:nvPr/>
          </p:nvSpPr>
          <p:spPr>
            <a:xfrm>
              <a:off x="4416163" y="4486900"/>
              <a:ext cx="22800" cy="19200"/>
            </a:xfrm>
            <a:custGeom>
              <a:avLst/>
              <a:gdLst/>
              <a:ahLst/>
              <a:cxnLst/>
              <a:rect l="l" t="t" r="r" b="b"/>
              <a:pathLst>
                <a:path w="912" h="768" extrusionOk="0">
                  <a:moveTo>
                    <a:pt x="513" y="0"/>
                  </a:moveTo>
                  <a:cubicBezTo>
                    <a:pt x="172" y="0"/>
                    <a:pt x="1" y="417"/>
                    <a:pt x="247" y="664"/>
                  </a:cubicBezTo>
                  <a:cubicBezTo>
                    <a:pt x="325" y="735"/>
                    <a:pt x="417" y="767"/>
                    <a:pt x="508" y="767"/>
                  </a:cubicBezTo>
                  <a:cubicBezTo>
                    <a:pt x="707" y="767"/>
                    <a:pt x="898" y="614"/>
                    <a:pt x="911" y="379"/>
                  </a:cubicBezTo>
                  <a:cubicBezTo>
                    <a:pt x="911" y="171"/>
                    <a:pt x="721" y="0"/>
                    <a:pt x="5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9" name="Google Shape;2949;p50"/>
            <p:cNvSpPr/>
            <p:nvPr/>
          </p:nvSpPr>
          <p:spPr>
            <a:xfrm>
              <a:off x="4278713" y="4697850"/>
              <a:ext cx="45050" cy="38425"/>
            </a:xfrm>
            <a:custGeom>
              <a:avLst/>
              <a:gdLst/>
              <a:ahLst/>
              <a:cxnLst/>
              <a:rect l="l" t="t" r="r" b="b"/>
              <a:pathLst>
                <a:path w="1802" h="1537" extrusionOk="0">
                  <a:moveTo>
                    <a:pt x="1043" y="0"/>
                  </a:moveTo>
                  <a:cubicBezTo>
                    <a:pt x="341" y="0"/>
                    <a:pt x="0" y="815"/>
                    <a:pt x="493" y="1308"/>
                  </a:cubicBezTo>
                  <a:cubicBezTo>
                    <a:pt x="645" y="1467"/>
                    <a:pt x="834" y="1537"/>
                    <a:pt x="1021" y="1537"/>
                  </a:cubicBezTo>
                  <a:cubicBezTo>
                    <a:pt x="1417" y="1537"/>
                    <a:pt x="1801" y="1222"/>
                    <a:pt x="1801" y="759"/>
                  </a:cubicBezTo>
                  <a:cubicBezTo>
                    <a:pt x="1801" y="341"/>
                    <a:pt x="1460" y="0"/>
                    <a:pt x="10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0" name="Google Shape;2950;p50"/>
            <p:cNvSpPr/>
            <p:nvPr/>
          </p:nvSpPr>
          <p:spPr>
            <a:xfrm>
              <a:off x="4093838" y="4284000"/>
              <a:ext cx="421425" cy="490175"/>
            </a:xfrm>
            <a:custGeom>
              <a:avLst/>
              <a:gdLst/>
              <a:ahLst/>
              <a:cxnLst/>
              <a:rect l="l" t="t" r="r" b="b"/>
              <a:pathLst>
                <a:path w="16857" h="19607" extrusionOk="0">
                  <a:moveTo>
                    <a:pt x="12268" y="759"/>
                  </a:moveTo>
                  <a:lnTo>
                    <a:pt x="12268" y="1138"/>
                  </a:lnTo>
                  <a:cubicBezTo>
                    <a:pt x="12268" y="1347"/>
                    <a:pt x="12098" y="1518"/>
                    <a:pt x="11870" y="1518"/>
                  </a:cubicBezTo>
                  <a:lnTo>
                    <a:pt x="11112" y="1518"/>
                  </a:lnTo>
                  <a:cubicBezTo>
                    <a:pt x="10467" y="1518"/>
                    <a:pt x="9955" y="2049"/>
                    <a:pt x="9955" y="2674"/>
                  </a:cubicBezTo>
                  <a:cubicBezTo>
                    <a:pt x="9955" y="2930"/>
                    <a:pt x="9761" y="3058"/>
                    <a:pt x="9566" y="3058"/>
                  </a:cubicBezTo>
                  <a:cubicBezTo>
                    <a:pt x="9372" y="3058"/>
                    <a:pt x="9177" y="2930"/>
                    <a:pt x="9177" y="2674"/>
                  </a:cubicBezTo>
                  <a:cubicBezTo>
                    <a:pt x="9177" y="1906"/>
                    <a:pt x="8604" y="1522"/>
                    <a:pt x="8030" y="1522"/>
                  </a:cubicBezTo>
                  <a:cubicBezTo>
                    <a:pt x="7457" y="1522"/>
                    <a:pt x="6883" y="1906"/>
                    <a:pt x="6883" y="2674"/>
                  </a:cubicBezTo>
                  <a:cubicBezTo>
                    <a:pt x="6883" y="2930"/>
                    <a:pt x="6693" y="3058"/>
                    <a:pt x="6504" y="3058"/>
                  </a:cubicBezTo>
                  <a:cubicBezTo>
                    <a:pt x="6314" y="3058"/>
                    <a:pt x="6125" y="2930"/>
                    <a:pt x="6125" y="2674"/>
                  </a:cubicBezTo>
                  <a:cubicBezTo>
                    <a:pt x="6125" y="2049"/>
                    <a:pt x="5613" y="1537"/>
                    <a:pt x="4968" y="1537"/>
                  </a:cubicBezTo>
                  <a:cubicBezTo>
                    <a:pt x="4759" y="1537"/>
                    <a:pt x="4589" y="1366"/>
                    <a:pt x="4589" y="1157"/>
                  </a:cubicBezTo>
                  <a:lnTo>
                    <a:pt x="4589" y="759"/>
                  </a:lnTo>
                  <a:close/>
                  <a:moveTo>
                    <a:pt x="14183" y="759"/>
                  </a:moveTo>
                  <a:cubicBezTo>
                    <a:pt x="14392" y="759"/>
                    <a:pt x="14563" y="930"/>
                    <a:pt x="14563" y="1138"/>
                  </a:cubicBezTo>
                  <a:lnTo>
                    <a:pt x="14563" y="4665"/>
                  </a:lnTo>
                  <a:cubicBezTo>
                    <a:pt x="14563" y="4874"/>
                    <a:pt x="14392" y="5044"/>
                    <a:pt x="14183" y="5044"/>
                  </a:cubicBezTo>
                  <a:lnTo>
                    <a:pt x="2674" y="5044"/>
                  </a:lnTo>
                  <a:cubicBezTo>
                    <a:pt x="2465" y="5044"/>
                    <a:pt x="2294" y="4874"/>
                    <a:pt x="2294" y="4665"/>
                  </a:cubicBezTo>
                  <a:lnTo>
                    <a:pt x="2294" y="1138"/>
                  </a:lnTo>
                  <a:cubicBezTo>
                    <a:pt x="2294" y="930"/>
                    <a:pt x="2465" y="759"/>
                    <a:pt x="2674" y="759"/>
                  </a:cubicBezTo>
                  <a:lnTo>
                    <a:pt x="3830" y="759"/>
                  </a:lnTo>
                  <a:lnTo>
                    <a:pt x="3830" y="1157"/>
                  </a:lnTo>
                  <a:cubicBezTo>
                    <a:pt x="3830" y="1783"/>
                    <a:pt x="4342" y="2295"/>
                    <a:pt x="4968" y="2295"/>
                  </a:cubicBezTo>
                  <a:lnTo>
                    <a:pt x="4987" y="2295"/>
                  </a:lnTo>
                  <a:cubicBezTo>
                    <a:pt x="5196" y="2295"/>
                    <a:pt x="5366" y="2466"/>
                    <a:pt x="5366" y="2674"/>
                  </a:cubicBezTo>
                  <a:cubicBezTo>
                    <a:pt x="5366" y="3300"/>
                    <a:pt x="5878" y="3812"/>
                    <a:pt x="6504" y="3812"/>
                  </a:cubicBezTo>
                  <a:cubicBezTo>
                    <a:pt x="7149" y="3812"/>
                    <a:pt x="7661" y="3300"/>
                    <a:pt x="7661" y="2674"/>
                  </a:cubicBezTo>
                  <a:cubicBezTo>
                    <a:pt x="7661" y="2418"/>
                    <a:pt x="7855" y="2290"/>
                    <a:pt x="8049" y="2290"/>
                  </a:cubicBezTo>
                  <a:cubicBezTo>
                    <a:pt x="8244" y="2290"/>
                    <a:pt x="8438" y="2418"/>
                    <a:pt x="8438" y="2674"/>
                  </a:cubicBezTo>
                  <a:cubicBezTo>
                    <a:pt x="8438" y="3300"/>
                    <a:pt x="8950" y="3812"/>
                    <a:pt x="9576" y="3812"/>
                  </a:cubicBezTo>
                  <a:cubicBezTo>
                    <a:pt x="10220" y="3812"/>
                    <a:pt x="10732" y="3300"/>
                    <a:pt x="10732" y="2674"/>
                  </a:cubicBezTo>
                  <a:cubicBezTo>
                    <a:pt x="10732" y="2466"/>
                    <a:pt x="10903" y="2295"/>
                    <a:pt x="11112" y="2295"/>
                  </a:cubicBezTo>
                  <a:lnTo>
                    <a:pt x="11870" y="2295"/>
                  </a:lnTo>
                  <a:cubicBezTo>
                    <a:pt x="12496" y="2295"/>
                    <a:pt x="13027" y="1783"/>
                    <a:pt x="13027" y="1138"/>
                  </a:cubicBezTo>
                  <a:lnTo>
                    <a:pt x="13027" y="759"/>
                  </a:lnTo>
                  <a:close/>
                  <a:moveTo>
                    <a:pt x="15719" y="3281"/>
                  </a:moveTo>
                  <a:cubicBezTo>
                    <a:pt x="15928" y="3281"/>
                    <a:pt x="16098" y="3452"/>
                    <a:pt x="16098" y="3679"/>
                  </a:cubicBezTo>
                  <a:lnTo>
                    <a:pt x="16098" y="7737"/>
                  </a:lnTo>
                  <a:cubicBezTo>
                    <a:pt x="16098" y="7946"/>
                    <a:pt x="15928" y="8116"/>
                    <a:pt x="15719" y="8116"/>
                  </a:cubicBezTo>
                  <a:lnTo>
                    <a:pt x="15340" y="8116"/>
                  </a:lnTo>
                  <a:lnTo>
                    <a:pt x="15340" y="7737"/>
                  </a:lnTo>
                  <a:cubicBezTo>
                    <a:pt x="15340" y="7092"/>
                    <a:pt x="14809" y="6580"/>
                    <a:pt x="14183" y="6580"/>
                  </a:cubicBezTo>
                  <a:lnTo>
                    <a:pt x="2674" y="6580"/>
                  </a:lnTo>
                  <a:cubicBezTo>
                    <a:pt x="2048" y="6580"/>
                    <a:pt x="1536" y="7092"/>
                    <a:pt x="1536" y="7737"/>
                  </a:cubicBezTo>
                  <a:lnTo>
                    <a:pt x="1536" y="8116"/>
                  </a:lnTo>
                  <a:lnTo>
                    <a:pt x="1157" y="8116"/>
                  </a:lnTo>
                  <a:cubicBezTo>
                    <a:pt x="929" y="8116"/>
                    <a:pt x="759" y="7946"/>
                    <a:pt x="759" y="7737"/>
                  </a:cubicBezTo>
                  <a:lnTo>
                    <a:pt x="759" y="3679"/>
                  </a:lnTo>
                  <a:cubicBezTo>
                    <a:pt x="759" y="3452"/>
                    <a:pt x="929" y="3281"/>
                    <a:pt x="1157" y="3281"/>
                  </a:cubicBezTo>
                  <a:lnTo>
                    <a:pt x="1536" y="3281"/>
                  </a:lnTo>
                  <a:lnTo>
                    <a:pt x="1536" y="4665"/>
                  </a:lnTo>
                  <a:cubicBezTo>
                    <a:pt x="1536" y="5310"/>
                    <a:pt x="2048" y="5822"/>
                    <a:pt x="2674" y="5822"/>
                  </a:cubicBezTo>
                  <a:lnTo>
                    <a:pt x="14183" y="5822"/>
                  </a:lnTo>
                  <a:cubicBezTo>
                    <a:pt x="14809" y="5822"/>
                    <a:pt x="15340" y="5310"/>
                    <a:pt x="15340" y="4665"/>
                  </a:cubicBezTo>
                  <a:lnTo>
                    <a:pt x="15340" y="3281"/>
                  </a:lnTo>
                  <a:close/>
                  <a:moveTo>
                    <a:pt x="14183" y="7339"/>
                  </a:moveTo>
                  <a:cubicBezTo>
                    <a:pt x="14392" y="7339"/>
                    <a:pt x="14563" y="7509"/>
                    <a:pt x="14563" y="7737"/>
                  </a:cubicBezTo>
                  <a:lnTo>
                    <a:pt x="14563" y="9273"/>
                  </a:lnTo>
                  <a:cubicBezTo>
                    <a:pt x="14563" y="9481"/>
                    <a:pt x="14392" y="9652"/>
                    <a:pt x="14183" y="9652"/>
                  </a:cubicBezTo>
                  <a:lnTo>
                    <a:pt x="10163" y="9652"/>
                  </a:lnTo>
                  <a:cubicBezTo>
                    <a:pt x="9538" y="9652"/>
                    <a:pt x="9026" y="10164"/>
                    <a:pt x="9026" y="10790"/>
                  </a:cubicBezTo>
                  <a:cubicBezTo>
                    <a:pt x="9045" y="12553"/>
                    <a:pt x="9272" y="14317"/>
                    <a:pt x="9708" y="16042"/>
                  </a:cubicBezTo>
                  <a:cubicBezTo>
                    <a:pt x="9803" y="16440"/>
                    <a:pt x="9898" y="16820"/>
                    <a:pt x="9974" y="17180"/>
                  </a:cubicBezTo>
                  <a:cubicBezTo>
                    <a:pt x="10031" y="18071"/>
                    <a:pt x="9329" y="18829"/>
                    <a:pt x="8438" y="18829"/>
                  </a:cubicBezTo>
                  <a:cubicBezTo>
                    <a:pt x="7547" y="18829"/>
                    <a:pt x="6845" y="18071"/>
                    <a:pt x="6902" y="17180"/>
                  </a:cubicBezTo>
                  <a:cubicBezTo>
                    <a:pt x="6978" y="16838"/>
                    <a:pt x="7054" y="16478"/>
                    <a:pt x="7149" y="16099"/>
                  </a:cubicBezTo>
                  <a:cubicBezTo>
                    <a:pt x="7585" y="14355"/>
                    <a:pt x="7831" y="12591"/>
                    <a:pt x="7850" y="10790"/>
                  </a:cubicBezTo>
                  <a:cubicBezTo>
                    <a:pt x="7850" y="10145"/>
                    <a:pt x="7338" y="9652"/>
                    <a:pt x="6712" y="9652"/>
                  </a:cubicBezTo>
                  <a:lnTo>
                    <a:pt x="2674" y="9652"/>
                  </a:lnTo>
                  <a:cubicBezTo>
                    <a:pt x="2465" y="9652"/>
                    <a:pt x="2294" y="9481"/>
                    <a:pt x="2294" y="9254"/>
                  </a:cubicBezTo>
                  <a:lnTo>
                    <a:pt x="2294" y="7737"/>
                  </a:lnTo>
                  <a:cubicBezTo>
                    <a:pt x="2294" y="7509"/>
                    <a:pt x="2465" y="7339"/>
                    <a:pt x="2674" y="7339"/>
                  </a:cubicBezTo>
                  <a:close/>
                  <a:moveTo>
                    <a:pt x="2641" y="0"/>
                  </a:moveTo>
                  <a:cubicBezTo>
                    <a:pt x="2030" y="0"/>
                    <a:pt x="1536" y="524"/>
                    <a:pt x="1536" y="1138"/>
                  </a:cubicBezTo>
                  <a:lnTo>
                    <a:pt x="1536" y="2523"/>
                  </a:lnTo>
                  <a:lnTo>
                    <a:pt x="1157" y="2523"/>
                  </a:lnTo>
                  <a:cubicBezTo>
                    <a:pt x="512" y="2523"/>
                    <a:pt x="0" y="3035"/>
                    <a:pt x="0" y="3679"/>
                  </a:cubicBezTo>
                  <a:lnTo>
                    <a:pt x="0" y="7737"/>
                  </a:lnTo>
                  <a:cubicBezTo>
                    <a:pt x="0" y="8363"/>
                    <a:pt x="512" y="8894"/>
                    <a:pt x="1157" y="8894"/>
                  </a:cubicBezTo>
                  <a:lnTo>
                    <a:pt x="1536" y="8894"/>
                  </a:lnTo>
                  <a:lnTo>
                    <a:pt x="1536" y="9273"/>
                  </a:lnTo>
                  <a:cubicBezTo>
                    <a:pt x="1536" y="9899"/>
                    <a:pt x="2048" y="10411"/>
                    <a:pt x="2674" y="10411"/>
                  </a:cubicBezTo>
                  <a:lnTo>
                    <a:pt x="6712" y="10411"/>
                  </a:lnTo>
                  <a:cubicBezTo>
                    <a:pt x="6921" y="10411"/>
                    <a:pt x="7092" y="10581"/>
                    <a:pt x="7092" y="10790"/>
                  </a:cubicBezTo>
                  <a:cubicBezTo>
                    <a:pt x="7073" y="12534"/>
                    <a:pt x="6845" y="14241"/>
                    <a:pt x="6409" y="15928"/>
                  </a:cubicBezTo>
                  <a:cubicBezTo>
                    <a:pt x="6314" y="16327"/>
                    <a:pt x="6238" y="16706"/>
                    <a:pt x="6163" y="17066"/>
                  </a:cubicBezTo>
                  <a:cubicBezTo>
                    <a:pt x="6163" y="17066"/>
                    <a:pt x="6163" y="17085"/>
                    <a:pt x="6163" y="17104"/>
                  </a:cubicBezTo>
                  <a:cubicBezTo>
                    <a:pt x="6030" y="18450"/>
                    <a:pt x="7092" y="19607"/>
                    <a:pt x="8457" y="19607"/>
                  </a:cubicBezTo>
                  <a:cubicBezTo>
                    <a:pt x="9803" y="19607"/>
                    <a:pt x="10865" y="18450"/>
                    <a:pt x="10751" y="17104"/>
                  </a:cubicBezTo>
                  <a:lnTo>
                    <a:pt x="10751" y="17066"/>
                  </a:lnTo>
                  <a:cubicBezTo>
                    <a:pt x="10675" y="16687"/>
                    <a:pt x="10581" y="16289"/>
                    <a:pt x="10486" y="15871"/>
                  </a:cubicBezTo>
                  <a:cubicBezTo>
                    <a:pt x="10050" y="14222"/>
                    <a:pt x="9822" y="12515"/>
                    <a:pt x="9803" y="10809"/>
                  </a:cubicBezTo>
                  <a:cubicBezTo>
                    <a:pt x="9803" y="10600"/>
                    <a:pt x="9974" y="10429"/>
                    <a:pt x="10182" y="10429"/>
                  </a:cubicBezTo>
                  <a:lnTo>
                    <a:pt x="14183" y="10429"/>
                  </a:lnTo>
                  <a:cubicBezTo>
                    <a:pt x="14809" y="10429"/>
                    <a:pt x="15340" y="9918"/>
                    <a:pt x="15340" y="9273"/>
                  </a:cubicBezTo>
                  <a:lnTo>
                    <a:pt x="15321" y="9273"/>
                  </a:lnTo>
                  <a:lnTo>
                    <a:pt x="15321" y="8894"/>
                  </a:lnTo>
                  <a:lnTo>
                    <a:pt x="15719" y="8894"/>
                  </a:lnTo>
                  <a:cubicBezTo>
                    <a:pt x="16345" y="8894"/>
                    <a:pt x="16857" y="8363"/>
                    <a:pt x="16857" y="7737"/>
                  </a:cubicBezTo>
                  <a:lnTo>
                    <a:pt x="16857" y="3679"/>
                  </a:lnTo>
                  <a:cubicBezTo>
                    <a:pt x="16857" y="3035"/>
                    <a:pt x="16345" y="2523"/>
                    <a:pt x="15719" y="2523"/>
                  </a:cubicBezTo>
                  <a:lnTo>
                    <a:pt x="15321" y="2523"/>
                  </a:lnTo>
                  <a:lnTo>
                    <a:pt x="15321" y="1138"/>
                  </a:lnTo>
                  <a:cubicBezTo>
                    <a:pt x="15321" y="513"/>
                    <a:pt x="14809" y="1"/>
                    <a:pt x="14183" y="1"/>
                  </a:cubicBezTo>
                  <a:lnTo>
                    <a:pt x="2674" y="1"/>
                  </a:lnTo>
                  <a:cubicBezTo>
                    <a:pt x="2663" y="0"/>
                    <a:pt x="2652" y="0"/>
                    <a:pt x="26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1" name="Google Shape;2951;p50"/>
            <p:cNvSpPr/>
            <p:nvPr/>
          </p:nvSpPr>
          <p:spPr>
            <a:xfrm>
              <a:off x="4340813" y="4486850"/>
              <a:ext cx="63250" cy="19525"/>
            </a:xfrm>
            <a:custGeom>
              <a:avLst/>
              <a:gdLst/>
              <a:ahLst/>
              <a:cxnLst/>
              <a:rect l="l" t="t" r="r" b="b"/>
              <a:pathLst>
                <a:path w="2530" h="781" extrusionOk="0">
                  <a:moveTo>
                    <a:pt x="2026" y="1"/>
                  </a:moveTo>
                  <a:cubicBezTo>
                    <a:pt x="2015" y="1"/>
                    <a:pt x="2003" y="1"/>
                    <a:pt x="1991" y="2"/>
                  </a:cubicBezTo>
                  <a:lnTo>
                    <a:pt x="455" y="2"/>
                  </a:lnTo>
                  <a:cubicBezTo>
                    <a:pt x="0" y="40"/>
                    <a:pt x="0" y="742"/>
                    <a:pt x="455" y="780"/>
                  </a:cubicBezTo>
                  <a:lnTo>
                    <a:pt x="1991" y="780"/>
                  </a:lnTo>
                  <a:cubicBezTo>
                    <a:pt x="2003" y="780"/>
                    <a:pt x="2015" y="781"/>
                    <a:pt x="2026" y="781"/>
                  </a:cubicBezTo>
                  <a:cubicBezTo>
                    <a:pt x="2529" y="781"/>
                    <a:pt x="2529" y="1"/>
                    <a:pt x="20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52" name="Google Shape;2952;p50"/>
          <p:cNvGrpSpPr/>
          <p:nvPr/>
        </p:nvGrpSpPr>
        <p:grpSpPr>
          <a:xfrm>
            <a:off x="5312926" y="3378276"/>
            <a:ext cx="271150" cy="365781"/>
            <a:chOff x="4786863" y="4248100"/>
            <a:chExt cx="390650" cy="525850"/>
          </a:xfrm>
        </p:grpSpPr>
        <p:sp>
          <p:nvSpPr>
            <p:cNvPr id="2953" name="Google Shape;2953;p50"/>
            <p:cNvSpPr/>
            <p:nvPr/>
          </p:nvSpPr>
          <p:spPr>
            <a:xfrm>
              <a:off x="4797288" y="4258400"/>
              <a:ext cx="369775" cy="505225"/>
            </a:xfrm>
            <a:custGeom>
              <a:avLst/>
              <a:gdLst/>
              <a:ahLst/>
              <a:cxnLst/>
              <a:rect l="l" t="t" r="r" b="b"/>
              <a:pathLst>
                <a:path w="14791" h="20209" extrusionOk="0">
                  <a:moveTo>
                    <a:pt x="7396" y="1"/>
                  </a:moveTo>
                  <a:lnTo>
                    <a:pt x="1" y="1650"/>
                  </a:lnTo>
                  <a:lnTo>
                    <a:pt x="1" y="11491"/>
                  </a:lnTo>
                  <a:cubicBezTo>
                    <a:pt x="1" y="13956"/>
                    <a:pt x="1233" y="16270"/>
                    <a:pt x="3300" y="17654"/>
                  </a:cubicBezTo>
                  <a:lnTo>
                    <a:pt x="6941" y="20081"/>
                  </a:lnTo>
                  <a:cubicBezTo>
                    <a:pt x="7074" y="20166"/>
                    <a:pt x="7230" y="20209"/>
                    <a:pt x="7389" y="20209"/>
                  </a:cubicBezTo>
                  <a:cubicBezTo>
                    <a:pt x="7548" y="20209"/>
                    <a:pt x="7709" y="20166"/>
                    <a:pt x="7851" y="20081"/>
                  </a:cubicBezTo>
                  <a:lnTo>
                    <a:pt x="11492" y="17654"/>
                  </a:lnTo>
                  <a:cubicBezTo>
                    <a:pt x="13558" y="16289"/>
                    <a:pt x="14791" y="13975"/>
                    <a:pt x="14791" y="11491"/>
                  </a:cubicBezTo>
                  <a:lnTo>
                    <a:pt x="14791" y="1650"/>
                  </a:lnTo>
                  <a:lnTo>
                    <a:pt x="73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4" name="Google Shape;2954;p50"/>
            <p:cNvSpPr/>
            <p:nvPr/>
          </p:nvSpPr>
          <p:spPr>
            <a:xfrm>
              <a:off x="4838063" y="4300600"/>
              <a:ext cx="287775" cy="418125"/>
            </a:xfrm>
            <a:custGeom>
              <a:avLst/>
              <a:gdLst/>
              <a:ahLst/>
              <a:cxnLst/>
              <a:rect l="l" t="t" r="r" b="b"/>
              <a:pathLst>
                <a:path w="11511" h="16725" extrusionOk="0">
                  <a:moveTo>
                    <a:pt x="5765" y="0"/>
                  </a:moveTo>
                  <a:lnTo>
                    <a:pt x="1" y="1271"/>
                  </a:lnTo>
                  <a:lnTo>
                    <a:pt x="1" y="9803"/>
                  </a:lnTo>
                  <a:cubicBezTo>
                    <a:pt x="1" y="11737"/>
                    <a:pt x="968" y="13539"/>
                    <a:pt x="2560" y="14601"/>
                  </a:cubicBezTo>
                  <a:lnTo>
                    <a:pt x="5765" y="16724"/>
                  </a:lnTo>
                  <a:lnTo>
                    <a:pt x="8950" y="14601"/>
                  </a:lnTo>
                  <a:cubicBezTo>
                    <a:pt x="10543" y="13539"/>
                    <a:pt x="11510" y="11737"/>
                    <a:pt x="11510" y="9803"/>
                  </a:cubicBezTo>
                  <a:lnTo>
                    <a:pt x="11510" y="1271"/>
                  </a:lnTo>
                  <a:lnTo>
                    <a:pt x="5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5" name="Google Shape;2955;p50"/>
            <p:cNvSpPr/>
            <p:nvPr/>
          </p:nvSpPr>
          <p:spPr>
            <a:xfrm>
              <a:off x="4920538" y="4470300"/>
              <a:ext cx="123275" cy="123275"/>
            </a:xfrm>
            <a:custGeom>
              <a:avLst/>
              <a:gdLst/>
              <a:ahLst/>
              <a:cxnLst/>
              <a:rect l="l" t="t" r="r" b="b"/>
              <a:pathLst>
                <a:path w="4931" h="4931" extrusionOk="0">
                  <a:moveTo>
                    <a:pt x="1" y="1"/>
                  </a:moveTo>
                  <a:lnTo>
                    <a:pt x="1" y="4931"/>
                  </a:lnTo>
                  <a:lnTo>
                    <a:pt x="4931" y="4931"/>
                  </a:lnTo>
                  <a:lnTo>
                    <a:pt x="49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6" name="Google Shape;2956;p50"/>
            <p:cNvSpPr/>
            <p:nvPr/>
          </p:nvSpPr>
          <p:spPr>
            <a:xfrm>
              <a:off x="4971738" y="4330200"/>
              <a:ext cx="24200" cy="20675"/>
            </a:xfrm>
            <a:custGeom>
              <a:avLst/>
              <a:gdLst/>
              <a:ahLst/>
              <a:cxnLst/>
              <a:rect l="l" t="t" r="r" b="b"/>
              <a:pathLst>
                <a:path w="968" h="827" extrusionOk="0">
                  <a:moveTo>
                    <a:pt x="413" y="1"/>
                  </a:moveTo>
                  <a:cubicBezTo>
                    <a:pt x="201" y="1"/>
                    <a:pt x="1" y="171"/>
                    <a:pt x="1" y="428"/>
                  </a:cubicBezTo>
                  <a:cubicBezTo>
                    <a:pt x="1" y="637"/>
                    <a:pt x="190" y="826"/>
                    <a:pt x="418" y="826"/>
                  </a:cubicBezTo>
                  <a:cubicBezTo>
                    <a:pt x="778" y="826"/>
                    <a:pt x="968" y="390"/>
                    <a:pt x="702" y="125"/>
                  </a:cubicBezTo>
                  <a:cubicBezTo>
                    <a:pt x="617" y="39"/>
                    <a:pt x="514" y="1"/>
                    <a:pt x="4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7" name="Google Shape;2957;p50"/>
            <p:cNvSpPr/>
            <p:nvPr/>
          </p:nvSpPr>
          <p:spPr>
            <a:xfrm>
              <a:off x="4786863" y="4248100"/>
              <a:ext cx="390650" cy="525850"/>
            </a:xfrm>
            <a:custGeom>
              <a:avLst/>
              <a:gdLst/>
              <a:ahLst/>
              <a:cxnLst/>
              <a:rect l="l" t="t" r="r" b="b"/>
              <a:pathLst>
                <a:path w="15626" h="21034" extrusionOk="0">
                  <a:moveTo>
                    <a:pt x="7813" y="830"/>
                  </a:moveTo>
                  <a:lnTo>
                    <a:pt x="14791" y="2385"/>
                  </a:lnTo>
                  <a:lnTo>
                    <a:pt x="14791" y="11903"/>
                  </a:lnTo>
                  <a:cubicBezTo>
                    <a:pt x="14791" y="14236"/>
                    <a:pt x="13615" y="16416"/>
                    <a:pt x="11681" y="17725"/>
                  </a:cubicBezTo>
                  <a:lnTo>
                    <a:pt x="8040" y="20152"/>
                  </a:lnTo>
                  <a:cubicBezTo>
                    <a:pt x="7965" y="20199"/>
                    <a:pt x="7884" y="20223"/>
                    <a:pt x="7806" y="20223"/>
                  </a:cubicBezTo>
                  <a:cubicBezTo>
                    <a:pt x="7728" y="20223"/>
                    <a:pt x="7652" y="20199"/>
                    <a:pt x="7585" y="20152"/>
                  </a:cubicBezTo>
                  <a:lnTo>
                    <a:pt x="3926" y="17725"/>
                  </a:lnTo>
                  <a:cubicBezTo>
                    <a:pt x="1992" y="16416"/>
                    <a:pt x="816" y="14236"/>
                    <a:pt x="816" y="11903"/>
                  </a:cubicBezTo>
                  <a:lnTo>
                    <a:pt x="816" y="2385"/>
                  </a:lnTo>
                  <a:lnTo>
                    <a:pt x="7813" y="830"/>
                  </a:lnTo>
                  <a:close/>
                  <a:moveTo>
                    <a:pt x="7803" y="0"/>
                  </a:moveTo>
                  <a:cubicBezTo>
                    <a:pt x="7775" y="0"/>
                    <a:pt x="7747" y="5"/>
                    <a:pt x="7718" y="15"/>
                  </a:cubicBezTo>
                  <a:lnTo>
                    <a:pt x="323" y="1664"/>
                  </a:lnTo>
                  <a:cubicBezTo>
                    <a:pt x="134" y="1702"/>
                    <a:pt x="1" y="1873"/>
                    <a:pt x="1" y="2062"/>
                  </a:cubicBezTo>
                  <a:lnTo>
                    <a:pt x="1" y="11922"/>
                  </a:lnTo>
                  <a:cubicBezTo>
                    <a:pt x="1" y="14520"/>
                    <a:pt x="1309" y="16966"/>
                    <a:pt x="3471" y="18407"/>
                  </a:cubicBezTo>
                  <a:lnTo>
                    <a:pt x="7130" y="20834"/>
                  </a:lnTo>
                  <a:cubicBezTo>
                    <a:pt x="7329" y="20967"/>
                    <a:pt x="7566" y="21033"/>
                    <a:pt x="7806" y="21033"/>
                  </a:cubicBezTo>
                  <a:cubicBezTo>
                    <a:pt x="8045" y="21033"/>
                    <a:pt x="8287" y="20967"/>
                    <a:pt x="8496" y="20834"/>
                  </a:cubicBezTo>
                  <a:lnTo>
                    <a:pt x="12136" y="18407"/>
                  </a:lnTo>
                  <a:cubicBezTo>
                    <a:pt x="14317" y="16947"/>
                    <a:pt x="15625" y="14520"/>
                    <a:pt x="15625" y="11903"/>
                  </a:cubicBezTo>
                  <a:lnTo>
                    <a:pt x="15625" y="2062"/>
                  </a:lnTo>
                  <a:cubicBezTo>
                    <a:pt x="15625" y="1873"/>
                    <a:pt x="15473" y="1702"/>
                    <a:pt x="15303" y="1664"/>
                  </a:cubicBezTo>
                  <a:lnTo>
                    <a:pt x="7889" y="15"/>
                  </a:lnTo>
                  <a:cubicBezTo>
                    <a:pt x="7860" y="5"/>
                    <a:pt x="7832" y="0"/>
                    <a:pt x="78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8" name="Google Shape;2958;p50"/>
            <p:cNvSpPr/>
            <p:nvPr/>
          </p:nvSpPr>
          <p:spPr>
            <a:xfrm>
              <a:off x="4827638" y="4290275"/>
              <a:ext cx="308150" cy="438400"/>
            </a:xfrm>
            <a:custGeom>
              <a:avLst/>
              <a:gdLst/>
              <a:ahLst/>
              <a:cxnLst/>
              <a:rect l="l" t="t" r="r" b="b"/>
              <a:pathLst>
                <a:path w="12326" h="17536" extrusionOk="0">
                  <a:moveTo>
                    <a:pt x="6182" y="830"/>
                  </a:moveTo>
                  <a:lnTo>
                    <a:pt x="11510" y="2025"/>
                  </a:lnTo>
                  <a:lnTo>
                    <a:pt x="11510" y="10216"/>
                  </a:lnTo>
                  <a:cubicBezTo>
                    <a:pt x="11510" y="11999"/>
                    <a:pt x="10638" y="13667"/>
                    <a:pt x="9140" y="14672"/>
                  </a:cubicBezTo>
                  <a:lnTo>
                    <a:pt x="6182" y="16644"/>
                  </a:lnTo>
                  <a:lnTo>
                    <a:pt x="3205" y="14672"/>
                  </a:lnTo>
                  <a:cubicBezTo>
                    <a:pt x="1726" y="13686"/>
                    <a:pt x="835" y="12018"/>
                    <a:pt x="835" y="10235"/>
                  </a:cubicBezTo>
                  <a:lnTo>
                    <a:pt x="835" y="10216"/>
                  </a:lnTo>
                  <a:lnTo>
                    <a:pt x="835" y="2025"/>
                  </a:lnTo>
                  <a:lnTo>
                    <a:pt x="6182" y="830"/>
                  </a:lnTo>
                  <a:close/>
                  <a:moveTo>
                    <a:pt x="6163" y="1"/>
                  </a:moveTo>
                  <a:cubicBezTo>
                    <a:pt x="6130" y="1"/>
                    <a:pt x="6097" y="6"/>
                    <a:pt x="6068" y="15"/>
                  </a:cubicBezTo>
                  <a:lnTo>
                    <a:pt x="323" y="1286"/>
                  </a:lnTo>
                  <a:cubicBezTo>
                    <a:pt x="133" y="1323"/>
                    <a:pt x="1" y="1494"/>
                    <a:pt x="1" y="1684"/>
                  </a:cubicBezTo>
                  <a:lnTo>
                    <a:pt x="1" y="10216"/>
                  </a:lnTo>
                  <a:cubicBezTo>
                    <a:pt x="1" y="12283"/>
                    <a:pt x="1024" y="14198"/>
                    <a:pt x="2750" y="15355"/>
                  </a:cubicBezTo>
                  <a:lnTo>
                    <a:pt x="5954" y="17479"/>
                  </a:lnTo>
                  <a:cubicBezTo>
                    <a:pt x="6011" y="17517"/>
                    <a:pt x="6106" y="17536"/>
                    <a:pt x="6182" y="17536"/>
                  </a:cubicBezTo>
                  <a:cubicBezTo>
                    <a:pt x="6258" y="17536"/>
                    <a:pt x="6353" y="17517"/>
                    <a:pt x="6428" y="17479"/>
                  </a:cubicBezTo>
                  <a:lnTo>
                    <a:pt x="9614" y="15336"/>
                  </a:lnTo>
                  <a:cubicBezTo>
                    <a:pt x="11321" y="14198"/>
                    <a:pt x="12325" y="12264"/>
                    <a:pt x="12325" y="10216"/>
                  </a:cubicBezTo>
                  <a:lnTo>
                    <a:pt x="12325" y="1684"/>
                  </a:lnTo>
                  <a:cubicBezTo>
                    <a:pt x="12325" y="1494"/>
                    <a:pt x="12193" y="1323"/>
                    <a:pt x="12003" y="1286"/>
                  </a:cubicBezTo>
                  <a:lnTo>
                    <a:pt x="6258" y="15"/>
                  </a:lnTo>
                  <a:cubicBezTo>
                    <a:pt x="6229" y="6"/>
                    <a:pt x="6196" y="1"/>
                    <a:pt x="6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9" name="Google Shape;2959;p50"/>
            <p:cNvSpPr/>
            <p:nvPr/>
          </p:nvSpPr>
          <p:spPr>
            <a:xfrm>
              <a:off x="5007413" y="4341225"/>
              <a:ext cx="91400" cy="34775"/>
            </a:xfrm>
            <a:custGeom>
              <a:avLst/>
              <a:gdLst/>
              <a:ahLst/>
              <a:cxnLst/>
              <a:rect l="l" t="t" r="r" b="b"/>
              <a:pathLst>
                <a:path w="3656" h="1391" extrusionOk="0">
                  <a:moveTo>
                    <a:pt x="587" y="1"/>
                  </a:moveTo>
                  <a:cubicBezTo>
                    <a:pt x="133" y="1"/>
                    <a:pt x="1" y="677"/>
                    <a:pt x="470" y="821"/>
                  </a:cubicBezTo>
                  <a:lnTo>
                    <a:pt x="489" y="821"/>
                  </a:lnTo>
                  <a:cubicBezTo>
                    <a:pt x="3125" y="1390"/>
                    <a:pt x="3011" y="1390"/>
                    <a:pt x="3087" y="1390"/>
                  </a:cubicBezTo>
                  <a:cubicBezTo>
                    <a:pt x="3580" y="1390"/>
                    <a:pt x="3655" y="670"/>
                    <a:pt x="3181" y="575"/>
                  </a:cubicBezTo>
                  <a:lnTo>
                    <a:pt x="660" y="6"/>
                  </a:lnTo>
                  <a:cubicBezTo>
                    <a:pt x="635" y="2"/>
                    <a:pt x="611" y="1"/>
                    <a:pt x="5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0" name="Google Shape;2960;p50"/>
            <p:cNvSpPr/>
            <p:nvPr/>
          </p:nvSpPr>
          <p:spPr>
            <a:xfrm>
              <a:off x="4910113" y="4396350"/>
              <a:ext cx="143675" cy="207650"/>
            </a:xfrm>
            <a:custGeom>
              <a:avLst/>
              <a:gdLst/>
              <a:ahLst/>
              <a:cxnLst/>
              <a:rect l="l" t="t" r="r" b="b"/>
              <a:pathLst>
                <a:path w="5747" h="8306" extrusionOk="0">
                  <a:moveTo>
                    <a:pt x="2883" y="906"/>
                  </a:moveTo>
                  <a:cubicBezTo>
                    <a:pt x="3499" y="906"/>
                    <a:pt x="4115" y="1318"/>
                    <a:pt x="4115" y="2143"/>
                  </a:cubicBezTo>
                  <a:lnTo>
                    <a:pt x="4115" y="2541"/>
                  </a:lnTo>
                  <a:lnTo>
                    <a:pt x="1650" y="2541"/>
                  </a:lnTo>
                  <a:lnTo>
                    <a:pt x="1650" y="2143"/>
                  </a:lnTo>
                  <a:cubicBezTo>
                    <a:pt x="1650" y="1318"/>
                    <a:pt x="2267" y="906"/>
                    <a:pt x="2883" y="906"/>
                  </a:cubicBezTo>
                  <a:close/>
                  <a:moveTo>
                    <a:pt x="4931" y="3376"/>
                  </a:moveTo>
                  <a:lnTo>
                    <a:pt x="4931" y="7471"/>
                  </a:lnTo>
                  <a:lnTo>
                    <a:pt x="816" y="7471"/>
                  </a:lnTo>
                  <a:lnTo>
                    <a:pt x="816" y="3376"/>
                  </a:lnTo>
                  <a:close/>
                  <a:moveTo>
                    <a:pt x="2883" y="1"/>
                  </a:moveTo>
                  <a:cubicBezTo>
                    <a:pt x="1707" y="1"/>
                    <a:pt x="778" y="968"/>
                    <a:pt x="816" y="2143"/>
                  </a:cubicBezTo>
                  <a:lnTo>
                    <a:pt x="816" y="2541"/>
                  </a:lnTo>
                  <a:lnTo>
                    <a:pt x="418" y="2541"/>
                  </a:lnTo>
                  <a:cubicBezTo>
                    <a:pt x="190" y="2541"/>
                    <a:pt x="1" y="2731"/>
                    <a:pt x="1" y="2959"/>
                  </a:cubicBezTo>
                  <a:lnTo>
                    <a:pt x="1" y="7889"/>
                  </a:lnTo>
                  <a:cubicBezTo>
                    <a:pt x="1" y="8116"/>
                    <a:pt x="190" y="8306"/>
                    <a:pt x="418" y="8306"/>
                  </a:cubicBezTo>
                  <a:lnTo>
                    <a:pt x="5348" y="8306"/>
                  </a:lnTo>
                  <a:cubicBezTo>
                    <a:pt x="5575" y="8287"/>
                    <a:pt x="5746" y="8116"/>
                    <a:pt x="5746" y="7889"/>
                  </a:cubicBezTo>
                  <a:lnTo>
                    <a:pt x="5746" y="2959"/>
                  </a:lnTo>
                  <a:cubicBezTo>
                    <a:pt x="5746" y="2731"/>
                    <a:pt x="5575" y="2541"/>
                    <a:pt x="5348" y="2541"/>
                  </a:cubicBezTo>
                  <a:lnTo>
                    <a:pt x="4931" y="2541"/>
                  </a:lnTo>
                  <a:lnTo>
                    <a:pt x="4931" y="2143"/>
                  </a:lnTo>
                  <a:cubicBezTo>
                    <a:pt x="4969" y="968"/>
                    <a:pt x="4040" y="1"/>
                    <a:pt x="28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1" name="Google Shape;2961;p50"/>
            <p:cNvSpPr/>
            <p:nvPr/>
          </p:nvSpPr>
          <p:spPr>
            <a:xfrm>
              <a:off x="4971738" y="4501075"/>
              <a:ext cx="20425" cy="60850"/>
            </a:xfrm>
            <a:custGeom>
              <a:avLst/>
              <a:gdLst/>
              <a:ahLst/>
              <a:cxnLst/>
              <a:rect l="l" t="t" r="r" b="b"/>
              <a:pathLst>
                <a:path w="817" h="2434" extrusionOk="0">
                  <a:moveTo>
                    <a:pt x="387" y="1"/>
                  </a:moveTo>
                  <a:cubicBezTo>
                    <a:pt x="173" y="1"/>
                    <a:pt x="1" y="183"/>
                    <a:pt x="1" y="400"/>
                  </a:cubicBezTo>
                  <a:lnTo>
                    <a:pt x="1" y="2050"/>
                  </a:lnTo>
                  <a:cubicBezTo>
                    <a:pt x="20" y="2306"/>
                    <a:pt x="214" y="2434"/>
                    <a:pt x="408" y="2434"/>
                  </a:cubicBezTo>
                  <a:cubicBezTo>
                    <a:pt x="603" y="2434"/>
                    <a:pt x="797" y="2306"/>
                    <a:pt x="816" y="2050"/>
                  </a:cubicBezTo>
                  <a:lnTo>
                    <a:pt x="816" y="400"/>
                  </a:lnTo>
                  <a:cubicBezTo>
                    <a:pt x="816" y="173"/>
                    <a:pt x="645" y="2"/>
                    <a:pt x="418" y="2"/>
                  </a:cubicBezTo>
                  <a:cubicBezTo>
                    <a:pt x="407" y="1"/>
                    <a:pt x="397" y="1"/>
                    <a:pt x="3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62" name="Google Shape;2962;p50"/>
          <p:cNvGrpSpPr/>
          <p:nvPr/>
        </p:nvGrpSpPr>
        <p:grpSpPr>
          <a:xfrm>
            <a:off x="6023389" y="3378285"/>
            <a:ext cx="277693" cy="365764"/>
            <a:chOff x="5334863" y="4283925"/>
            <a:chExt cx="370900" cy="489775"/>
          </a:xfrm>
        </p:grpSpPr>
        <p:sp>
          <p:nvSpPr>
            <p:cNvPr id="2963" name="Google Shape;2963;p50"/>
            <p:cNvSpPr/>
            <p:nvPr/>
          </p:nvSpPr>
          <p:spPr>
            <a:xfrm>
              <a:off x="5405013" y="4331875"/>
              <a:ext cx="229450" cy="394425"/>
            </a:xfrm>
            <a:custGeom>
              <a:avLst/>
              <a:gdLst/>
              <a:ahLst/>
              <a:cxnLst/>
              <a:rect l="l" t="t" r="r" b="b"/>
              <a:pathLst>
                <a:path w="9178" h="15777" extrusionOk="0">
                  <a:moveTo>
                    <a:pt x="1" y="1"/>
                  </a:moveTo>
                  <a:lnTo>
                    <a:pt x="1" y="3092"/>
                  </a:lnTo>
                  <a:cubicBezTo>
                    <a:pt x="1" y="5101"/>
                    <a:pt x="1100" y="6941"/>
                    <a:pt x="2864" y="7889"/>
                  </a:cubicBezTo>
                  <a:cubicBezTo>
                    <a:pt x="1100" y="8818"/>
                    <a:pt x="1" y="10657"/>
                    <a:pt x="1" y="12667"/>
                  </a:cubicBezTo>
                  <a:lnTo>
                    <a:pt x="1" y="15777"/>
                  </a:lnTo>
                  <a:lnTo>
                    <a:pt x="9178" y="15777"/>
                  </a:lnTo>
                  <a:lnTo>
                    <a:pt x="9178" y="12667"/>
                  </a:lnTo>
                  <a:cubicBezTo>
                    <a:pt x="9178" y="10657"/>
                    <a:pt x="8078" y="8818"/>
                    <a:pt x="6315" y="7870"/>
                  </a:cubicBezTo>
                  <a:cubicBezTo>
                    <a:pt x="8078" y="6941"/>
                    <a:pt x="9178" y="5101"/>
                    <a:pt x="9178" y="3092"/>
                  </a:cubicBezTo>
                  <a:lnTo>
                    <a:pt x="91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4" name="Google Shape;2964;p50"/>
            <p:cNvSpPr/>
            <p:nvPr/>
          </p:nvSpPr>
          <p:spPr>
            <a:xfrm>
              <a:off x="5366613" y="4293475"/>
              <a:ext cx="306250" cy="38425"/>
            </a:xfrm>
            <a:custGeom>
              <a:avLst/>
              <a:gdLst/>
              <a:ahLst/>
              <a:cxnLst/>
              <a:rect l="l" t="t" r="r" b="b"/>
              <a:pathLst>
                <a:path w="12250" h="1537" extrusionOk="0">
                  <a:moveTo>
                    <a:pt x="1" y="1"/>
                  </a:moveTo>
                  <a:lnTo>
                    <a:pt x="1" y="759"/>
                  </a:lnTo>
                  <a:cubicBezTo>
                    <a:pt x="1" y="1177"/>
                    <a:pt x="342" y="1537"/>
                    <a:pt x="759" y="1537"/>
                  </a:cubicBezTo>
                  <a:lnTo>
                    <a:pt x="11491" y="1537"/>
                  </a:lnTo>
                  <a:cubicBezTo>
                    <a:pt x="11909" y="1537"/>
                    <a:pt x="12250" y="1177"/>
                    <a:pt x="12250" y="759"/>
                  </a:cubicBezTo>
                  <a:lnTo>
                    <a:pt x="122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5" name="Google Shape;2965;p50"/>
            <p:cNvSpPr/>
            <p:nvPr/>
          </p:nvSpPr>
          <p:spPr>
            <a:xfrm>
              <a:off x="5366638" y="4726275"/>
              <a:ext cx="306700" cy="37950"/>
            </a:xfrm>
            <a:custGeom>
              <a:avLst/>
              <a:gdLst/>
              <a:ahLst/>
              <a:cxnLst/>
              <a:rect l="l" t="t" r="r" b="b"/>
              <a:pathLst>
                <a:path w="12268" h="1518" extrusionOk="0">
                  <a:moveTo>
                    <a:pt x="746" y="0"/>
                  </a:moveTo>
                  <a:cubicBezTo>
                    <a:pt x="342" y="0"/>
                    <a:pt x="0" y="353"/>
                    <a:pt x="19" y="759"/>
                  </a:cubicBezTo>
                  <a:lnTo>
                    <a:pt x="19" y="1518"/>
                  </a:lnTo>
                  <a:lnTo>
                    <a:pt x="12249" y="1518"/>
                  </a:lnTo>
                  <a:lnTo>
                    <a:pt x="12249" y="759"/>
                  </a:lnTo>
                  <a:lnTo>
                    <a:pt x="12268" y="759"/>
                  </a:lnTo>
                  <a:cubicBezTo>
                    <a:pt x="12268" y="353"/>
                    <a:pt x="11944" y="0"/>
                    <a:pt x="11523" y="0"/>
                  </a:cubicBezTo>
                  <a:cubicBezTo>
                    <a:pt x="11512" y="0"/>
                    <a:pt x="11501" y="0"/>
                    <a:pt x="11490" y="1"/>
                  </a:cubicBezTo>
                  <a:lnTo>
                    <a:pt x="777" y="1"/>
                  </a:lnTo>
                  <a:cubicBezTo>
                    <a:pt x="767" y="0"/>
                    <a:pt x="756" y="0"/>
                    <a:pt x="7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6" name="Google Shape;2966;p50"/>
            <p:cNvSpPr/>
            <p:nvPr/>
          </p:nvSpPr>
          <p:spPr>
            <a:xfrm>
              <a:off x="5443413" y="4650900"/>
              <a:ext cx="153150" cy="75400"/>
            </a:xfrm>
            <a:custGeom>
              <a:avLst/>
              <a:gdLst/>
              <a:ahLst/>
              <a:cxnLst/>
              <a:rect l="l" t="t" r="r" b="b"/>
              <a:pathLst>
                <a:path w="6126" h="3016" extrusionOk="0">
                  <a:moveTo>
                    <a:pt x="3053" y="1"/>
                  </a:moveTo>
                  <a:lnTo>
                    <a:pt x="2048" y="532"/>
                  </a:lnTo>
                  <a:cubicBezTo>
                    <a:pt x="778" y="1214"/>
                    <a:pt x="1" y="1556"/>
                    <a:pt x="1" y="3016"/>
                  </a:cubicBezTo>
                  <a:lnTo>
                    <a:pt x="6125" y="3016"/>
                  </a:lnTo>
                  <a:cubicBezTo>
                    <a:pt x="6125" y="1556"/>
                    <a:pt x="5329" y="1214"/>
                    <a:pt x="4058" y="532"/>
                  </a:cubicBezTo>
                  <a:lnTo>
                    <a:pt x="30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7" name="Google Shape;2967;p50"/>
            <p:cNvSpPr/>
            <p:nvPr/>
          </p:nvSpPr>
          <p:spPr>
            <a:xfrm>
              <a:off x="5443413" y="4401275"/>
              <a:ext cx="152675" cy="106975"/>
            </a:xfrm>
            <a:custGeom>
              <a:avLst/>
              <a:gdLst/>
              <a:ahLst/>
              <a:cxnLst/>
              <a:rect l="l" t="t" r="r" b="b"/>
              <a:pathLst>
                <a:path w="6107" h="4279" extrusionOk="0">
                  <a:moveTo>
                    <a:pt x="4304" y="0"/>
                  </a:moveTo>
                  <a:cubicBezTo>
                    <a:pt x="3840" y="0"/>
                    <a:pt x="3393" y="184"/>
                    <a:pt x="3053" y="524"/>
                  </a:cubicBezTo>
                  <a:cubicBezTo>
                    <a:pt x="2714" y="849"/>
                    <a:pt x="2269" y="1029"/>
                    <a:pt x="1814" y="1029"/>
                  </a:cubicBezTo>
                  <a:cubicBezTo>
                    <a:pt x="1632" y="1029"/>
                    <a:pt x="1449" y="1001"/>
                    <a:pt x="1271" y="941"/>
                  </a:cubicBezTo>
                  <a:lnTo>
                    <a:pt x="1" y="524"/>
                  </a:lnTo>
                  <a:lnTo>
                    <a:pt x="1" y="524"/>
                  </a:lnTo>
                  <a:cubicBezTo>
                    <a:pt x="57" y="1870"/>
                    <a:pt x="835" y="3103"/>
                    <a:pt x="2048" y="3748"/>
                  </a:cubicBezTo>
                  <a:lnTo>
                    <a:pt x="3053" y="4278"/>
                  </a:lnTo>
                  <a:lnTo>
                    <a:pt x="4058" y="3748"/>
                  </a:lnTo>
                  <a:cubicBezTo>
                    <a:pt x="5253" y="3103"/>
                    <a:pt x="6049" y="1870"/>
                    <a:pt x="6106" y="505"/>
                  </a:cubicBezTo>
                  <a:lnTo>
                    <a:pt x="4855" y="88"/>
                  </a:lnTo>
                  <a:cubicBezTo>
                    <a:pt x="4672" y="29"/>
                    <a:pt x="4487" y="0"/>
                    <a:pt x="4304" y="0"/>
                  </a:cubicBezTo>
                  <a:close/>
                </a:path>
              </a:pathLst>
            </a:custGeom>
            <a:solidFill>
              <a:srgbClr val="FF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8" name="Google Shape;2968;p50"/>
            <p:cNvSpPr/>
            <p:nvPr/>
          </p:nvSpPr>
          <p:spPr>
            <a:xfrm>
              <a:off x="5506938" y="4601600"/>
              <a:ext cx="22300" cy="19225"/>
            </a:xfrm>
            <a:custGeom>
              <a:avLst/>
              <a:gdLst/>
              <a:ahLst/>
              <a:cxnLst/>
              <a:rect l="l" t="t" r="r" b="b"/>
              <a:pathLst>
                <a:path w="892" h="769" extrusionOk="0">
                  <a:moveTo>
                    <a:pt x="512" y="1"/>
                  </a:moveTo>
                  <a:cubicBezTo>
                    <a:pt x="171" y="1"/>
                    <a:pt x="0" y="418"/>
                    <a:pt x="247" y="665"/>
                  </a:cubicBezTo>
                  <a:cubicBezTo>
                    <a:pt x="324" y="736"/>
                    <a:pt x="417" y="768"/>
                    <a:pt x="507" y="768"/>
                  </a:cubicBezTo>
                  <a:cubicBezTo>
                    <a:pt x="704" y="768"/>
                    <a:pt x="892" y="614"/>
                    <a:pt x="892" y="380"/>
                  </a:cubicBezTo>
                  <a:cubicBezTo>
                    <a:pt x="892" y="172"/>
                    <a:pt x="721" y="1"/>
                    <a:pt x="5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9" name="Google Shape;2969;p50"/>
            <p:cNvSpPr/>
            <p:nvPr/>
          </p:nvSpPr>
          <p:spPr>
            <a:xfrm>
              <a:off x="5334863" y="4283925"/>
              <a:ext cx="370900" cy="489775"/>
            </a:xfrm>
            <a:custGeom>
              <a:avLst/>
              <a:gdLst/>
              <a:ahLst/>
              <a:cxnLst/>
              <a:rect l="l" t="t" r="r" b="b"/>
              <a:pathLst>
                <a:path w="14836" h="19591" extrusionOk="0">
                  <a:moveTo>
                    <a:pt x="13141" y="762"/>
                  </a:moveTo>
                  <a:lnTo>
                    <a:pt x="13141" y="1141"/>
                  </a:lnTo>
                  <a:cubicBezTo>
                    <a:pt x="13122" y="1350"/>
                    <a:pt x="12951" y="1521"/>
                    <a:pt x="12742" y="1521"/>
                  </a:cubicBezTo>
                  <a:lnTo>
                    <a:pt x="2029" y="1521"/>
                  </a:lnTo>
                  <a:cubicBezTo>
                    <a:pt x="1821" y="1521"/>
                    <a:pt x="1650" y="1350"/>
                    <a:pt x="1650" y="1141"/>
                  </a:cubicBezTo>
                  <a:lnTo>
                    <a:pt x="1650" y="762"/>
                  </a:lnTo>
                  <a:close/>
                  <a:moveTo>
                    <a:pt x="7395" y="15097"/>
                  </a:moveTo>
                  <a:lnTo>
                    <a:pt x="8381" y="15628"/>
                  </a:lnTo>
                  <a:cubicBezTo>
                    <a:pt x="9405" y="16178"/>
                    <a:pt x="9936" y="16462"/>
                    <a:pt x="10050" y="17297"/>
                  </a:cubicBezTo>
                  <a:lnTo>
                    <a:pt x="4741" y="17297"/>
                  </a:lnTo>
                  <a:cubicBezTo>
                    <a:pt x="4854" y="16462"/>
                    <a:pt x="5385" y="16178"/>
                    <a:pt x="6428" y="15628"/>
                  </a:cubicBezTo>
                  <a:lnTo>
                    <a:pt x="7395" y="15097"/>
                  </a:lnTo>
                  <a:close/>
                  <a:moveTo>
                    <a:pt x="11605" y="2298"/>
                  </a:moveTo>
                  <a:lnTo>
                    <a:pt x="11605" y="5010"/>
                  </a:lnTo>
                  <a:cubicBezTo>
                    <a:pt x="11605" y="6868"/>
                    <a:pt x="10581" y="8574"/>
                    <a:pt x="8931" y="9465"/>
                  </a:cubicBezTo>
                  <a:cubicBezTo>
                    <a:pt x="8666" y="9598"/>
                    <a:pt x="8666" y="9996"/>
                    <a:pt x="8931" y="10129"/>
                  </a:cubicBezTo>
                  <a:cubicBezTo>
                    <a:pt x="10581" y="11001"/>
                    <a:pt x="11605" y="12727"/>
                    <a:pt x="11605" y="14585"/>
                  </a:cubicBezTo>
                  <a:lnTo>
                    <a:pt x="11605" y="17297"/>
                  </a:lnTo>
                  <a:lnTo>
                    <a:pt x="10808" y="17297"/>
                  </a:lnTo>
                  <a:cubicBezTo>
                    <a:pt x="10676" y="15988"/>
                    <a:pt x="9803" y="15514"/>
                    <a:pt x="8723" y="14945"/>
                  </a:cubicBezTo>
                  <a:lnTo>
                    <a:pt x="7566" y="14339"/>
                  </a:lnTo>
                  <a:cubicBezTo>
                    <a:pt x="7509" y="14301"/>
                    <a:pt x="7447" y="14282"/>
                    <a:pt x="7386" y="14282"/>
                  </a:cubicBezTo>
                  <a:cubicBezTo>
                    <a:pt x="7324" y="14282"/>
                    <a:pt x="7263" y="14301"/>
                    <a:pt x="7206" y="14339"/>
                  </a:cubicBezTo>
                  <a:lnTo>
                    <a:pt x="6049" y="14945"/>
                  </a:lnTo>
                  <a:cubicBezTo>
                    <a:pt x="4968" y="15514"/>
                    <a:pt x="4096" y="15988"/>
                    <a:pt x="3963" y="17297"/>
                  </a:cubicBezTo>
                  <a:lnTo>
                    <a:pt x="3186" y="17297"/>
                  </a:lnTo>
                  <a:lnTo>
                    <a:pt x="3186" y="14585"/>
                  </a:lnTo>
                  <a:cubicBezTo>
                    <a:pt x="3186" y="12727"/>
                    <a:pt x="4210" y="11020"/>
                    <a:pt x="5840" y="10129"/>
                  </a:cubicBezTo>
                  <a:lnTo>
                    <a:pt x="5859" y="10129"/>
                  </a:lnTo>
                  <a:cubicBezTo>
                    <a:pt x="6125" y="9977"/>
                    <a:pt x="6125" y="9598"/>
                    <a:pt x="5859" y="9446"/>
                  </a:cubicBezTo>
                  <a:cubicBezTo>
                    <a:pt x="4210" y="8574"/>
                    <a:pt x="3186" y="6868"/>
                    <a:pt x="3186" y="5010"/>
                  </a:cubicBezTo>
                  <a:lnTo>
                    <a:pt x="3186" y="2298"/>
                  </a:lnTo>
                  <a:close/>
                  <a:moveTo>
                    <a:pt x="12761" y="18074"/>
                  </a:moveTo>
                  <a:cubicBezTo>
                    <a:pt x="12970" y="18074"/>
                    <a:pt x="13141" y="18245"/>
                    <a:pt x="13141" y="18453"/>
                  </a:cubicBezTo>
                  <a:lnTo>
                    <a:pt x="13141" y="18832"/>
                  </a:lnTo>
                  <a:lnTo>
                    <a:pt x="1650" y="18832"/>
                  </a:lnTo>
                  <a:lnTo>
                    <a:pt x="1650" y="18453"/>
                  </a:lnTo>
                  <a:cubicBezTo>
                    <a:pt x="1650" y="18245"/>
                    <a:pt x="1821" y="18074"/>
                    <a:pt x="2029" y="18074"/>
                  </a:cubicBezTo>
                  <a:close/>
                  <a:moveTo>
                    <a:pt x="14332" y="1"/>
                  </a:moveTo>
                  <a:cubicBezTo>
                    <a:pt x="14314" y="1"/>
                    <a:pt x="14297" y="2"/>
                    <a:pt x="14278" y="4"/>
                  </a:cubicBezTo>
                  <a:lnTo>
                    <a:pt x="512" y="4"/>
                  </a:lnTo>
                  <a:cubicBezTo>
                    <a:pt x="38" y="23"/>
                    <a:pt x="38" y="724"/>
                    <a:pt x="512" y="762"/>
                  </a:cubicBezTo>
                  <a:lnTo>
                    <a:pt x="892" y="762"/>
                  </a:lnTo>
                  <a:lnTo>
                    <a:pt x="892" y="1141"/>
                  </a:lnTo>
                  <a:cubicBezTo>
                    <a:pt x="892" y="1786"/>
                    <a:pt x="1403" y="2298"/>
                    <a:pt x="2029" y="2298"/>
                  </a:cubicBezTo>
                  <a:lnTo>
                    <a:pt x="2427" y="2298"/>
                  </a:lnTo>
                  <a:lnTo>
                    <a:pt x="2427" y="5010"/>
                  </a:lnTo>
                  <a:cubicBezTo>
                    <a:pt x="2408" y="6925"/>
                    <a:pt x="3357" y="8707"/>
                    <a:pt x="4930" y="9807"/>
                  </a:cubicBezTo>
                  <a:cubicBezTo>
                    <a:pt x="3357" y="10888"/>
                    <a:pt x="2427" y="12670"/>
                    <a:pt x="2427" y="14585"/>
                  </a:cubicBezTo>
                  <a:lnTo>
                    <a:pt x="2427" y="17297"/>
                  </a:lnTo>
                  <a:lnTo>
                    <a:pt x="2029" y="17297"/>
                  </a:lnTo>
                  <a:cubicBezTo>
                    <a:pt x="1403" y="17297"/>
                    <a:pt x="892" y="17808"/>
                    <a:pt x="892" y="18453"/>
                  </a:cubicBezTo>
                  <a:lnTo>
                    <a:pt x="892" y="18832"/>
                  </a:lnTo>
                  <a:lnTo>
                    <a:pt x="493" y="18832"/>
                  </a:lnTo>
                  <a:cubicBezTo>
                    <a:pt x="0" y="18832"/>
                    <a:pt x="0" y="19591"/>
                    <a:pt x="493" y="19591"/>
                  </a:cubicBezTo>
                  <a:lnTo>
                    <a:pt x="14278" y="19591"/>
                  </a:lnTo>
                  <a:cubicBezTo>
                    <a:pt x="14790" y="19591"/>
                    <a:pt x="14790" y="18832"/>
                    <a:pt x="14278" y="18832"/>
                  </a:cubicBezTo>
                  <a:lnTo>
                    <a:pt x="13899" y="18832"/>
                  </a:lnTo>
                  <a:lnTo>
                    <a:pt x="13899" y="18453"/>
                  </a:lnTo>
                  <a:cubicBezTo>
                    <a:pt x="13899" y="17808"/>
                    <a:pt x="13387" y="17297"/>
                    <a:pt x="12761" y="17297"/>
                  </a:cubicBezTo>
                  <a:lnTo>
                    <a:pt x="12382" y="17297"/>
                  </a:lnTo>
                  <a:lnTo>
                    <a:pt x="12382" y="14585"/>
                  </a:lnTo>
                  <a:cubicBezTo>
                    <a:pt x="12382" y="12670"/>
                    <a:pt x="11434" y="10888"/>
                    <a:pt x="9860" y="9788"/>
                  </a:cubicBezTo>
                  <a:cubicBezTo>
                    <a:pt x="11434" y="8707"/>
                    <a:pt x="12382" y="6925"/>
                    <a:pt x="12382" y="5010"/>
                  </a:cubicBezTo>
                  <a:lnTo>
                    <a:pt x="12382" y="2298"/>
                  </a:lnTo>
                  <a:lnTo>
                    <a:pt x="12761" y="2298"/>
                  </a:lnTo>
                  <a:cubicBezTo>
                    <a:pt x="13387" y="2298"/>
                    <a:pt x="13899" y="1786"/>
                    <a:pt x="13899" y="1141"/>
                  </a:cubicBezTo>
                  <a:lnTo>
                    <a:pt x="13899" y="762"/>
                  </a:lnTo>
                  <a:lnTo>
                    <a:pt x="14278" y="762"/>
                  </a:lnTo>
                  <a:cubicBezTo>
                    <a:pt x="14291" y="763"/>
                    <a:pt x="14303" y="763"/>
                    <a:pt x="14315" y="763"/>
                  </a:cubicBezTo>
                  <a:cubicBezTo>
                    <a:pt x="14829" y="763"/>
                    <a:pt x="14835" y="1"/>
                    <a:pt x="143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0" name="Google Shape;2970;p50"/>
            <p:cNvSpPr/>
            <p:nvPr/>
          </p:nvSpPr>
          <p:spPr>
            <a:xfrm>
              <a:off x="5433463" y="4391800"/>
              <a:ext cx="172575" cy="191225"/>
            </a:xfrm>
            <a:custGeom>
              <a:avLst/>
              <a:gdLst/>
              <a:ahLst/>
              <a:cxnLst/>
              <a:rect l="l" t="t" r="r" b="b"/>
              <a:pathLst>
                <a:path w="6903" h="7649" extrusionOk="0">
                  <a:moveTo>
                    <a:pt x="4684" y="770"/>
                  </a:moveTo>
                  <a:cubicBezTo>
                    <a:pt x="4836" y="770"/>
                    <a:pt x="4987" y="789"/>
                    <a:pt x="5120" y="827"/>
                  </a:cubicBezTo>
                  <a:lnTo>
                    <a:pt x="6106" y="1150"/>
                  </a:lnTo>
                  <a:cubicBezTo>
                    <a:pt x="5973" y="2287"/>
                    <a:pt x="5272" y="3273"/>
                    <a:pt x="4286" y="3785"/>
                  </a:cubicBezTo>
                  <a:lnTo>
                    <a:pt x="3451" y="4240"/>
                  </a:lnTo>
                  <a:lnTo>
                    <a:pt x="2636" y="3785"/>
                  </a:lnTo>
                  <a:cubicBezTo>
                    <a:pt x="1726" y="3311"/>
                    <a:pt x="1062" y="2458"/>
                    <a:pt x="854" y="1453"/>
                  </a:cubicBezTo>
                  <a:lnTo>
                    <a:pt x="854" y="1453"/>
                  </a:lnTo>
                  <a:lnTo>
                    <a:pt x="1536" y="1681"/>
                  </a:lnTo>
                  <a:cubicBezTo>
                    <a:pt x="1760" y="1752"/>
                    <a:pt x="1989" y="1786"/>
                    <a:pt x="2214" y="1786"/>
                  </a:cubicBezTo>
                  <a:cubicBezTo>
                    <a:pt x="2772" y="1786"/>
                    <a:pt x="3312" y="1574"/>
                    <a:pt x="3717" y="1169"/>
                  </a:cubicBezTo>
                  <a:cubicBezTo>
                    <a:pt x="3982" y="903"/>
                    <a:pt x="4324" y="770"/>
                    <a:pt x="4684" y="770"/>
                  </a:cubicBezTo>
                  <a:close/>
                  <a:moveTo>
                    <a:pt x="4697" y="1"/>
                  </a:moveTo>
                  <a:cubicBezTo>
                    <a:pt x="4140" y="1"/>
                    <a:pt x="3591" y="214"/>
                    <a:pt x="3186" y="619"/>
                  </a:cubicBezTo>
                  <a:cubicBezTo>
                    <a:pt x="2915" y="890"/>
                    <a:pt x="2567" y="1025"/>
                    <a:pt x="2210" y="1025"/>
                  </a:cubicBezTo>
                  <a:cubicBezTo>
                    <a:pt x="2068" y="1025"/>
                    <a:pt x="1924" y="1003"/>
                    <a:pt x="1783" y="960"/>
                  </a:cubicBezTo>
                  <a:lnTo>
                    <a:pt x="512" y="524"/>
                  </a:lnTo>
                  <a:cubicBezTo>
                    <a:pt x="474" y="511"/>
                    <a:pt x="434" y="505"/>
                    <a:pt x="394" y="505"/>
                  </a:cubicBezTo>
                  <a:cubicBezTo>
                    <a:pt x="314" y="505"/>
                    <a:pt x="234" y="530"/>
                    <a:pt x="171" y="581"/>
                  </a:cubicBezTo>
                  <a:cubicBezTo>
                    <a:pt x="57" y="657"/>
                    <a:pt x="0" y="789"/>
                    <a:pt x="19" y="922"/>
                  </a:cubicBezTo>
                  <a:cubicBezTo>
                    <a:pt x="76" y="2420"/>
                    <a:pt x="948" y="3766"/>
                    <a:pt x="2276" y="4468"/>
                  </a:cubicBezTo>
                  <a:lnTo>
                    <a:pt x="3072" y="4904"/>
                  </a:lnTo>
                  <a:lnTo>
                    <a:pt x="3072" y="7236"/>
                  </a:lnTo>
                  <a:cubicBezTo>
                    <a:pt x="3053" y="7511"/>
                    <a:pt x="3257" y="7649"/>
                    <a:pt x="3458" y="7649"/>
                  </a:cubicBezTo>
                  <a:cubicBezTo>
                    <a:pt x="3660" y="7649"/>
                    <a:pt x="3859" y="7511"/>
                    <a:pt x="3831" y="7236"/>
                  </a:cubicBezTo>
                  <a:lnTo>
                    <a:pt x="3831" y="4904"/>
                  </a:lnTo>
                  <a:lnTo>
                    <a:pt x="4627" y="4468"/>
                  </a:lnTo>
                  <a:cubicBezTo>
                    <a:pt x="5954" y="3766"/>
                    <a:pt x="6826" y="2420"/>
                    <a:pt x="6902" y="922"/>
                  </a:cubicBezTo>
                  <a:cubicBezTo>
                    <a:pt x="6902" y="732"/>
                    <a:pt x="6789" y="581"/>
                    <a:pt x="6637" y="524"/>
                  </a:cubicBezTo>
                  <a:lnTo>
                    <a:pt x="5366" y="107"/>
                  </a:lnTo>
                  <a:cubicBezTo>
                    <a:pt x="5148" y="36"/>
                    <a:pt x="4922" y="1"/>
                    <a:pt x="46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71" name="Google Shape;2971;p50"/>
          <p:cNvGrpSpPr/>
          <p:nvPr/>
        </p:nvGrpSpPr>
        <p:grpSpPr>
          <a:xfrm>
            <a:off x="6693085" y="3412239"/>
            <a:ext cx="365778" cy="297855"/>
            <a:chOff x="5899913" y="4248925"/>
            <a:chExt cx="639025" cy="524300"/>
          </a:xfrm>
        </p:grpSpPr>
        <p:sp>
          <p:nvSpPr>
            <p:cNvPr id="2972" name="Google Shape;2972;p50"/>
            <p:cNvSpPr/>
            <p:nvPr/>
          </p:nvSpPr>
          <p:spPr>
            <a:xfrm>
              <a:off x="5937363" y="4261725"/>
              <a:ext cx="564600" cy="399175"/>
            </a:xfrm>
            <a:custGeom>
              <a:avLst/>
              <a:gdLst/>
              <a:ahLst/>
              <a:cxnLst/>
              <a:rect l="l" t="t" r="r" b="b"/>
              <a:pathLst>
                <a:path w="22584" h="15967" extrusionOk="0">
                  <a:moveTo>
                    <a:pt x="1005" y="1"/>
                  </a:moveTo>
                  <a:cubicBezTo>
                    <a:pt x="455" y="1"/>
                    <a:pt x="0" y="437"/>
                    <a:pt x="19" y="986"/>
                  </a:cubicBezTo>
                  <a:lnTo>
                    <a:pt x="19" y="15966"/>
                  </a:lnTo>
                  <a:lnTo>
                    <a:pt x="22584" y="15966"/>
                  </a:lnTo>
                  <a:lnTo>
                    <a:pt x="22584" y="986"/>
                  </a:lnTo>
                  <a:cubicBezTo>
                    <a:pt x="22584" y="437"/>
                    <a:pt x="22128" y="1"/>
                    <a:pt x="215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3" name="Google Shape;2973;p50"/>
            <p:cNvSpPr/>
            <p:nvPr/>
          </p:nvSpPr>
          <p:spPr>
            <a:xfrm>
              <a:off x="6070088" y="4498750"/>
              <a:ext cx="299150" cy="112375"/>
            </a:xfrm>
            <a:custGeom>
              <a:avLst/>
              <a:gdLst/>
              <a:ahLst/>
              <a:cxnLst/>
              <a:rect l="l" t="t" r="r" b="b"/>
              <a:pathLst>
                <a:path w="11966" h="4495" extrusionOk="0">
                  <a:moveTo>
                    <a:pt x="2997" y="0"/>
                  </a:moveTo>
                  <a:lnTo>
                    <a:pt x="1" y="1498"/>
                  </a:lnTo>
                  <a:lnTo>
                    <a:pt x="5992" y="4494"/>
                  </a:lnTo>
                  <a:lnTo>
                    <a:pt x="11965" y="1498"/>
                  </a:lnTo>
                  <a:lnTo>
                    <a:pt x="89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4" name="Google Shape;2974;p50"/>
            <p:cNvSpPr/>
            <p:nvPr/>
          </p:nvSpPr>
          <p:spPr>
            <a:xfrm>
              <a:off x="6070088" y="4423850"/>
              <a:ext cx="299150" cy="112375"/>
            </a:xfrm>
            <a:custGeom>
              <a:avLst/>
              <a:gdLst/>
              <a:ahLst/>
              <a:cxnLst/>
              <a:rect l="l" t="t" r="r" b="b"/>
              <a:pathLst>
                <a:path w="11966" h="4495" extrusionOk="0">
                  <a:moveTo>
                    <a:pt x="2997" y="0"/>
                  </a:moveTo>
                  <a:lnTo>
                    <a:pt x="1" y="1517"/>
                  </a:lnTo>
                  <a:lnTo>
                    <a:pt x="5992" y="4494"/>
                  </a:lnTo>
                  <a:lnTo>
                    <a:pt x="11965" y="1517"/>
                  </a:lnTo>
                  <a:lnTo>
                    <a:pt x="8988" y="0"/>
                  </a:lnTo>
                  <a:close/>
                </a:path>
              </a:pathLst>
            </a:custGeom>
            <a:solidFill>
              <a:srgbClr val="DBA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5" name="Google Shape;2975;p50"/>
            <p:cNvSpPr/>
            <p:nvPr/>
          </p:nvSpPr>
          <p:spPr>
            <a:xfrm>
              <a:off x="6070088" y="4311975"/>
              <a:ext cx="299150" cy="149825"/>
            </a:xfrm>
            <a:custGeom>
              <a:avLst/>
              <a:gdLst/>
              <a:ahLst/>
              <a:cxnLst/>
              <a:rect l="l" t="t" r="r" b="b"/>
              <a:pathLst>
                <a:path w="11966" h="5993" extrusionOk="0">
                  <a:moveTo>
                    <a:pt x="5992" y="0"/>
                  </a:moveTo>
                  <a:lnTo>
                    <a:pt x="1" y="2996"/>
                  </a:lnTo>
                  <a:lnTo>
                    <a:pt x="5992" y="5992"/>
                  </a:lnTo>
                  <a:lnTo>
                    <a:pt x="11965" y="2977"/>
                  </a:lnTo>
                  <a:lnTo>
                    <a:pt x="59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6" name="Google Shape;2976;p50"/>
            <p:cNvSpPr/>
            <p:nvPr/>
          </p:nvSpPr>
          <p:spPr>
            <a:xfrm>
              <a:off x="5912713" y="4660875"/>
              <a:ext cx="613900" cy="100025"/>
            </a:xfrm>
            <a:custGeom>
              <a:avLst/>
              <a:gdLst/>
              <a:ahLst/>
              <a:cxnLst/>
              <a:rect l="l" t="t" r="r" b="b"/>
              <a:pathLst>
                <a:path w="24556" h="4001" extrusionOk="0">
                  <a:moveTo>
                    <a:pt x="0" y="0"/>
                  </a:moveTo>
                  <a:lnTo>
                    <a:pt x="0" y="1005"/>
                  </a:lnTo>
                  <a:cubicBezTo>
                    <a:pt x="0" y="2655"/>
                    <a:pt x="1347" y="4001"/>
                    <a:pt x="2996" y="4001"/>
                  </a:cubicBezTo>
                  <a:lnTo>
                    <a:pt x="21560" y="4001"/>
                  </a:lnTo>
                  <a:cubicBezTo>
                    <a:pt x="23209" y="4001"/>
                    <a:pt x="24556" y="2655"/>
                    <a:pt x="24556" y="1005"/>
                  </a:cubicBezTo>
                  <a:lnTo>
                    <a:pt x="245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7" name="Google Shape;2977;p50"/>
            <p:cNvSpPr/>
            <p:nvPr/>
          </p:nvSpPr>
          <p:spPr>
            <a:xfrm>
              <a:off x="6157313" y="4698300"/>
              <a:ext cx="29425" cy="25150"/>
            </a:xfrm>
            <a:custGeom>
              <a:avLst/>
              <a:gdLst/>
              <a:ahLst/>
              <a:cxnLst/>
              <a:rect l="l" t="t" r="r" b="b"/>
              <a:pathLst>
                <a:path w="1177" h="1006" extrusionOk="0">
                  <a:moveTo>
                    <a:pt x="498" y="1"/>
                  </a:moveTo>
                  <a:cubicBezTo>
                    <a:pt x="242" y="1"/>
                    <a:pt x="1" y="200"/>
                    <a:pt x="1" y="494"/>
                  </a:cubicBezTo>
                  <a:cubicBezTo>
                    <a:pt x="1" y="778"/>
                    <a:pt x="228" y="1006"/>
                    <a:pt x="494" y="1006"/>
                  </a:cubicBezTo>
                  <a:cubicBezTo>
                    <a:pt x="949" y="1006"/>
                    <a:pt x="1176" y="456"/>
                    <a:pt x="854" y="153"/>
                  </a:cubicBezTo>
                  <a:cubicBezTo>
                    <a:pt x="749" y="48"/>
                    <a:pt x="621" y="1"/>
                    <a:pt x="4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8" name="Google Shape;2978;p50"/>
            <p:cNvSpPr/>
            <p:nvPr/>
          </p:nvSpPr>
          <p:spPr>
            <a:xfrm>
              <a:off x="5899913" y="4248925"/>
              <a:ext cx="639025" cy="524300"/>
            </a:xfrm>
            <a:custGeom>
              <a:avLst/>
              <a:gdLst/>
              <a:ahLst/>
              <a:cxnLst/>
              <a:rect l="l" t="t" r="r" b="b"/>
              <a:pathLst>
                <a:path w="25561" h="20972" extrusionOk="0">
                  <a:moveTo>
                    <a:pt x="23077" y="1006"/>
                  </a:moveTo>
                  <a:cubicBezTo>
                    <a:pt x="23342" y="1006"/>
                    <a:pt x="23570" y="1233"/>
                    <a:pt x="23570" y="1498"/>
                  </a:cubicBezTo>
                  <a:lnTo>
                    <a:pt x="23570" y="15985"/>
                  </a:lnTo>
                  <a:lnTo>
                    <a:pt x="2010" y="15985"/>
                  </a:lnTo>
                  <a:lnTo>
                    <a:pt x="2010" y="1498"/>
                  </a:lnTo>
                  <a:cubicBezTo>
                    <a:pt x="2010" y="1233"/>
                    <a:pt x="2238" y="1006"/>
                    <a:pt x="2503" y="1006"/>
                  </a:cubicBezTo>
                  <a:close/>
                  <a:moveTo>
                    <a:pt x="24575" y="16971"/>
                  </a:moveTo>
                  <a:lnTo>
                    <a:pt x="24575" y="17483"/>
                  </a:lnTo>
                  <a:cubicBezTo>
                    <a:pt x="24575" y="18848"/>
                    <a:pt x="23456" y="19967"/>
                    <a:pt x="22072" y="19967"/>
                  </a:cubicBezTo>
                  <a:lnTo>
                    <a:pt x="3508" y="19967"/>
                  </a:lnTo>
                  <a:cubicBezTo>
                    <a:pt x="2124" y="19967"/>
                    <a:pt x="1005" y="18848"/>
                    <a:pt x="1005" y="17483"/>
                  </a:cubicBezTo>
                  <a:lnTo>
                    <a:pt x="1005" y="16971"/>
                  </a:lnTo>
                  <a:close/>
                  <a:moveTo>
                    <a:pt x="2503" y="1"/>
                  </a:moveTo>
                  <a:cubicBezTo>
                    <a:pt x="1688" y="1"/>
                    <a:pt x="1005" y="683"/>
                    <a:pt x="1005" y="1498"/>
                  </a:cubicBezTo>
                  <a:lnTo>
                    <a:pt x="1005" y="15985"/>
                  </a:lnTo>
                  <a:lnTo>
                    <a:pt x="512" y="15985"/>
                  </a:lnTo>
                  <a:cubicBezTo>
                    <a:pt x="228" y="15985"/>
                    <a:pt x="0" y="16194"/>
                    <a:pt x="0" y="16478"/>
                  </a:cubicBezTo>
                  <a:lnTo>
                    <a:pt x="0" y="17483"/>
                  </a:lnTo>
                  <a:cubicBezTo>
                    <a:pt x="19" y="19398"/>
                    <a:pt x="1574" y="20972"/>
                    <a:pt x="3508" y="20972"/>
                  </a:cubicBezTo>
                  <a:lnTo>
                    <a:pt x="22072" y="20972"/>
                  </a:lnTo>
                  <a:cubicBezTo>
                    <a:pt x="24006" y="20972"/>
                    <a:pt x="25561" y="19417"/>
                    <a:pt x="25561" y="17483"/>
                  </a:cubicBezTo>
                  <a:lnTo>
                    <a:pt x="25561" y="16478"/>
                  </a:lnTo>
                  <a:cubicBezTo>
                    <a:pt x="25561" y="16194"/>
                    <a:pt x="25352" y="15985"/>
                    <a:pt x="25068" y="15985"/>
                  </a:cubicBezTo>
                  <a:lnTo>
                    <a:pt x="24575" y="15985"/>
                  </a:lnTo>
                  <a:lnTo>
                    <a:pt x="24575" y="1498"/>
                  </a:lnTo>
                  <a:cubicBezTo>
                    <a:pt x="24575" y="683"/>
                    <a:pt x="23892" y="1"/>
                    <a:pt x="230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9" name="Google Shape;2979;p50"/>
            <p:cNvSpPr/>
            <p:nvPr/>
          </p:nvSpPr>
          <p:spPr>
            <a:xfrm>
              <a:off x="6202813" y="4698325"/>
              <a:ext cx="83475" cy="25125"/>
            </a:xfrm>
            <a:custGeom>
              <a:avLst/>
              <a:gdLst/>
              <a:ahLst/>
              <a:cxnLst/>
              <a:rect l="l" t="t" r="r" b="b"/>
              <a:pathLst>
                <a:path w="3339" h="1005" extrusionOk="0">
                  <a:moveTo>
                    <a:pt x="683" y="0"/>
                  </a:moveTo>
                  <a:cubicBezTo>
                    <a:pt x="1" y="0"/>
                    <a:pt x="1" y="1005"/>
                    <a:pt x="683" y="1005"/>
                  </a:cubicBezTo>
                  <a:lnTo>
                    <a:pt x="2674" y="1005"/>
                  </a:lnTo>
                  <a:cubicBezTo>
                    <a:pt x="3338" y="1005"/>
                    <a:pt x="3338" y="0"/>
                    <a:pt x="26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0" name="Google Shape;2980;p50"/>
            <p:cNvSpPr/>
            <p:nvPr/>
          </p:nvSpPr>
          <p:spPr>
            <a:xfrm>
              <a:off x="6054913" y="4299050"/>
              <a:ext cx="329500" cy="324400"/>
            </a:xfrm>
            <a:custGeom>
              <a:avLst/>
              <a:gdLst/>
              <a:ahLst/>
              <a:cxnLst/>
              <a:rect l="l" t="t" r="r" b="b"/>
              <a:pathLst>
                <a:path w="13180" h="12976" extrusionOk="0">
                  <a:moveTo>
                    <a:pt x="6599" y="1048"/>
                  </a:moveTo>
                  <a:lnTo>
                    <a:pt x="11454" y="3494"/>
                  </a:lnTo>
                  <a:lnTo>
                    <a:pt x="6599" y="5921"/>
                  </a:lnTo>
                  <a:lnTo>
                    <a:pt x="1707" y="3494"/>
                  </a:lnTo>
                  <a:lnTo>
                    <a:pt x="6599" y="1048"/>
                  </a:lnTo>
                  <a:close/>
                  <a:moveTo>
                    <a:pt x="9595" y="5561"/>
                  </a:moveTo>
                  <a:lnTo>
                    <a:pt x="11454" y="6490"/>
                  </a:lnTo>
                  <a:lnTo>
                    <a:pt x="6599" y="8917"/>
                  </a:lnTo>
                  <a:lnTo>
                    <a:pt x="1707" y="6509"/>
                  </a:lnTo>
                  <a:lnTo>
                    <a:pt x="3604" y="5561"/>
                  </a:lnTo>
                  <a:lnTo>
                    <a:pt x="6372" y="6945"/>
                  </a:lnTo>
                  <a:cubicBezTo>
                    <a:pt x="6429" y="6964"/>
                    <a:pt x="6505" y="6983"/>
                    <a:pt x="6599" y="6983"/>
                  </a:cubicBezTo>
                  <a:cubicBezTo>
                    <a:pt x="6675" y="6983"/>
                    <a:pt x="6751" y="6964"/>
                    <a:pt x="6808" y="6945"/>
                  </a:cubicBezTo>
                  <a:lnTo>
                    <a:pt x="9595" y="5561"/>
                  </a:lnTo>
                  <a:close/>
                  <a:moveTo>
                    <a:pt x="9595" y="8538"/>
                  </a:moveTo>
                  <a:lnTo>
                    <a:pt x="11454" y="9486"/>
                  </a:lnTo>
                  <a:lnTo>
                    <a:pt x="6599" y="11913"/>
                  </a:lnTo>
                  <a:lnTo>
                    <a:pt x="1707" y="9486"/>
                  </a:lnTo>
                  <a:lnTo>
                    <a:pt x="3585" y="8538"/>
                  </a:lnTo>
                  <a:lnTo>
                    <a:pt x="6372" y="9922"/>
                  </a:lnTo>
                  <a:cubicBezTo>
                    <a:pt x="6429" y="9960"/>
                    <a:pt x="6505" y="9979"/>
                    <a:pt x="6599" y="9979"/>
                  </a:cubicBezTo>
                  <a:cubicBezTo>
                    <a:pt x="6675" y="9979"/>
                    <a:pt x="6751" y="9960"/>
                    <a:pt x="6808" y="9922"/>
                  </a:cubicBezTo>
                  <a:lnTo>
                    <a:pt x="9595" y="8538"/>
                  </a:lnTo>
                  <a:close/>
                  <a:moveTo>
                    <a:pt x="6590" y="1"/>
                  </a:moveTo>
                  <a:cubicBezTo>
                    <a:pt x="6514" y="1"/>
                    <a:pt x="6438" y="15"/>
                    <a:pt x="6372" y="43"/>
                  </a:cubicBezTo>
                  <a:lnTo>
                    <a:pt x="380" y="3039"/>
                  </a:lnTo>
                  <a:cubicBezTo>
                    <a:pt x="209" y="3134"/>
                    <a:pt x="96" y="3305"/>
                    <a:pt x="96" y="3494"/>
                  </a:cubicBezTo>
                  <a:cubicBezTo>
                    <a:pt x="96" y="3684"/>
                    <a:pt x="209" y="3855"/>
                    <a:pt x="380" y="3930"/>
                  </a:cubicBezTo>
                  <a:lnTo>
                    <a:pt x="2485" y="4992"/>
                  </a:lnTo>
                  <a:lnTo>
                    <a:pt x="380" y="6035"/>
                  </a:lnTo>
                  <a:cubicBezTo>
                    <a:pt x="1" y="6225"/>
                    <a:pt x="1" y="6756"/>
                    <a:pt x="380" y="6926"/>
                  </a:cubicBezTo>
                  <a:lnTo>
                    <a:pt x="2485" y="7988"/>
                  </a:lnTo>
                  <a:lnTo>
                    <a:pt x="380" y="9031"/>
                  </a:lnTo>
                  <a:cubicBezTo>
                    <a:pt x="1" y="9221"/>
                    <a:pt x="1" y="9752"/>
                    <a:pt x="380" y="9922"/>
                  </a:cubicBezTo>
                  <a:lnTo>
                    <a:pt x="6372" y="12918"/>
                  </a:lnTo>
                  <a:cubicBezTo>
                    <a:pt x="6448" y="12956"/>
                    <a:pt x="6524" y="12975"/>
                    <a:pt x="6599" y="12975"/>
                  </a:cubicBezTo>
                  <a:cubicBezTo>
                    <a:pt x="6675" y="12975"/>
                    <a:pt x="6751" y="12956"/>
                    <a:pt x="6827" y="12918"/>
                  </a:cubicBezTo>
                  <a:lnTo>
                    <a:pt x="12800" y="9922"/>
                  </a:lnTo>
                  <a:cubicBezTo>
                    <a:pt x="13179" y="9752"/>
                    <a:pt x="13179" y="9221"/>
                    <a:pt x="12800" y="9031"/>
                  </a:cubicBezTo>
                  <a:lnTo>
                    <a:pt x="10714" y="7988"/>
                  </a:lnTo>
                  <a:lnTo>
                    <a:pt x="12800" y="6926"/>
                  </a:lnTo>
                  <a:cubicBezTo>
                    <a:pt x="13179" y="6756"/>
                    <a:pt x="13179" y="6225"/>
                    <a:pt x="12800" y="6035"/>
                  </a:cubicBezTo>
                  <a:lnTo>
                    <a:pt x="10714" y="4992"/>
                  </a:lnTo>
                  <a:lnTo>
                    <a:pt x="12800" y="3930"/>
                  </a:lnTo>
                  <a:cubicBezTo>
                    <a:pt x="12971" y="3855"/>
                    <a:pt x="13084" y="3684"/>
                    <a:pt x="13084" y="3494"/>
                  </a:cubicBezTo>
                  <a:cubicBezTo>
                    <a:pt x="13084" y="3305"/>
                    <a:pt x="12971" y="3134"/>
                    <a:pt x="12800" y="3039"/>
                  </a:cubicBezTo>
                  <a:lnTo>
                    <a:pt x="6808" y="43"/>
                  </a:lnTo>
                  <a:cubicBezTo>
                    <a:pt x="6742" y="15"/>
                    <a:pt x="6666" y="1"/>
                    <a:pt x="65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81" name="Google Shape;2981;p50"/>
          <p:cNvGrpSpPr/>
          <p:nvPr/>
        </p:nvGrpSpPr>
        <p:grpSpPr>
          <a:xfrm>
            <a:off x="7411199" y="3378296"/>
            <a:ext cx="365736" cy="365741"/>
            <a:chOff x="6559538" y="4194875"/>
            <a:chExt cx="532600" cy="528375"/>
          </a:xfrm>
        </p:grpSpPr>
        <p:sp>
          <p:nvSpPr>
            <p:cNvPr id="2982" name="Google Shape;2982;p50"/>
            <p:cNvSpPr/>
            <p:nvPr/>
          </p:nvSpPr>
          <p:spPr>
            <a:xfrm>
              <a:off x="6728063" y="4223800"/>
              <a:ext cx="334700" cy="335175"/>
            </a:xfrm>
            <a:custGeom>
              <a:avLst/>
              <a:gdLst/>
              <a:ahLst/>
              <a:cxnLst/>
              <a:rect l="l" t="t" r="r" b="b"/>
              <a:pathLst>
                <a:path w="13388" h="13407" extrusionOk="0">
                  <a:moveTo>
                    <a:pt x="10220" y="1"/>
                  </a:moveTo>
                  <a:cubicBezTo>
                    <a:pt x="8267" y="588"/>
                    <a:pt x="5916" y="1631"/>
                    <a:pt x="4096" y="3452"/>
                  </a:cubicBezTo>
                  <a:cubicBezTo>
                    <a:pt x="3337" y="4210"/>
                    <a:pt x="2655" y="4987"/>
                    <a:pt x="2010" y="5822"/>
                  </a:cubicBezTo>
                  <a:cubicBezTo>
                    <a:pt x="1233" y="6808"/>
                    <a:pt x="569" y="7870"/>
                    <a:pt x="0" y="9007"/>
                  </a:cubicBezTo>
                  <a:cubicBezTo>
                    <a:pt x="2029" y="9747"/>
                    <a:pt x="3641" y="11358"/>
                    <a:pt x="4399" y="13406"/>
                  </a:cubicBezTo>
                  <a:cubicBezTo>
                    <a:pt x="5518" y="12837"/>
                    <a:pt x="6580" y="12155"/>
                    <a:pt x="7566" y="11377"/>
                  </a:cubicBezTo>
                  <a:cubicBezTo>
                    <a:pt x="8400" y="10733"/>
                    <a:pt x="9178" y="10050"/>
                    <a:pt x="9936" y="9292"/>
                  </a:cubicBezTo>
                  <a:cubicBezTo>
                    <a:pt x="11756" y="7471"/>
                    <a:pt x="12799" y="5139"/>
                    <a:pt x="13387" y="3167"/>
                  </a:cubicBezTo>
                  <a:lnTo>
                    <a:pt x="10239" y="20"/>
                  </a:lnTo>
                  <a:lnTo>
                    <a:pt x="10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3" name="Google Shape;2983;p50"/>
            <p:cNvSpPr/>
            <p:nvPr/>
          </p:nvSpPr>
          <p:spPr>
            <a:xfrm>
              <a:off x="6678763" y="4509175"/>
              <a:ext cx="101000" cy="100525"/>
            </a:xfrm>
            <a:custGeom>
              <a:avLst/>
              <a:gdLst/>
              <a:ahLst/>
              <a:cxnLst/>
              <a:rect l="l" t="t" r="r" b="b"/>
              <a:pathLst>
                <a:path w="4040" h="4021" extrusionOk="0">
                  <a:moveTo>
                    <a:pt x="1839" y="0"/>
                  </a:moveTo>
                  <a:cubicBezTo>
                    <a:pt x="1593" y="152"/>
                    <a:pt x="1384" y="323"/>
                    <a:pt x="1176" y="531"/>
                  </a:cubicBezTo>
                  <a:cubicBezTo>
                    <a:pt x="209" y="1479"/>
                    <a:pt x="0" y="4020"/>
                    <a:pt x="0" y="4020"/>
                  </a:cubicBezTo>
                  <a:cubicBezTo>
                    <a:pt x="0" y="4020"/>
                    <a:pt x="2541" y="3812"/>
                    <a:pt x="3508" y="2864"/>
                  </a:cubicBezTo>
                  <a:cubicBezTo>
                    <a:pt x="3717" y="2655"/>
                    <a:pt x="3887" y="2427"/>
                    <a:pt x="4039" y="2181"/>
                  </a:cubicBezTo>
                  <a:lnTo>
                    <a:pt x="1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4" name="Google Shape;2984;p50"/>
            <p:cNvSpPr/>
            <p:nvPr/>
          </p:nvSpPr>
          <p:spPr>
            <a:xfrm>
              <a:off x="6891588" y="4298475"/>
              <a:ext cx="110950" cy="82725"/>
            </a:xfrm>
            <a:custGeom>
              <a:avLst/>
              <a:gdLst/>
              <a:ahLst/>
              <a:cxnLst/>
              <a:rect l="l" t="t" r="r" b="b"/>
              <a:pathLst>
                <a:path w="4438" h="3309" extrusionOk="0">
                  <a:moveTo>
                    <a:pt x="2229" y="0"/>
                  </a:moveTo>
                  <a:cubicBezTo>
                    <a:pt x="1807" y="0"/>
                    <a:pt x="1385" y="161"/>
                    <a:pt x="1063" y="484"/>
                  </a:cubicBezTo>
                  <a:cubicBezTo>
                    <a:pt x="1" y="1526"/>
                    <a:pt x="740" y="3309"/>
                    <a:pt x="2219" y="3309"/>
                  </a:cubicBezTo>
                  <a:cubicBezTo>
                    <a:pt x="3698" y="3309"/>
                    <a:pt x="4438" y="1526"/>
                    <a:pt x="3395" y="484"/>
                  </a:cubicBezTo>
                  <a:cubicBezTo>
                    <a:pt x="3073" y="161"/>
                    <a:pt x="2651" y="0"/>
                    <a:pt x="2229" y="0"/>
                  </a:cubicBezTo>
                  <a:close/>
                </a:path>
              </a:pathLst>
            </a:custGeom>
            <a:solidFill>
              <a:srgbClr val="A5CF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5" name="Google Shape;2985;p50"/>
            <p:cNvSpPr/>
            <p:nvPr/>
          </p:nvSpPr>
          <p:spPr>
            <a:xfrm>
              <a:off x="6984038" y="4205325"/>
              <a:ext cx="97675" cy="97675"/>
            </a:xfrm>
            <a:custGeom>
              <a:avLst/>
              <a:gdLst/>
              <a:ahLst/>
              <a:cxnLst/>
              <a:rect l="l" t="t" r="r" b="b"/>
              <a:pathLst>
                <a:path w="3907" h="3907" extrusionOk="0">
                  <a:moveTo>
                    <a:pt x="3907" y="0"/>
                  </a:moveTo>
                  <a:lnTo>
                    <a:pt x="3907" y="0"/>
                  </a:lnTo>
                  <a:cubicBezTo>
                    <a:pt x="2579" y="114"/>
                    <a:pt x="1271" y="360"/>
                    <a:pt x="0" y="759"/>
                  </a:cubicBezTo>
                  <a:lnTo>
                    <a:pt x="3148" y="3906"/>
                  </a:lnTo>
                  <a:cubicBezTo>
                    <a:pt x="3546" y="2636"/>
                    <a:pt x="3793" y="1327"/>
                    <a:pt x="39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6" name="Google Shape;2986;p50"/>
            <p:cNvSpPr/>
            <p:nvPr/>
          </p:nvSpPr>
          <p:spPr>
            <a:xfrm>
              <a:off x="6826663" y="4508225"/>
              <a:ext cx="109525" cy="204325"/>
            </a:xfrm>
            <a:custGeom>
              <a:avLst/>
              <a:gdLst/>
              <a:ahLst/>
              <a:cxnLst/>
              <a:rect l="l" t="t" r="r" b="b"/>
              <a:pathLst>
                <a:path w="4381" h="8173" extrusionOk="0">
                  <a:moveTo>
                    <a:pt x="3641" y="0"/>
                  </a:moveTo>
                  <a:cubicBezTo>
                    <a:pt x="2655" y="778"/>
                    <a:pt x="1593" y="1442"/>
                    <a:pt x="474" y="2010"/>
                  </a:cubicBezTo>
                  <a:cubicBezTo>
                    <a:pt x="1214" y="4039"/>
                    <a:pt x="1043" y="6296"/>
                    <a:pt x="0" y="8173"/>
                  </a:cubicBezTo>
                  <a:cubicBezTo>
                    <a:pt x="2882" y="6580"/>
                    <a:pt x="4380" y="3262"/>
                    <a:pt x="3641" y="38"/>
                  </a:cubicBezTo>
                  <a:lnTo>
                    <a:pt x="3641" y="0"/>
                  </a:lnTo>
                  <a:close/>
                </a:path>
              </a:pathLst>
            </a:custGeom>
            <a:solidFill>
              <a:srgbClr val="A5CF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7" name="Google Shape;2987;p50"/>
            <p:cNvSpPr/>
            <p:nvPr/>
          </p:nvSpPr>
          <p:spPr>
            <a:xfrm>
              <a:off x="6573988" y="4364700"/>
              <a:ext cx="204350" cy="96150"/>
            </a:xfrm>
            <a:custGeom>
              <a:avLst/>
              <a:gdLst/>
              <a:ahLst/>
              <a:cxnLst/>
              <a:rect l="l" t="t" r="r" b="b"/>
              <a:pathLst>
                <a:path w="8174" h="3846" extrusionOk="0">
                  <a:moveTo>
                    <a:pt x="6502" y="0"/>
                  </a:moveTo>
                  <a:cubicBezTo>
                    <a:pt x="4549" y="0"/>
                    <a:pt x="2658" y="771"/>
                    <a:pt x="1252" y="2177"/>
                  </a:cubicBezTo>
                  <a:cubicBezTo>
                    <a:pt x="759" y="2670"/>
                    <a:pt x="342" y="3220"/>
                    <a:pt x="1" y="3845"/>
                  </a:cubicBezTo>
                  <a:cubicBezTo>
                    <a:pt x="1105" y="3221"/>
                    <a:pt x="2341" y="2904"/>
                    <a:pt x="3584" y="2904"/>
                  </a:cubicBezTo>
                  <a:cubicBezTo>
                    <a:pt x="4454" y="2904"/>
                    <a:pt x="5328" y="3059"/>
                    <a:pt x="6163" y="3371"/>
                  </a:cubicBezTo>
                  <a:cubicBezTo>
                    <a:pt x="6732" y="2234"/>
                    <a:pt x="7396" y="1172"/>
                    <a:pt x="8173" y="186"/>
                  </a:cubicBezTo>
                  <a:lnTo>
                    <a:pt x="8154" y="167"/>
                  </a:lnTo>
                  <a:lnTo>
                    <a:pt x="8154" y="186"/>
                  </a:lnTo>
                  <a:cubicBezTo>
                    <a:pt x="7605" y="61"/>
                    <a:pt x="7051" y="0"/>
                    <a:pt x="6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8" name="Google Shape;2988;p50"/>
            <p:cNvSpPr/>
            <p:nvPr/>
          </p:nvSpPr>
          <p:spPr>
            <a:xfrm>
              <a:off x="6711938" y="4448975"/>
              <a:ext cx="126125" cy="124450"/>
            </a:xfrm>
            <a:custGeom>
              <a:avLst/>
              <a:gdLst/>
              <a:ahLst/>
              <a:cxnLst/>
              <a:rect l="l" t="t" r="r" b="b"/>
              <a:pathLst>
                <a:path w="5045" h="4978" extrusionOk="0">
                  <a:moveTo>
                    <a:pt x="645" y="0"/>
                  </a:moveTo>
                  <a:cubicBezTo>
                    <a:pt x="418" y="436"/>
                    <a:pt x="228" y="910"/>
                    <a:pt x="95" y="1384"/>
                  </a:cubicBezTo>
                  <a:cubicBezTo>
                    <a:pt x="1" y="1669"/>
                    <a:pt x="95" y="1972"/>
                    <a:pt x="304" y="2181"/>
                  </a:cubicBezTo>
                  <a:lnTo>
                    <a:pt x="2845" y="4741"/>
                  </a:lnTo>
                  <a:cubicBezTo>
                    <a:pt x="3000" y="4896"/>
                    <a:pt x="3209" y="4978"/>
                    <a:pt x="3423" y="4978"/>
                  </a:cubicBezTo>
                  <a:cubicBezTo>
                    <a:pt x="3495" y="4978"/>
                    <a:pt x="3569" y="4968"/>
                    <a:pt x="3641" y="4949"/>
                  </a:cubicBezTo>
                  <a:cubicBezTo>
                    <a:pt x="4134" y="4798"/>
                    <a:pt x="4589" y="4627"/>
                    <a:pt x="5044" y="4399"/>
                  </a:cubicBezTo>
                  <a:cubicBezTo>
                    <a:pt x="4286" y="2351"/>
                    <a:pt x="2674" y="740"/>
                    <a:pt x="6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9" name="Google Shape;2989;p50"/>
            <p:cNvSpPr/>
            <p:nvPr/>
          </p:nvSpPr>
          <p:spPr>
            <a:xfrm>
              <a:off x="6846088" y="4329500"/>
              <a:ext cx="24200" cy="20675"/>
            </a:xfrm>
            <a:custGeom>
              <a:avLst/>
              <a:gdLst/>
              <a:ahLst/>
              <a:cxnLst/>
              <a:rect l="l" t="t" r="r" b="b"/>
              <a:pathLst>
                <a:path w="968" h="827" extrusionOk="0">
                  <a:moveTo>
                    <a:pt x="551" y="1"/>
                  </a:moveTo>
                  <a:cubicBezTo>
                    <a:pt x="171" y="1"/>
                    <a:pt x="1" y="437"/>
                    <a:pt x="247" y="703"/>
                  </a:cubicBezTo>
                  <a:cubicBezTo>
                    <a:pt x="333" y="789"/>
                    <a:pt x="439" y="827"/>
                    <a:pt x="544" y="827"/>
                  </a:cubicBezTo>
                  <a:cubicBezTo>
                    <a:pt x="760" y="827"/>
                    <a:pt x="968" y="661"/>
                    <a:pt x="968" y="418"/>
                  </a:cubicBezTo>
                  <a:cubicBezTo>
                    <a:pt x="968" y="172"/>
                    <a:pt x="778" y="1"/>
                    <a:pt x="5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0" name="Google Shape;2990;p50"/>
            <p:cNvSpPr/>
            <p:nvPr/>
          </p:nvSpPr>
          <p:spPr>
            <a:xfrm>
              <a:off x="6773288" y="4359650"/>
              <a:ext cx="69975" cy="77250"/>
            </a:xfrm>
            <a:custGeom>
              <a:avLst/>
              <a:gdLst/>
              <a:ahLst/>
              <a:cxnLst/>
              <a:rect l="l" t="t" r="r" b="b"/>
              <a:pathLst>
                <a:path w="2799" h="3090" extrusionOk="0">
                  <a:moveTo>
                    <a:pt x="2329" y="0"/>
                  </a:moveTo>
                  <a:cubicBezTo>
                    <a:pt x="2215" y="0"/>
                    <a:pt x="2104" y="48"/>
                    <a:pt x="2021" y="141"/>
                  </a:cubicBezTo>
                  <a:cubicBezTo>
                    <a:pt x="1377" y="881"/>
                    <a:pt x="789" y="1639"/>
                    <a:pt x="239" y="2436"/>
                  </a:cubicBezTo>
                  <a:cubicBezTo>
                    <a:pt x="1" y="2753"/>
                    <a:pt x="289" y="3089"/>
                    <a:pt x="582" y="3089"/>
                  </a:cubicBezTo>
                  <a:cubicBezTo>
                    <a:pt x="708" y="3089"/>
                    <a:pt x="836" y="3026"/>
                    <a:pt x="922" y="2872"/>
                  </a:cubicBezTo>
                  <a:cubicBezTo>
                    <a:pt x="1453" y="2113"/>
                    <a:pt x="2021" y="1374"/>
                    <a:pt x="2647" y="672"/>
                  </a:cubicBezTo>
                  <a:cubicBezTo>
                    <a:pt x="2799" y="502"/>
                    <a:pt x="2780" y="255"/>
                    <a:pt x="2609" y="103"/>
                  </a:cubicBezTo>
                  <a:cubicBezTo>
                    <a:pt x="2523" y="34"/>
                    <a:pt x="2424" y="0"/>
                    <a:pt x="23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1" name="Google Shape;2991;p50"/>
            <p:cNvSpPr/>
            <p:nvPr/>
          </p:nvSpPr>
          <p:spPr>
            <a:xfrm>
              <a:off x="6878338" y="4288150"/>
              <a:ext cx="137950" cy="103000"/>
            </a:xfrm>
            <a:custGeom>
              <a:avLst/>
              <a:gdLst/>
              <a:ahLst/>
              <a:cxnLst/>
              <a:rect l="l" t="t" r="r" b="b"/>
              <a:pathLst>
                <a:path w="5518" h="4120" extrusionOk="0">
                  <a:moveTo>
                    <a:pt x="2759" y="825"/>
                  </a:moveTo>
                  <a:cubicBezTo>
                    <a:pt x="3077" y="825"/>
                    <a:pt x="3394" y="944"/>
                    <a:pt x="3641" y="1181"/>
                  </a:cubicBezTo>
                  <a:cubicBezTo>
                    <a:pt x="4418" y="1958"/>
                    <a:pt x="3868" y="3305"/>
                    <a:pt x="2749" y="3305"/>
                  </a:cubicBezTo>
                  <a:cubicBezTo>
                    <a:pt x="1650" y="3305"/>
                    <a:pt x="1100" y="1958"/>
                    <a:pt x="1877" y="1181"/>
                  </a:cubicBezTo>
                  <a:cubicBezTo>
                    <a:pt x="2124" y="944"/>
                    <a:pt x="2441" y="825"/>
                    <a:pt x="2759" y="825"/>
                  </a:cubicBezTo>
                  <a:close/>
                  <a:moveTo>
                    <a:pt x="2757" y="1"/>
                  </a:moveTo>
                  <a:cubicBezTo>
                    <a:pt x="2228" y="1"/>
                    <a:pt x="1697" y="204"/>
                    <a:pt x="1289" y="612"/>
                  </a:cubicBezTo>
                  <a:cubicBezTo>
                    <a:pt x="0" y="1901"/>
                    <a:pt x="910" y="4120"/>
                    <a:pt x="2749" y="4120"/>
                  </a:cubicBezTo>
                  <a:cubicBezTo>
                    <a:pt x="4589" y="4120"/>
                    <a:pt x="5518" y="1901"/>
                    <a:pt x="4209" y="612"/>
                  </a:cubicBezTo>
                  <a:cubicBezTo>
                    <a:pt x="3811" y="204"/>
                    <a:pt x="3285" y="1"/>
                    <a:pt x="27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2" name="Google Shape;2992;p50"/>
            <p:cNvSpPr/>
            <p:nvPr/>
          </p:nvSpPr>
          <p:spPr>
            <a:xfrm>
              <a:off x="6559538" y="4637825"/>
              <a:ext cx="93450" cy="85200"/>
            </a:xfrm>
            <a:custGeom>
              <a:avLst/>
              <a:gdLst/>
              <a:ahLst/>
              <a:cxnLst/>
              <a:rect l="l" t="t" r="r" b="b"/>
              <a:pathLst>
                <a:path w="3738" h="3408" extrusionOk="0">
                  <a:moveTo>
                    <a:pt x="3153" y="1"/>
                  </a:moveTo>
                  <a:cubicBezTo>
                    <a:pt x="3059" y="1"/>
                    <a:pt x="2961" y="38"/>
                    <a:pt x="2873" y="126"/>
                  </a:cubicBezTo>
                  <a:lnTo>
                    <a:pt x="294" y="2704"/>
                  </a:lnTo>
                  <a:cubicBezTo>
                    <a:pt x="0" y="2999"/>
                    <a:pt x="277" y="3407"/>
                    <a:pt x="601" y="3407"/>
                  </a:cubicBezTo>
                  <a:cubicBezTo>
                    <a:pt x="695" y="3407"/>
                    <a:pt x="793" y="3373"/>
                    <a:pt x="882" y="3292"/>
                  </a:cubicBezTo>
                  <a:lnTo>
                    <a:pt x="3461" y="713"/>
                  </a:lnTo>
                  <a:cubicBezTo>
                    <a:pt x="3738" y="408"/>
                    <a:pt x="3466" y="1"/>
                    <a:pt x="31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3" name="Google Shape;2993;p50"/>
            <p:cNvSpPr/>
            <p:nvPr/>
          </p:nvSpPr>
          <p:spPr>
            <a:xfrm>
              <a:off x="6663538" y="4638225"/>
              <a:ext cx="92025" cy="84400"/>
            </a:xfrm>
            <a:custGeom>
              <a:avLst/>
              <a:gdLst/>
              <a:ahLst/>
              <a:cxnLst/>
              <a:rect l="l" t="t" r="r" b="b"/>
              <a:pathLst>
                <a:path w="3681" h="3376" extrusionOk="0">
                  <a:moveTo>
                    <a:pt x="3114" y="0"/>
                  </a:moveTo>
                  <a:cubicBezTo>
                    <a:pt x="3025" y="0"/>
                    <a:pt x="2932" y="33"/>
                    <a:pt x="2847" y="110"/>
                  </a:cubicBezTo>
                  <a:lnTo>
                    <a:pt x="268" y="2688"/>
                  </a:lnTo>
                  <a:cubicBezTo>
                    <a:pt x="0" y="2986"/>
                    <a:pt x="269" y="3376"/>
                    <a:pt x="580" y="3376"/>
                  </a:cubicBezTo>
                  <a:cubicBezTo>
                    <a:pt x="665" y="3376"/>
                    <a:pt x="755" y="3346"/>
                    <a:pt x="837" y="3276"/>
                  </a:cubicBezTo>
                  <a:lnTo>
                    <a:pt x="3416" y="697"/>
                  </a:lnTo>
                  <a:cubicBezTo>
                    <a:pt x="3680" y="389"/>
                    <a:pt x="3420" y="0"/>
                    <a:pt x="31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4" name="Google Shape;2994;p50"/>
            <p:cNvSpPr/>
            <p:nvPr/>
          </p:nvSpPr>
          <p:spPr>
            <a:xfrm>
              <a:off x="6559638" y="4534775"/>
              <a:ext cx="90225" cy="85350"/>
            </a:xfrm>
            <a:custGeom>
              <a:avLst/>
              <a:gdLst/>
              <a:ahLst/>
              <a:cxnLst/>
              <a:rect l="l" t="t" r="r" b="b"/>
              <a:pathLst>
                <a:path w="3609" h="3414" extrusionOk="0">
                  <a:moveTo>
                    <a:pt x="3163" y="0"/>
                  </a:moveTo>
                  <a:cubicBezTo>
                    <a:pt x="3059" y="0"/>
                    <a:pt x="2954" y="38"/>
                    <a:pt x="2869" y="114"/>
                  </a:cubicBezTo>
                  <a:lnTo>
                    <a:pt x="290" y="2693"/>
                  </a:lnTo>
                  <a:cubicBezTo>
                    <a:pt x="0" y="2998"/>
                    <a:pt x="276" y="3413"/>
                    <a:pt x="592" y="3413"/>
                  </a:cubicBezTo>
                  <a:cubicBezTo>
                    <a:pt x="689" y="3413"/>
                    <a:pt x="789" y="3374"/>
                    <a:pt x="878" y="3281"/>
                  </a:cubicBezTo>
                  <a:lnTo>
                    <a:pt x="3457" y="702"/>
                  </a:lnTo>
                  <a:cubicBezTo>
                    <a:pt x="3609" y="550"/>
                    <a:pt x="3609" y="285"/>
                    <a:pt x="3457" y="114"/>
                  </a:cubicBezTo>
                  <a:cubicBezTo>
                    <a:pt x="3372" y="38"/>
                    <a:pt x="3267" y="0"/>
                    <a:pt x="3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5" name="Google Shape;2995;p50"/>
            <p:cNvSpPr/>
            <p:nvPr/>
          </p:nvSpPr>
          <p:spPr>
            <a:xfrm>
              <a:off x="6561088" y="4194875"/>
              <a:ext cx="531050" cy="528375"/>
            </a:xfrm>
            <a:custGeom>
              <a:avLst/>
              <a:gdLst/>
              <a:ahLst/>
              <a:cxnLst/>
              <a:rect l="l" t="t" r="r" b="b"/>
              <a:pathLst>
                <a:path w="21242" h="21135" extrusionOk="0">
                  <a:moveTo>
                    <a:pt x="20369" y="854"/>
                  </a:moveTo>
                  <a:cubicBezTo>
                    <a:pt x="20275" y="1764"/>
                    <a:pt x="20104" y="2656"/>
                    <a:pt x="19857" y="3528"/>
                  </a:cubicBezTo>
                  <a:lnTo>
                    <a:pt x="17696" y="1366"/>
                  </a:lnTo>
                  <a:cubicBezTo>
                    <a:pt x="18587" y="1139"/>
                    <a:pt x="19478" y="968"/>
                    <a:pt x="20369" y="854"/>
                  </a:cubicBezTo>
                  <a:close/>
                  <a:moveTo>
                    <a:pt x="7010" y="7196"/>
                  </a:moveTo>
                  <a:cubicBezTo>
                    <a:pt x="7329" y="7196"/>
                    <a:pt x="7649" y="7218"/>
                    <a:pt x="7969" y="7263"/>
                  </a:cubicBezTo>
                  <a:cubicBezTo>
                    <a:pt x="7419" y="8022"/>
                    <a:pt x="6907" y="8818"/>
                    <a:pt x="6471" y="9652"/>
                  </a:cubicBezTo>
                  <a:cubicBezTo>
                    <a:pt x="5701" y="9408"/>
                    <a:pt x="4898" y="9285"/>
                    <a:pt x="4095" y="9285"/>
                  </a:cubicBezTo>
                  <a:cubicBezTo>
                    <a:pt x="3277" y="9285"/>
                    <a:pt x="2458" y="9413"/>
                    <a:pt x="1673" y="9671"/>
                  </a:cubicBezTo>
                  <a:cubicBezTo>
                    <a:pt x="1806" y="9520"/>
                    <a:pt x="1939" y="9387"/>
                    <a:pt x="2072" y="9254"/>
                  </a:cubicBezTo>
                  <a:cubicBezTo>
                    <a:pt x="3380" y="7929"/>
                    <a:pt x="5171" y="7196"/>
                    <a:pt x="7010" y="7196"/>
                  </a:cubicBezTo>
                  <a:close/>
                  <a:moveTo>
                    <a:pt x="16805" y="1632"/>
                  </a:moveTo>
                  <a:lnTo>
                    <a:pt x="19611" y="4438"/>
                  </a:lnTo>
                  <a:cubicBezTo>
                    <a:pt x="18853" y="6808"/>
                    <a:pt x="17753" y="8742"/>
                    <a:pt x="16331" y="10164"/>
                  </a:cubicBezTo>
                  <a:cubicBezTo>
                    <a:pt x="14833" y="11662"/>
                    <a:pt x="13145" y="12952"/>
                    <a:pt x="11287" y="13994"/>
                  </a:cubicBezTo>
                  <a:cubicBezTo>
                    <a:pt x="10509" y="12174"/>
                    <a:pt x="9068" y="10733"/>
                    <a:pt x="7248" y="9937"/>
                  </a:cubicBezTo>
                  <a:cubicBezTo>
                    <a:pt x="8272" y="8097"/>
                    <a:pt x="9561" y="6410"/>
                    <a:pt x="11078" y="4912"/>
                  </a:cubicBezTo>
                  <a:cubicBezTo>
                    <a:pt x="12500" y="3490"/>
                    <a:pt x="14434" y="2371"/>
                    <a:pt x="16805" y="1632"/>
                  </a:cubicBezTo>
                  <a:close/>
                  <a:moveTo>
                    <a:pt x="6888" y="10676"/>
                  </a:moveTo>
                  <a:cubicBezTo>
                    <a:pt x="7703" y="11037"/>
                    <a:pt x="8443" y="11530"/>
                    <a:pt x="9068" y="12174"/>
                  </a:cubicBezTo>
                  <a:cubicBezTo>
                    <a:pt x="9694" y="12781"/>
                    <a:pt x="10206" y="13539"/>
                    <a:pt x="10547" y="14355"/>
                  </a:cubicBezTo>
                  <a:cubicBezTo>
                    <a:pt x="10225" y="14487"/>
                    <a:pt x="9903" y="14620"/>
                    <a:pt x="9561" y="14715"/>
                  </a:cubicBezTo>
                  <a:lnTo>
                    <a:pt x="9580" y="14715"/>
                  </a:lnTo>
                  <a:cubicBezTo>
                    <a:pt x="9542" y="14725"/>
                    <a:pt x="9504" y="14729"/>
                    <a:pt x="9467" y="14729"/>
                  </a:cubicBezTo>
                  <a:cubicBezTo>
                    <a:pt x="9356" y="14729"/>
                    <a:pt x="9253" y="14687"/>
                    <a:pt x="9182" y="14601"/>
                  </a:cubicBezTo>
                  <a:lnTo>
                    <a:pt x="6622" y="12060"/>
                  </a:lnTo>
                  <a:cubicBezTo>
                    <a:pt x="6528" y="11966"/>
                    <a:pt x="6490" y="11814"/>
                    <a:pt x="6528" y="11662"/>
                  </a:cubicBezTo>
                  <a:cubicBezTo>
                    <a:pt x="6622" y="11340"/>
                    <a:pt x="6736" y="10999"/>
                    <a:pt x="6888" y="10676"/>
                  </a:cubicBezTo>
                  <a:close/>
                  <a:moveTo>
                    <a:pt x="6509" y="13103"/>
                  </a:moveTo>
                  <a:lnTo>
                    <a:pt x="8215" y="14810"/>
                  </a:lnTo>
                  <a:cubicBezTo>
                    <a:pt x="8120" y="14924"/>
                    <a:pt x="8025" y="15037"/>
                    <a:pt x="7931" y="15132"/>
                  </a:cubicBezTo>
                  <a:cubicBezTo>
                    <a:pt x="7362" y="15701"/>
                    <a:pt x="6035" y="16004"/>
                    <a:pt x="5200" y="16118"/>
                  </a:cubicBezTo>
                  <a:cubicBezTo>
                    <a:pt x="5314" y="15284"/>
                    <a:pt x="5617" y="13957"/>
                    <a:pt x="6186" y="13388"/>
                  </a:cubicBezTo>
                  <a:cubicBezTo>
                    <a:pt x="6281" y="13274"/>
                    <a:pt x="6395" y="13179"/>
                    <a:pt x="6509" y="13103"/>
                  </a:cubicBezTo>
                  <a:close/>
                  <a:moveTo>
                    <a:pt x="13979" y="13255"/>
                  </a:moveTo>
                  <a:cubicBezTo>
                    <a:pt x="14283" y="15436"/>
                    <a:pt x="13562" y="17635"/>
                    <a:pt x="11988" y="19171"/>
                  </a:cubicBezTo>
                  <a:cubicBezTo>
                    <a:pt x="11856" y="19304"/>
                    <a:pt x="11723" y="19436"/>
                    <a:pt x="11571" y="19550"/>
                  </a:cubicBezTo>
                  <a:cubicBezTo>
                    <a:pt x="12083" y="17995"/>
                    <a:pt x="12083" y="16327"/>
                    <a:pt x="11590" y="14753"/>
                  </a:cubicBezTo>
                  <a:cubicBezTo>
                    <a:pt x="12425" y="14317"/>
                    <a:pt x="13221" y="13805"/>
                    <a:pt x="13979" y="13255"/>
                  </a:cubicBezTo>
                  <a:close/>
                  <a:moveTo>
                    <a:pt x="20806" y="1"/>
                  </a:moveTo>
                  <a:cubicBezTo>
                    <a:pt x="18701" y="115"/>
                    <a:pt x="13695" y="1120"/>
                    <a:pt x="10490" y="4343"/>
                  </a:cubicBezTo>
                  <a:cubicBezTo>
                    <a:pt x="9789" y="5026"/>
                    <a:pt x="9144" y="5746"/>
                    <a:pt x="8537" y="6524"/>
                  </a:cubicBezTo>
                  <a:cubicBezTo>
                    <a:pt x="8032" y="6423"/>
                    <a:pt x="7525" y="6374"/>
                    <a:pt x="7023" y="6374"/>
                  </a:cubicBezTo>
                  <a:cubicBezTo>
                    <a:pt x="4212" y="6374"/>
                    <a:pt x="1556" y="7904"/>
                    <a:pt x="156" y="10430"/>
                  </a:cubicBezTo>
                  <a:cubicBezTo>
                    <a:pt x="1" y="10726"/>
                    <a:pt x="242" y="11047"/>
                    <a:pt x="533" y="11047"/>
                  </a:cubicBezTo>
                  <a:cubicBezTo>
                    <a:pt x="596" y="11047"/>
                    <a:pt x="661" y="11032"/>
                    <a:pt x="725" y="10999"/>
                  </a:cubicBezTo>
                  <a:cubicBezTo>
                    <a:pt x="1777" y="10418"/>
                    <a:pt x="2945" y="10123"/>
                    <a:pt x="4120" y="10123"/>
                  </a:cubicBezTo>
                  <a:cubicBezTo>
                    <a:pt x="4788" y="10123"/>
                    <a:pt x="5458" y="10218"/>
                    <a:pt x="6110" y="10411"/>
                  </a:cubicBezTo>
                  <a:cubicBezTo>
                    <a:pt x="5959" y="10752"/>
                    <a:pt x="5826" y="11093"/>
                    <a:pt x="5731" y="11435"/>
                  </a:cubicBezTo>
                  <a:cubicBezTo>
                    <a:pt x="5617" y="11814"/>
                    <a:pt x="5693" y="12212"/>
                    <a:pt x="5921" y="12515"/>
                  </a:cubicBezTo>
                  <a:cubicBezTo>
                    <a:pt x="5807" y="12610"/>
                    <a:pt x="5693" y="12705"/>
                    <a:pt x="5598" y="12800"/>
                  </a:cubicBezTo>
                  <a:cubicBezTo>
                    <a:pt x="4537" y="13862"/>
                    <a:pt x="4309" y="16459"/>
                    <a:pt x="4309" y="16573"/>
                  </a:cubicBezTo>
                  <a:cubicBezTo>
                    <a:pt x="4290" y="16801"/>
                    <a:pt x="4480" y="17009"/>
                    <a:pt x="4726" y="17009"/>
                  </a:cubicBezTo>
                  <a:lnTo>
                    <a:pt x="4745" y="17009"/>
                  </a:lnTo>
                  <a:cubicBezTo>
                    <a:pt x="4859" y="17009"/>
                    <a:pt x="7457" y="16782"/>
                    <a:pt x="8518" y="15720"/>
                  </a:cubicBezTo>
                  <a:cubicBezTo>
                    <a:pt x="8613" y="15606"/>
                    <a:pt x="8727" y="15492"/>
                    <a:pt x="8822" y="15379"/>
                  </a:cubicBezTo>
                  <a:cubicBezTo>
                    <a:pt x="9008" y="15503"/>
                    <a:pt x="9226" y="15570"/>
                    <a:pt x="9450" y="15570"/>
                  </a:cubicBezTo>
                  <a:cubicBezTo>
                    <a:pt x="9569" y="15570"/>
                    <a:pt x="9690" y="15551"/>
                    <a:pt x="9808" y="15511"/>
                  </a:cubicBezTo>
                  <a:cubicBezTo>
                    <a:pt x="10149" y="15417"/>
                    <a:pt x="10509" y="15284"/>
                    <a:pt x="10832" y="15132"/>
                  </a:cubicBezTo>
                  <a:lnTo>
                    <a:pt x="10832" y="15132"/>
                  </a:lnTo>
                  <a:cubicBezTo>
                    <a:pt x="11382" y="16934"/>
                    <a:pt x="11173" y="18868"/>
                    <a:pt x="10263" y="20517"/>
                  </a:cubicBezTo>
                  <a:cubicBezTo>
                    <a:pt x="10092" y="20813"/>
                    <a:pt x="10330" y="21135"/>
                    <a:pt x="10620" y="21135"/>
                  </a:cubicBezTo>
                  <a:cubicBezTo>
                    <a:pt x="10683" y="21135"/>
                    <a:pt x="10749" y="21120"/>
                    <a:pt x="10813" y="21086"/>
                  </a:cubicBezTo>
                  <a:cubicBezTo>
                    <a:pt x="13790" y="19436"/>
                    <a:pt x="15383" y="16042"/>
                    <a:pt x="14719" y="12705"/>
                  </a:cubicBezTo>
                  <a:cubicBezTo>
                    <a:pt x="15496" y="12098"/>
                    <a:pt x="16217" y="11454"/>
                    <a:pt x="16899" y="10752"/>
                  </a:cubicBezTo>
                  <a:cubicBezTo>
                    <a:pt x="18492" y="9178"/>
                    <a:pt x="19687" y="7055"/>
                    <a:pt x="20464" y="4457"/>
                  </a:cubicBezTo>
                  <a:cubicBezTo>
                    <a:pt x="20862" y="3149"/>
                    <a:pt x="21109" y="1802"/>
                    <a:pt x="21242" y="437"/>
                  </a:cubicBezTo>
                  <a:cubicBezTo>
                    <a:pt x="21242" y="323"/>
                    <a:pt x="21204" y="210"/>
                    <a:pt x="21109" y="134"/>
                  </a:cubicBezTo>
                  <a:cubicBezTo>
                    <a:pt x="21033" y="39"/>
                    <a:pt x="20919" y="1"/>
                    <a:pt x="208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96" name="Google Shape;2996;p50"/>
          <p:cNvGrpSpPr/>
          <p:nvPr/>
        </p:nvGrpSpPr>
        <p:grpSpPr>
          <a:xfrm>
            <a:off x="8129277" y="3391060"/>
            <a:ext cx="365765" cy="340214"/>
            <a:chOff x="7511638" y="4248450"/>
            <a:chExt cx="625025" cy="575075"/>
          </a:xfrm>
        </p:grpSpPr>
        <p:sp>
          <p:nvSpPr>
            <p:cNvPr id="2997" name="Google Shape;2997;p50"/>
            <p:cNvSpPr/>
            <p:nvPr/>
          </p:nvSpPr>
          <p:spPr>
            <a:xfrm>
              <a:off x="7525388" y="4498275"/>
              <a:ext cx="219500" cy="191975"/>
            </a:xfrm>
            <a:custGeom>
              <a:avLst/>
              <a:gdLst/>
              <a:ahLst/>
              <a:cxnLst/>
              <a:rect l="l" t="t" r="r" b="b"/>
              <a:pathLst>
                <a:path w="8780" h="7679" extrusionOk="0">
                  <a:moveTo>
                    <a:pt x="5935" y="0"/>
                  </a:moveTo>
                  <a:lnTo>
                    <a:pt x="1840" y="2370"/>
                  </a:lnTo>
                  <a:cubicBezTo>
                    <a:pt x="475" y="3148"/>
                    <a:pt x="0" y="4892"/>
                    <a:pt x="797" y="6258"/>
                  </a:cubicBezTo>
                  <a:cubicBezTo>
                    <a:pt x="1318" y="7173"/>
                    <a:pt x="2274" y="7679"/>
                    <a:pt x="3259" y="7679"/>
                  </a:cubicBezTo>
                  <a:cubicBezTo>
                    <a:pt x="3743" y="7679"/>
                    <a:pt x="4234" y="7557"/>
                    <a:pt x="4684" y="7300"/>
                  </a:cubicBezTo>
                  <a:lnTo>
                    <a:pt x="8780" y="4930"/>
                  </a:lnTo>
                  <a:lnTo>
                    <a:pt x="59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8" name="Google Shape;2998;p50"/>
            <p:cNvSpPr/>
            <p:nvPr/>
          </p:nvSpPr>
          <p:spPr>
            <a:xfrm>
              <a:off x="7822613" y="4287375"/>
              <a:ext cx="196275" cy="289125"/>
            </a:xfrm>
            <a:custGeom>
              <a:avLst/>
              <a:gdLst/>
              <a:ahLst/>
              <a:cxnLst/>
              <a:rect l="l" t="t" r="r" b="b"/>
              <a:pathLst>
                <a:path w="7851" h="11565" extrusionOk="0">
                  <a:moveTo>
                    <a:pt x="1157" y="1"/>
                  </a:moveTo>
                  <a:cubicBezTo>
                    <a:pt x="844" y="1"/>
                    <a:pt x="530" y="152"/>
                    <a:pt x="342" y="453"/>
                  </a:cubicBezTo>
                  <a:lnTo>
                    <a:pt x="0" y="890"/>
                  </a:lnTo>
                  <a:lnTo>
                    <a:pt x="38" y="928"/>
                  </a:lnTo>
                  <a:lnTo>
                    <a:pt x="6144" y="11508"/>
                  </a:lnTo>
                  <a:lnTo>
                    <a:pt x="6144" y="11565"/>
                  </a:lnTo>
                  <a:lnTo>
                    <a:pt x="6675" y="11451"/>
                  </a:lnTo>
                  <a:cubicBezTo>
                    <a:pt x="7395" y="11432"/>
                    <a:pt x="7850" y="10655"/>
                    <a:pt x="7490" y="10029"/>
                  </a:cubicBezTo>
                  <a:lnTo>
                    <a:pt x="1972" y="472"/>
                  </a:lnTo>
                  <a:cubicBezTo>
                    <a:pt x="1791" y="157"/>
                    <a:pt x="1475" y="1"/>
                    <a:pt x="1157" y="1"/>
                  </a:cubicBezTo>
                  <a:close/>
                </a:path>
              </a:pathLst>
            </a:custGeom>
            <a:solidFill>
              <a:srgbClr val="A5CF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9" name="Google Shape;2999;p50"/>
            <p:cNvSpPr/>
            <p:nvPr/>
          </p:nvSpPr>
          <p:spPr>
            <a:xfrm>
              <a:off x="7642463" y="4645225"/>
              <a:ext cx="136550" cy="166575"/>
            </a:xfrm>
            <a:custGeom>
              <a:avLst/>
              <a:gdLst/>
              <a:ahLst/>
              <a:cxnLst/>
              <a:rect l="l" t="t" r="r" b="b"/>
              <a:pathLst>
                <a:path w="5462" h="6663" extrusionOk="0">
                  <a:moveTo>
                    <a:pt x="2466" y="0"/>
                  </a:moveTo>
                  <a:lnTo>
                    <a:pt x="1" y="1422"/>
                  </a:lnTo>
                  <a:lnTo>
                    <a:pt x="2599" y="5954"/>
                  </a:lnTo>
                  <a:cubicBezTo>
                    <a:pt x="2864" y="6409"/>
                    <a:pt x="3340" y="6662"/>
                    <a:pt x="3831" y="6662"/>
                  </a:cubicBezTo>
                  <a:cubicBezTo>
                    <a:pt x="4076" y="6662"/>
                    <a:pt x="4324" y="6599"/>
                    <a:pt x="4552" y="6466"/>
                  </a:cubicBezTo>
                  <a:cubicBezTo>
                    <a:pt x="5234" y="6068"/>
                    <a:pt x="5462" y="5215"/>
                    <a:pt x="5064" y="4532"/>
                  </a:cubicBezTo>
                  <a:lnTo>
                    <a:pt x="5064" y="4513"/>
                  </a:lnTo>
                  <a:lnTo>
                    <a:pt x="24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0" name="Google Shape;3000;p50"/>
            <p:cNvSpPr/>
            <p:nvPr/>
          </p:nvSpPr>
          <p:spPr>
            <a:xfrm>
              <a:off x="7918838" y="4378350"/>
              <a:ext cx="76825" cy="85350"/>
            </a:xfrm>
            <a:custGeom>
              <a:avLst/>
              <a:gdLst/>
              <a:ahLst/>
              <a:cxnLst/>
              <a:rect l="l" t="t" r="r" b="b"/>
              <a:pathLst>
                <a:path w="3073" h="3414" extrusionOk="0">
                  <a:moveTo>
                    <a:pt x="2124" y="0"/>
                  </a:moveTo>
                  <a:lnTo>
                    <a:pt x="1" y="114"/>
                  </a:lnTo>
                  <a:lnTo>
                    <a:pt x="1897" y="3413"/>
                  </a:lnTo>
                  <a:lnTo>
                    <a:pt x="3072" y="1631"/>
                  </a:lnTo>
                  <a:lnTo>
                    <a:pt x="21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1" name="Google Shape;3001;p50"/>
            <p:cNvSpPr/>
            <p:nvPr/>
          </p:nvSpPr>
          <p:spPr>
            <a:xfrm>
              <a:off x="7673763" y="4309600"/>
              <a:ext cx="301975" cy="311950"/>
            </a:xfrm>
            <a:custGeom>
              <a:avLst/>
              <a:gdLst/>
              <a:ahLst/>
              <a:cxnLst/>
              <a:rect l="l" t="t" r="r" b="b"/>
              <a:pathLst>
                <a:path w="12079" h="12478" extrusionOk="0">
                  <a:moveTo>
                    <a:pt x="5916" y="1"/>
                  </a:moveTo>
                  <a:lnTo>
                    <a:pt x="0" y="7547"/>
                  </a:lnTo>
                  <a:lnTo>
                    <a:pt x="2845" y="12477"/>
                  </a:lnTo>
                  <a:lnTo>
                    <a:pt x="12079" y="10676"/>
                  </a:lnTo>
                  <a:lnTo>
                    <a:pt x="12079" y="10619"/>
                  </a:lnTo>
                  <a:lnTo>
                    <a:pt x="5954" y="39"/>
                  </a:lnTo>
                  <a:lnTo>
                    <a:pt x="5916" y="1"/>
                  </a:lnTo>
                  <a:close/>
                </a:path>
              </a:pathLst>
            </a:custGeom>
            <a:solidFill>
              <a:srgbClr val="DBA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2" name="Google Shape;3002;p50"/>
            <p:cNvSpPr/>
            <p:nvPr/>
          </p:nvSpPr>
          <p:spPr>
            <a:xfrm>
              <a:off x="7665238" y="4592275"/>
              <a:ext cx="29875" cy="23800"/>
            </a:xfrm>
            <a:custGeom>
              <a:avLst/>
              <a:gdLst/>
              <a:ahLst/>
              <a:cxnLst/>
              <a:rect l="l" t="t" r="r" b="b"/>
              <a:pathLst>
                <a:path w="1195" h="952" extrusionOk="0">
                  <a:moveTo>
                    <a:pt x="610" y="0"/>
                  </a:moveTo>
                  <a:cubicBezTo>
                    <a:pt x="263" y="0"/>
                    <a:pt x="1" y="389"/>
                    <a:pt x="190" y="715"/>
                  </a:cubicBezTo>
                  <a:cubicBezTo>
                    <a:pt x="278" y="867"/>
                    <a:pt x="434" y="951"/>
                    <a:pt x="596" y="951"/>
                  </a:cubicBezTo>
                  <a:cubicBezTo>
                    <a:pt x="676" y="951"/>
                    <a:pt x="759" y="930"/>
                    <a:pt x="834" y="886"/>
                  </a:cubicBezTo>
                  <a:cubicBezTo>
                    <a:pt x="1195" y="677"/>
                    <a:pt x="1138" y="127"/>
                    <a:pt x="721" y="14"/>
                  </a:cubicBezTo>
                  <a:cubicBezTo>
                    <a:pt x="683" y="5"/>
                    <a:pt x="646" y="0"/>
                    <a:pt x="6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3" name="Google Shape;3003;p50"/>
            <p:cNvSpPr/>
            <p:nvPr/>
          </p:nvSpPr>
          <p:spPr>
            <a:xfrm>
              <a:off x="7511638" y="4275475"/>
              <a:ext cx="521475" cy="548050"/>
            </a:xfrm>
            <a:custGeom>
              <a:avLst/>
              <a:gdLst/>
              <a:ahLst/>
              <a:cxnLst/>
              <a:rect l="l" t="t" r="r" b="b"/>
              <a:pathLst>
                <a:path w="20859" h="21922" extrusionOk="0">
                  <a:moveTo>
                    <a:pt x="18147" y="4608"/>
                  </a:moveTo>
                  <a:lnTo>
                    <a:pt x="18791" y="5727"/>
                  </a:lnTo>
                  <a:lnTo>
                    <a:pt x="18204" y="6618"/>
                  </a:lnTo>
                  <a:lnTo>
                    <a:pt x="17085" y="4665"/>
                  </a:lnTo>
                  <a:lnTo>
                    <a:pt x="18147" y="4608"/>
                  </a:lnTo>
                  <a:close/>
                  <a:moveTo>
                    <a:pt x="13575" y="948"/>
                  </a:moveTo>
                  <a:cubicBezTo>
                    <a:pt x="13733" y="948"/>
                    <a:pt x="13890" y="1024"/>
                    <a:pt x="13975" y="1176"/>
                  </a:cubicBezTo>
                  <a:lnTo>
                    <a:pt x="19493" y="10733"/>
                  </a:lnTo>
                  <a:cubicBezTo>
                    <a:pt x="19683" y="11036"/>
                    <a:pt x="19455" y="11434"/>
                    <a:pt x="19095" y="11453"/>
                  </a:cubicBezTo>
                  <a:cubicBezTo>
                    <a:pt x="19000" y="11453"/>
                    <a:pt x="18924" y="11472"/>
                    <a:pt x="18829" y="11491"/>
                  </a:cubicBezTo>
                  <a:lnTo>
                    <a:pt x="13008" y="1385"/>
                  </a:lnTo>
                  <a:cubicBezTo>
                    <a:pt x="13122" y="1214"/>
                    <a:pt x="13141" y="1214"/>
                    <a:pt x="13160" y="1176"/>
                  </a:cubicBezTo>
                  <a:cubicBezTo>
                    <a:pt x="13255" y="1024"/>
                    <a:pt x="13416" y="948"/>
                    <a:pt x="13575" y="948"/>
                  </a:cubicBezTo>
                  <a:close/>
                  <a:moveTo>
                    <a:pt x="12364" y="2200"/>
                  </a:moveTo>
                  <a:lnTo>
                    <a:pt x="17862" y="11700"/>
                  </a:lnTo>
                  <a:lnTo>
                    <a:pt x="9576" y="13311"/>
                  </a:lnTo>
                  <a:lnTo>
                    <a:pt x="7054" y="8950"/>
                  </a:lnTo>
                  <a:lnTo>
                    <a:pt x="12364" y="2200"/>
                  </a:lnTo>
                  <a:close/>
                  <a:moveTo>
                    <a:pt x="9159" y="14487"/>
                  </a:moveTo>
                  <a:lnTo>
                    <a:pt x="9633" y="15321"/>
                  </a:lnTo>
                  <a:lnTo>
                    <a:pt x="8818" y="15795"/>
                  </a:lnTo>
                  <a:lnTo>
                    <a:pt x="8344" y="14961"/>
                  </a:lnTo>
                  <a:lnTo>
                    <a:pt x="9159" y="14487"/>
                  </a:lnTo>
                  <a:close/>
                  <a:moveTo>
                    <a:pt x="6315" y="9576"/>
                  </a:moveTo>
                  <a:lnTo>
                    <a:pt x="8685" y="13691"/>
                  </a:lnTo>
                  <a:lnTo>
                    <a:pt x="4987" y="15814"/>
                  </a:lnTo>
                  <a:cubicBezTo>
                    <a:pt x="4612" y="16033"/>
                    <a:pt x="4204" y="16137"/>
                    <a:pt x="3801" y="16137"/>
                  </a:cubicBezTo>
                  <a:cubicBezTo>
                    <a:pt x="2983" y="16137"/>
                    <a:pt x="2190" y="15711"/>
                    <a:pt x="1745" y="14961"/>
                  </a:cubicBezTo>
                  <a:lnTo>
                    <a:pt x="1745" y="14942"/>
                  </a:lnTo>
                  <a:cubicBezTo>
                    <a:pt x="1100" y="13804"/>
                    <a:pt x="1499" y="12363"/>
                    <a:pt x="2617" y="11719"/>
                  </a:cubicBezTo>
                  <a:lnTo>
                    <a:pt x="6315" y="9576"/>
                  </a:lnTo>
                  <a:close/>
                  <a:moveTo>
                    <a:pt x="7528" y="15454"/>
                  </a:moveTo>
                  <a:cubicBezTo>
                    <a:pt x="9737" y="19288"/>
                    <a:pt x="9886" y="19550"/>
                    <a:pt x="9893" y="19550"/>
                  </a:cubicBezTo>
                  <a:cubicBezTo>
                    <a:pt x="9894" y="19550"/>
                    <a:pt x="9891" y="19543"/>
                    <a:pt x="9892" y="19543"/>
                  </a:cubicBezTo>
                  <a:lnTo>
                    <a:pt x="9892" y="19543"/>
                  </a:lnTo>
                  <a:cubicBezTo>
                    <a:pt x="9893" y="19543"/>
                    <a:pt x="9895" y="19545"/>
                    <a:pt x="9899" y="19550"/>
                  </a:cubicBezTo>
                  <a:cubicBezTo>
                    <a:pt x="10328" y="20304"/>
                    <a:pt x="9687" y="20987"/>
                    <a:pt x="9040" y="20987"/>
                  </a:cubicBezTo>
                  <a:cubicBezTo>
                    <a:pt x="8743" y="20987"/>
                    <a:pt x="8445" y="20843"/>
                    <a:pt x="8249" y="20498"/>
                  </a:cubicBezTo>
                  <a:lnTo>
                    <a:pt x="5879" y="16402"/>
                  </a:lnTo>
                  <a:lnTo>
                    <a:pt x="7528" y="15454"/>
                  </a:lnTo>
                  <a:close/>
                  <a:moveTo>
                    <a:pt x="13558" y="0"/>
                  </a:moveTo>
                  <a:cubicBezTo>
                    <a:pt x="13084" y="0"/>
                    <a:pt x="12629" y="247"/>
                    <a:pt x="12382" y="664"/>
                  </a:cubicBezTo>
                  <a:lnTo>
                    <a:pt x="6182" y="8552"/>
                  </a:lnTo>
                  <a:lnTo>
                    <a:pt x="2143" y="10884"/>
                  </a:lnTo>
                  <a:cubicBezTo>
                    <a:pt x="607" y="11738"/>
                    <a:pt x="1" y="13634"/>
                    <a:pt x="778" y="15226"/>
                  </a:cubicBezTo>
                  <a:cubicBezTo>
                    <a:pt x="1342" y="16397"/>
                    <a:pt x="2526" y="17096"/>
                    <a:pt x="3766" y="17096"/>
                  </a:cubicBezTo>
                  <a:cubicBezTo>
                    <a:pt x="4193" y="17096"/>
                    <a:pt x="4627" y="17013"/>
                    <a:pt x="5044" y="16838"/>
                  </a:cubicBezTo>
                  <a:lnTo>
                    <a:pt x="7434" y="20972"/>
                  </a:lnTo>
                  <a:cubicBezTo>
                    <a:pt x="7778" y="21584"/>
                    <a:pt x="8413" y="21921"/>
                    <a:pt x="9069" y="21921"/>
                  </a:cubicBezTo>
                  <a:cubicBezTo>
                    <a:pt x="9389" y="21921"/>
                    <a:pt x="9714" y="21841"/>
                    <a:pt x="10012" y="21673"/>
                  </a:cubicBezTo>
                  <a:cubicBezTo>
                    <a:pt x="10922" y="21142"/>
                    <a:pt x="11226" y="19986"/>
                    <a:pt x="10714" y="19076"/>
                  </a:cubicBezTo>
                  <a:lnTo>
                    <a:pt x="9292" y="16611"/>
                  </a:lnTo>
                  <a:lnTo>
                    <a:pt x="10524" y="15909"/>
                  </a:lnTo>
                  <a:cubicBezTo>
                    <a:pt x="10752" y="15776"/>
                    <a:pt x="10828" y="15473"/>
                    <a:pt x="10695" y="15245"/>
                  </a:cubicBezTo>
                  <a:lnTo>
                    <a:pt x="10088" y="14184"/>
                  </a:lnTo>
                  <a:lnTo>
                    <a:pt x="19171" y="12401"/>
                  </a:lnTo>
                  <a:cubicBezTo>
                    <a:pt x="20233" y="12344"/>
                    <a:pt x="20858" y="11188"/>
                    <a:pt x="20308" y="10277"/>
                  </a:cubicBezTo>
                  <a:lnTo>
                    <a:pt x="18735" y="7547"/>
                  </a:lnTo>
                  <a:lnTo>
                    <a:pt x="19740" y="6011"/>
                  </a:lnTo>
                  <a:cubicBezTo>
                    <a:pt x="19834" y="5859"/>
                    <a:pt x="19853" y="5670"/>
                    <a:pt x="19758" y="5518"/>
                  </a:cubicBezTo>
                  <a:lnTo>
                    <a:pt x="18810" y="3869"/>
                  </a:lnTo>
                  <a:cubicBezTo>
                    <a:pt x="18724" y="3730"/>
                    <a:pt x="18573" y="3639"/>
                    <a:pt x="18418" y="3639"/>
                  </a:cubicBezTo>
                  <a:cubicBezTo>
                    <a:pt x="18403" y="3639"/>
                    <a:pt x="18389" y="3639"/>
                    <a:pt x="18374" y="3641"/>
                  </a:cubicBezTo>
                  <a:lnTo>
                    <a:pt x="16554" y="3736"/>
                  </a:lnTo>
                  <a:lnTo>
                    <a:pt x="14791" y="702"/>
                  </a:lnTo>
                  <a:cubicBezTo>
                    <a:pt x="14544" y="285"/>
                    <a:pt x="14089" y="0"/>
                    <a:pt x="135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4" name="Google Shape;3004;p50"/>
            <p:cNvSpPr/>
            <p:nvPr/>
          </p:nvSpPr>
          <p:spPr>
            <a:xfrm>
              <a:off x="7570588" y="4616100"/>
              <a:ext cx="82350" cy="38775"/>
            </a:xfrm>
            <a:custGeom>
              <a:avLst/>
              <a:gdLst/>
              <a:ahLst/>
              <a:cxnLst/>
              <a:rect l="l" t="t" r="r" b="b"/>
              <a:pathLst>
                <a:path w="3294" h="1551" extrusionOk="0">
                  <a:moveTo>
                    <a:pt x="2746" y="0"/>
                  </a:moveTo>
                  <a:cubicBezTo>
                    <a:pt x="2665" y="0"/>
                    <a:pt x="2585" y="21"/>
                    <a:pt x="2516" y="66"/>
                  </a:cubicBezTo>
                  <a:lnTo>
                    <a:pt x="1681" y="540"/>
                  </a:lnTo>
                  <a:cubicBezTo>
                    <a:pt x="1606" y="584"/>
                    <a:pt x="1523" y="605"/>
                    <a:pt x="1443" y="605"/>
                  </a:cubicBezTo>
                  <a:cubicBezTo>
                    <a:pt x="1281" y="605"/>
                    <a:pt x="1125" y="521"/>
                    <a:pt x="1037" y="369"/>
                  </a:cubicBezTo>
                  <a:cubicBezTo>
                    <a:pt x="935" y="196"/>
                    <a:pt x="785" y="124"/>
                    <a:pt x="637" y="124"/>
                  </a:cubicBezTo>
                  <a:cubicBezTo>
                    <a:pt x="314" y="124"/>
                    <a:pt x="0" y="466"/>
                    <a:pt x="221" y="843"/>
                  </a:cubicBezTo>
                  <a:cubicBezTo>
                    <a:pt x="474" y="1298"/>
                    <a:pt x="946" y="1551"/>
                    <a:pt x="1435" y="1551"/>
                  </a:cubicBezTo>
                  <a:cubicBezTo>
                    <a:pt x="1679" y="1551"/>
                    <a:pt x="1928" y="1488"/>
                    <a:pt x="2155" y="1355"/>
                  </a:cubicBezTo>
                  <a:lnTo>
                    <a:pt x="2990" y="881"/>
                  </a:lnTo>
                  <a:cubicBezTo>
                    <a:pt x="3198" y="748"/>
                    <a:pt x="3293" y="464"/>
                    <a:pt x="3160" y="236"/>
                  </a:cubicBezTo>
                  <a:cubicBezTo>
                    <a:pt x="3072" y="85"/>
                    <a:pt x="2908" y="0"/>
                    <a:pt x="27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5" name="Google Shape;3005;p50"/>
            <p:cNvSpPr/>
            <p:nvPr/>
          </p:nvSpPr>
          <p:spPr>
            <a:xfrm>
              <a:off x="8035713" y="4299250"/>
              <a:ext cx="100950" cy="61025"/>
            </a:xfrm>
            <a:custGeom>
              <a:avLst/>
              <a:gdLst/>
              <a:ahLst/>
              <a:cxnLst/>
              <a:rect l="l" t="t" r="r" b="b"/>
              <a:pathLst>
                <a:path w="4038" h="2441" extrusionOk="0">
                  <a:moveTo>
                    <a:pt x="3350" y="0"/>
                  </a:moveTo>
                  <a:cubicBezTo>
                    <a:pt x="3271" y="0"/>
                    <a:pt x="3186" y="23"/>
                    <a:pt x="3100" y="73"/>
                  </a:cubicBezTo>
                  <a:lnTo>
                    <a:pt x="464" y="1533"/>
                  </a:lnTo>
                  <a:cubicBezTo>
                    <a:pt x="1" y="1805"/>
                    <a:pt x="265" y="2440"/>
                    <a:pt x="688" y="2440"/>
                  </a:cubicBezTo>
                  <a:cubicBezTo>
                    <a:pt x="767" y="2440"/>
                    <a:pt x="852" y="2418"/>
                    <a:pt x="938" y="2368"/>
                  </a:cubicBezTo>
                  <a:lnTo>
                    <a:pt x="3574" y="889"/>
                  </a:lnTo>
                  <a:cubicBezTo>
                    <a:pt x="4037" y="633"/>
                    <a:pt x="3774" y="0"/>
                    <a:pt x="33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6" name="Google Shape;3006;p50"/>
            <p:cNvSpPr/>
            <p:nvPr/>
          </p:nvSpPr>
          <p:spPr>
            <a:xfrm>
              <a:off x="8041188" y="4411175"/>
              <a:ext cx="80325" cy="36275"/>
            </a:xfrm>
            <a:custGeom>
              <a:avLst/>
              <a:gdLst/>
              <a:ahLst/>
              <a:cxnLst/>
              <a:rect l="l" t="t" r="r" b="b"/>
              <a:pathLst>
                <a:path w="3213" h="1451" extrusionOk="0">
                  <a:moveTo>
                    <a:pt x="658" y="1"/>
                  </a:moveTo>
                  <a:cubicBezTo>
                    <a:pt x="160" y="1"/>
                    <a:pt x="1" y="766"/>
                    <a:pt x="530" y="924"/>
                  </a:cubicBezTo>
                  <a:lnTo>
                    <a:pt x="2369" y="1417"/>
                  </a:lnTo>
                  <a:cubicBezTo>
                    <a:pt x="2433" y="1440"/>
                    <a:pt x="2493" y="1450"/>
                    <a:pt x="2549" y="1450"/>
                  </a:cubicBezTo>
                  <a:cubicBezTo>
                    <a:pt x="3057" y="1450"/>
                    <a:pt x="3213" y="610"/>
                    <a:pt x="2615" y="507"/>
                  </a:cubicBezTo>
                  <a:lnTo>
                    <a:pt x="776" y="14"/>
                  </a:lnTo>
                  <a:cubicBezTo>
                    <a:pt x="735" y="5"/>
                    <a:pt x="695" y="1"/>
                    <a:pt x="6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7" name="Google Shape;3007;p50"/>
            <p:cNvSpPr/>
            <p:nvPr/>
          </p:nvSpPr>
          <p:spPr>
            <a:xfrm>
              <a:off x="7977063" y="4248450"/>
              <a:ext cx="39875" cy="69725"/>
            </a:xfrm>
            <a:custGeom>
              <a:avLst/>
              <a:gdLst/>
              <a:ahLst/>
              <a:cxnLst/>
              <a:rect l="l" t="t" r="r" b="b"/>
              <a:pathLst>
                <a:path w="1595" h="2789" extrusionOk="0">
                  <a:moveTo>
                    <a:pt x="1019" y="1"/>
                  </a:moveTo>
                  <a:cubicBezTo>
                    <a:pt x="822" y="1"/>
                    <a:pt x="627" y="115"/>
                    <a:pt x="573" y="380"/>
                  </a:cubicBezTo>
                  <a:lnTo>
                    <a:pt x="80" y="2200"/>
                  </a:lnTo>
                  <a:cubicBezTo>
                    <a:pt x="1" y="2562"/>
                    <a:pt x="278" y="2789"/>
                    <a:pt x="552" y="2789"/>
                  </a:cubicBezTo>
                  <a:cubicBezTo>
                    <a:pt x="737" y="2789"/>
                    <a:pt x="921" y="2684"/>
                    <a:pt x="990" y="2447"/>
                  </a:cubicBezTo>
                  <a:lnTo>
                    <a:pt x="1483" y="607"/>
                  </a:lnTo>
                  <a:cubicBezTo>
                    <a:pt x="1595" y="238"/>
                    <a:pt x="1304" y="1"/>
                    <a:pt x="10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08" name="Google Shape;3008;p50"/>
          <p:cNvGrpSpPr/>
          <p:nvPr/>
        </p:nvGrpSpPr>
        <p:grpSpPr>
          <a:xfrm>
            <a:off x="1685101" y="4099004"/>
            <a:ext cx="365747" cy="310906"/>
            <a:chOff x="1527388" y="5229650"/>
            <a:chExt cx="547525" cy="470500"/>
          </a:xfrm>
        </p:grpSpPr>
        <p:sp>
          <p:nvSpPr>
            <p:cNvPr id="3009" name="Google Shape;3009;p50"/>
            <p:cNvSpPr/>
            <p:nvPr/>
          </p:nvSpPr>
          <p:spPr>
            <a:xfrm>
              <a:off x="1537813" y="5236825"/>
              <a:ext cx="348925" cy="320950"/>
            </a:xfrm>
            <a:custGeom>
              <a:avLst/>
              <a:gdLst/>
              <a:ahLst/>
              <a:cxnLst/>
              <a:rect l="l" t="t" r="r" b="b"/>
              <a:pathLst>
                <a:path w="13957" h="12838" extrusionOk="0">
                  <a:moveTo>
                    <a:pt x="854" y="0"/>
                  </a:moveTo>
                  <a:cubicBezTo>
                    <a:pt x="380" y="0"/>
                    <a:pt x="1" y="379"/>
                    <a:pt x="1" y="853"/>
                  </a:cubicBezTo>
                  <a:lnTo>
                    <a:pt x="1" y="9405"/>
                  </a:lnTo>
                  <a:cubicBezTo>
                    <a:pt x="1" y="9879"/>
                    <a:pt x="380" y="10258"/>
                    <a:pt x="854" y="10258"/>
                  </a:cubicBezTo>
                  <a:lnTo>
                    <a:pt x="2579" y="10258"/>
                  </a:lnTo>
                  <a:lnTo>
                    <a:pt x="2579" y="12837"/>
                  </a:lnTo>
                  <a:lnTo>
                    <a:pt x="5139" y="10277"/>
                  </a:lnTo>
                  <a:lnTo>
                    <a:pt x="13103" y="10277"/>
                  </a:lnTo>
                  <a:cubicBezTo>
                    <a:pt x="13577" y="10277"/>
                    <a:pt x="13956" y="9879"/>
                    <a:pt x="13956" y="9424"/>
                  </a:cubicBezTo>
                  <a:lnTo>
                    <a:pt x="13956" y="853"/>
                  </a:lnTo>
                  <a:cubicBezTo>
                    <a:pt x="13956" y="379"/>
                    <a:pt x="13577" y="0"/>
                    <a:pt x="131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0" name="Google Shape;3010;p50"/>
            <p:cNvSpPr/>
            <p:nvPr/>
          </p:nvSpPr>
          <p:spPr>
            <a:xfrm>
              <a:off x="1715588" y="5364800"/>
              <a:ext cx="348900" cy="321425"/>
            </a:xfrm>
            <a:custGeom>
              <a:avLst/>
              <a:gdLst/>
              <a:ahLst/>
              <a:cxnLst/>
              <a:rect l="l" t="t" r="r" b="b"/>
              <a:pathLst>
                <a:path w="13956" h="12857" extrusionOk="0">
                  <a:moveTo>
                    <a:pt x="853" y="1"/>
                  </a:moveTo>
                  <a:cubicBezTo>
                    <a:pt x="379" y="1"/>
                    <a:pt x="0" y="399"/>
                    <a:pt x="0" y="873"/>
                  </a:cubicBezTo>
                  <a:lnTo>
                    <a:pt x="0" y="9425"/>
                  </a:lnTo>
                  <a:cubicBezTo>
                    <a:pt x="0" y="9899"/>
                    <a:pt x="379" y="10278"/>
                    <a:pt x="853" y="10278"/>
                  </a:cubicBezTo>
                  <a:lnTo>
                    <a:pt x="8817" y="10278"/>
                  </a:lnTo>
                  <a:lnTo>
                    <a:pt x="11377" y="12857"/>
                  </a:lnTo>
                  <a:lnTo>
                    <a:pt x="11377" y="10278"/>
                  </a:lnTo>
                  <a:lnTo>
                    <a:pt x="13084" y="10278"/>
                  </a:lnTo>
                  <a:cubicBezTo>
                    <a:pt x="13558" y="10278"/>
                    <a:pt x="13956" y="9899"/>
                    <a:pt x="13937" y="9425"/>
                  </a:cubicBezTo>
                  <a:lnTo>
                    <a:pt x="13937" y="873"/>
                  </a:lnTo>
                  <a:cubicBezTo>
                    <a:pt x="13937" y="399"/>
                    <a:pt x="13558" y="1"/>
                    <a:pt x="130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1" name="Google Shape;3011;p50"/>
            <p:cNvSpPr/>
            <p:nvPr/>
          </p:nvSpPr>
          <p:spPr>
            <a:xfrm>
              <a:off x="1985788" y="5422100"/>
              <a:ext cx="25150" cy="21600"/>
            </a:xfrm>
            <a:custGeom>
              <a:avLst/>
              <a:gdLst/>
              <a:ahLst/>
              <a:cxnLst/>
              <a:rect l="l" t="t" r="r" b="b"/>
              <a:pathLst>
                <a:path w="1006" h="864" extrusionOk="0">
                  <a:moveTo>
                    <a:pt x="569" y="0"/>
                  </a:moveTo>
                  <a:cubicBezTo>
                    <a:pt x="190" y="0"/>
                    <a:pt x="0" y="474"/>
                    <a:pt x="266" y="740"/>
                  </a:cubicBezTo>
                  <a:cubicBezTo>
                    <a:pt x="351" y="825"/>
                    <a:pt x="458" y="864"/>
                    <a:pt x="564" y="864"/>
                  </a:cubicBezTo>
                  <a:cubicBezTo>
                    <a:pt x="787" y="864"/>
                    <a:pt x="1005" y="694"/>
                    <a:pt x="1005" y="437"/>
                  </a:cubicBezTo>
                  <a:cubicBezTo>
                    <a:pt x="1005" y="190"/>
                    <a:pt x="816" y="0"/>
                    <a:pt x="5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2" name="Google Shape;3012;p50"/>
            <p:cNvSpPr/>
            <p:nvPr/>
          </p:nvSpPr>
          <p:spPr>
            <a:xfrm>
              <a:off x="1811813" y="5293850"/>
              <a:ext cx="25150" cy="21625"/>
            </a:xfrm>
            <a:custGeom>
              <a:avLst/>
              <a:gdLst/>
              <a:ahLst/>
              <a:cxnLst/>
              <a:rect l="l" t="t" r="r" b="b"/>
              <a:pathLst>
                <a:path w="1006" h="865" extrusionOk="0">
                  <a:moveTo>
                    <a:pt x="427" y="1"/>
                  </a:moveTo>
                  <a:cubicBezTo>
                    <a:pt x="210" y="1"/>
                    <a:pt x="0" y="171"/>
                    <a:pt x="0" y="428"/>
                  </a:cubicBezTo>
                  <a:cubicBezTo>
                    <a:pt x="0" y="656"/>
                    <a:pt x="190" y="864"/>
                    <a:pt x="418" y="864"/>
                  </a:cubicBezTo>
                  <a:cubicBezTo>
                    <a:pt x="816" y="864"/>
                    <a:pt x="1005" y="390"/>
                    <a:pt x="721" y="125"/>
                  </a:cubicBezTo>
                  <a:cubicBezTo>
                    <a:pt x="635" y="39"/>
                    <a:pt x="530" y="1"/>
                    <a:pt x="4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3" name="Google Shape;3013;p50"/>
            <p:cNvSpPr/>
            <p:nvPr/>
          </p:nvSpPr>
          <p:spPr>
            <a:xfrm>
              <a:off x="1527388" y="5229650"/>
              <a:ext cx="547525" cy="470500"/>
            </a:xfrm>
            <a:custGeom>
              <a:avLst/>
              <a:gdLst/>
              <a:ahLst/>
              <a:cxnLst/>
              <a:rect l="l" t="t" r="r" b="b"/>
              <a:pathLst>
                <a:path w="21901" h="18820" extrusionOk="0">
                  <a:moveTo>
                    <a:pt x="13520" y="853"/>
                  </a:moveTo>
                  <a:cubicBezTo>
                    <a:pt x="13748" y="853"/>
                    <a:pt x="13937" y="1043"/>
                    <a:pt x="13937" y="1289"/>
                  </a:cubicBezTo>
                  <a:lnTo>
                    <a:pt x="13937" y="5139"/>
                  </a:lnTo>
                  <a:lnTo>
                    <a:pt x="2996" y="5139"/>
                  </a:lnTo>
                  <a:cubicBezTo>
                    <a:pt x="2978" y="5137"/>
                    <a:pt x="2960" y="5136"/>
                    <a:pt x="2943" y="5136"/>
                  </a:cubicBezTo>
                  <a:cubicBezTo>
                    <a:pt x="2383" y="5136"/>
                    <a:pt x="2388" y="5993"/>
                    <a:pt x="2960" y="5993"/>
                  </a:cubicBezTo>
                  <a:cubicBezTo>
                    <a:pt x="2972" y="5993"/>
                    <a:pt x="2984" y="5993"/>
                    <a:pt x="2996" y="5992"/>
                  </a:cubicBezTo>
                  <a:lnTo>
                    <a:pt x="7168" y="5992"/>
                  </a:lnTo>
                  <a:cubicBezTo>
                    <a:pt x="7111" y="6125"/>
                    <a:pt x="7092" y="6276"/>
                    <a:pt x="7092" y="6428"/>
                  </a:cubicBezTo>
                  <a:lnTo>
                    <a:pt x="7092" y="7698"/>
                  </a:lnTo>
                  <a:lnTo>
                    <a:pt x="2996" y="7698"/>
                  </a:lnTo>
                  <a:cubicBezTo>
                    <a:pt x="2984" y="7698"/>
                    <a:pt x="2972" y="7697"/>
                    <a:pt x="2960" y="7697"/>
                  </a:cubicBezTo>
                  <a:cubicBezTo>
                    <a:pt x="2388" y="7697"/>
                    <a:pt x="2383" y="8554"/>
                    <a:pt x="2943" y="8554"/>
                  </a:cubicBezTo>
                  <a:cubicBezTo>
                    <a:pt x="2960" y="8554"/>
                    <a:pt x="2978" y="8553"/>
                    <a:pt x="2996" y="8552"/>
                  </a:cubicBezTo>
                  <a:lnTo>
                    <a:pt x="7111" y="8552"/>
                  </a:lnTo>
                  <a:lnTo>
                    <a:pt x="7111" y="10277"/>
                  </a:lnTo>
                  <a:lnTo>
                    <a:pt x="5556" y="10277"/>
                  </a:lnTo>
                  <a:cubicBezTo>
                    <a:pt x="5442" y="10277"/>
                    <a:pt x="5348" y="10315"/>
                    <a:pt x="5253" y="10391"/>
                  </a:cubicBezTo>
                  <a:lnTo>
                    <a:pt x="3414" y="12230"/>
                  </a:lnTo>
                  <a:lnTo>
                    <a:pt x="3414" y="10694"/>
                  </a:lnTo>
                  <a:cubicBezTo>
                    <a:pt x="3414" y="10467"/>
                    <a:pt x="3224" y="10277"/>
                    <a:pt x="2996" y="10277"/>
                  </a:cubicBezTo>
                  <a:lnTo>
                    <a:pt x="1271" y="10277"/>
                  </a:lnTo>
                  <a:cubicBezTo>
                    <a:pt x="1043" y="10277"/>
                    <a:pt x="854" y="10088"/>
                    <a:pt x="854" y="9841"/>
                  </a:cubicBezTo>
                  <a:lnTo>
                    <a:pt x="854" y="1289"/>
                  </a:lnTo>
                  <a:cubicBezTo>
                    <a:pt x="854" y="1043"/>
                    <a:pt x="1043" y="853"/>
                    <a:pt x="1271" y="853"/>
                  </a:cubicBezTo>
                  <a:close/>
                  <a:moveTo>
                    <a:pt x="20612" y="5992"/>
                  </a:moveTo>
                  <a:cubicBezTo>
                    <a:pt x="20839" y="5992"/>
                    <a:pt x="21029" y="6182"/>
                    <a:pt x="21048" y="6428"/>
                  </a:cubicBezTo>
                  <a:lnTo>
                    <a:pt x="21048" y="14980"/>
                  </a:lnTo>
                  <a:cubicBezTo>
                    <a:pt x="21048" y="15207"/>
                    <a:pt x="20839" y="15397"/>
                    <a:pt x="20612" y="15416"/>
                  </a:cubicBezTo>
                  <a:lnTo>
                    <a:pt x="18905" y="15416"/>
                  </a:lnTo>
                  <a:cubicBezTo>
                    <a:pt x="18659" y="15416"/>
                    <a:pt x="18469" y="15605"/>
                    <a:pt x="18469" y="15833"/>
                  </a:cubicBezTo>
                  <a:lnTo>
                    <a:pt x="18469" y="17369"/>
                  </a:lnTo>
                  <a:lnTo>
                    <a:pt x="16630" y="15530"/>
                  </a:lnTo>
                  <a:cubicBezTo>
                    <a:pt x="16554" y="15454"/>
                    <a:pt x="16459" y="15416"/>
                    <a:pt x="16345" y="15416"/>
                  </a:cubicBezTo>
                  <a:lnTo>
                    <a:pt x="8381" y="15416"/>
                  </a:lnTo>
                  <a:cubicBezTo>
                    <a:pt x="8135" y="15416"/>
                    <a:pt x="7945" y="15207"/>
                    <a:pt x="7945" y="14980"/>
                  </a:cubicBezTo>
                  <a:lnTo>
                    <a:pt x="7945" y="6428"/>
                  </a:lnTo>
                  <a:cubicBezTo>
                    <a:pt x="7945" y="6182"/>
                    <a:pt x="8135" y="5992"/>
                    <a:pt x="8381" y="5992"/>
                  </a:cubicBezTo>
                  <a:close/>
                  <a:moveTo>
                    <a:pt x="1271" y="0"/>
                  </a:moveTo>
                  <a:cubicBezTo>
                    <a:pt x="569" y="0"/>
                    <a:pt x="0" y="569"/>
                    <a:pt x="0" y="1289"/>
                  </a:cubicBezTo>
                  <a:lnTo>
                    <a:pt x="0" y="9841"/>
                  </a:lnTo>
                  <a:cubicBezTo>
                    <a:pt x="0" y="10543"/>
                    <a:pt x="569" y="11130"/>
                    <a:pt x="1271" y="11130"/>
                  </a:cubicBezTo>
                  <a:lnTo>
                    <a:pt x="2560" y="11130"/>
                  </a:lnTo>
                  <a:lnTo>
                    <a:pt x="2560" y="13254"/>
                  </a:lnTo>
                  <a:cubicBezTo>
                    <a:pt x="2560" y="13511"/>
                    <a:pt x="2769" y="13690"/>
                    <a:pt x="2992" y="13690"/>
                  </a:cubicBezTo>
                  <a:cubicBezTo>
                    <a:pt x="3099" y="13690"/>
                    <a:pt x="3208" y="13649"/>
                    <a:pt x="3300" y="13558"/>
                  </a:cubicBezTo>
                  <a:lnTo>
                    <a:pt x="5727" y="11112"/>
                  </a:lnTo>
                  <a:lnTo>
                    <a:pt x="7111" y="11112"/>
                  </a:lnTo>
                  <a:lnTo>
                    <a:pt x="7111" y="14980"/>
                  </a:lnTo>
                  <a:cubicBezTo>
                    <a:pt x="7111" y="15681"/>
                    <a:pt x="7680" y="16250"/>
                    <a:pt x="8381" y="16250"/>
                  </a:cubicBezTo>
                  <a:lnTo>
                    <a:pt x="16175" y="16250"/>
                  </a:lnTo>
                  <a:lnTo>
                    <a:pt x="18621" y="18696"/>
                  </a:lnTo>
                  <a:cubicBezTo>
                    <a:pt x="18706" y="18782"/>
                    <a:pt x="18811" y="18820"/>
                    <a:pt x="18914" y="18820"/>
                  </a:cubicBezTo>
                  <a:cubicBezTo>
                    <a:pt x="19132" y="18820"/>
                    <a:pt x="19341" y="18650"/>
                    <a:pt x="19341" y="18393"/>
                  </a:cubicBezTo>
                  <a:lnTo>
                    <a:pt x="19341" y="16269"/>
                  </a:lnTo>
                  <a:lnTo>
                    <a:pt x="20612" y="16269"/>
                  </a:lnTo>
                  <a:cubicBezTo>
                    <a:pt x="21313" y="16269"/>
                    <a:pt x="21901" y="15681"/>
                    <a:pt x="21901" y="14980"/>
                  </a:cubicBezTo>
                  <a:lnTo>
                    <a:pt x="21901" y="6428"/>
                  </a:lnTo>
                  <a:cubicBezTo>
                    <a:pt x="21901" y="5708"/>
                    <a:pt x="21313" y="5139"/>
                    <a:pt x="20612" y="5139"/>
                  </a:cubicBezTo>
                  <a:lnTo>
                    <a:pt x="14790" y="5139"/>
                  </a:lnTo>
                  <a:lnTo>
                    <a:pt x="14790" y="1289"/>
                  </a:lnTo>
                  <a:cubicBezTo>
                    <a:pt x="14790" y="569"/>
                    <a:pt x="14222" y="0"/>
                    <a:pt x="135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4" name="Google Shape;3014;p50"/>
            <p:cNvSpPr/>
            <p:nvPr/>
          </p:nvSpPr>
          <p:spPr>
            <a:xfrm>
              <a:off x="1586938" y="5293600"/>
              <a:ext cx="208025" cy="21900"/>
            </a:xfrm>
            <a:custGeom>
              <a:avLst/>
              <a:gdLst/>
              <a:ahLst/>
              <a:cxnLst/>
              <a:rect l="l" t="t" r="r" b="b"/>
              <a:pathLst>
                <a:path w="8321" h="876" extrusionOk="0">
                  <a:moveTo>
                    <a:pt x="578" y="1"/>
                  </a:moveTo>
                  <a:cubicBezTo>
                    <a:pt x="1" y="1"/>
                    <a:pt x="1" y="875"/>
                    <a:pt x="578" y="875"/>
                  </a:cubicBezTo>
                  <a:cubicBezTo>
                    <a:pt x="590" y="875"/>
                    <a:pt x="602" y="875"/>
                    <a:pt x="614" y="874"/>
                  </a:cubicBezTo>
                  <a:lnTo>
                    <a:pt x="7725" y="874"/>
                  </a:lnTo>
                  <a:cubicBezTo>
                    <a:pt x="7737" y="875"/>
                    <a:pt x="7749" y="875"/>
                    <a:pt x="7760" y="875"/>
                  </a:cubicBezTo>
                  <a:cubicBezTo>
                    <a:pt x="8320" y="875"/>
                    <a:pt x="8320" y="1"/>
                    <a:pt x="7760" y="1"/>
                  </a:cubicBezTo>
                  <a:cubicBezTo>
                    <a:pt x="7749" y="1"/>
                    <a:pt x="7737" y="1"/>
                    <a:pt x="7725" y="2"/>
                  </a:cubicBezTo>
                  <a:lnTo>
                    <a:pt x="614" y="2"/>
                  </a:lnTo>
                  <a:cubicBezTo>
                    <a:pt x="602" y="1"/>
                    <a:pt x="590" y="1"/>
                    <a:pt x="5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5" name="Google Shape;3015;p50"/>
            <p:cNvSpPr/>
            <p:nvPr/>
          </p:nvSpPr>
          <p:spPr>
            <a:xfrm>
              <a:off x="1766313" y="5422075"/>
              <a:ext cx="206400" cy="21450"/>
            </a:xfrm>
            <a:custGeom>
              <a:avLst/>
              <a:gdLst/>
              <a:ahLst/>
              <a:cxnLst/>
              <a:rect l="l" t="t" r="r" b="b"/>
              <a:pathLst>
                <a:path w="8256" h="858" extrusionOk="0">
                  <a:moveTo>
                    <a:pt x="7678" y="0"/>
                  </a:moveTo>
                  <a:cubicBezTo>
                    <a:pt x="7666" y="0"/>
                    <a:pt x="7654" y="1"/>
                    <a:pt x="7642" y="1"/>
                  </a:cubicBezTo>
                  <a:lnTo>
                    <a:pt x="531" y="1"/>
                  </a:lnTo>
                  <a:cubicBezTo>
                    <a:pt x="0" y="39"/>
                    <a:pt x="0" y="817"/>
                    <a:pt x="531" y="855"/>
                  </a:cubicBezTo>
                  <a:lnTo>
                    <a:pt x="7642" y="855"/>
                  </a:lnTo>
                  <a:cubicBezTo>
                    <a:pt x="7660" y="856"/>
                    <a:pt x="7677" y="857"/>
                    <a:pt x="7695" y="857"/>
                  </a:cubicBezTo>
                  <a:cubicBezTo>
                    <a:pt x="8255" y="857"/>
                    <a:pt x="8250" y="0"/>
                    <a:pt x="76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6" name="Google Shape;3016;p50"/>
            <p:cNvSpPr/>
            <p:nvPr/>
          </p:nvSpPr>
          <p:spPr>
            <a:xfrm>
              <a:off x="1766313" y="5486575"/>
              <a:ext cx="246975" cy="21350"/>
            </a:xfrm>
            <a:custGeom>
              <a:avLst/>
              <a:gdLst/>
              <a:ahLst/>
              <a:cxnLst/>
              <a:rect l="l" t="t" r="r" b="b"/>
              <a:pathLst>
                <a:path w="9879" h="854" extrusionOk="0">
                  <a:moveTo>
                    <a:pt x="531" y="0"/>
                  </a:moveTo>
                  <a:cubicBezTo>
                    <a:pt x="0" y="38"/>
                    <a:pt x="0" y="816"/>
                    <a:pt x="531" y="853"/>
                  </a:cubicBezTo>
                  <a:lnTo>
                    <a:pt x="9348" y="853"/>
                  </a:lnTo>
                  <a:cubicBezTo>
                    <a:pt x="9879" y="816"/>
                    <a:pt x="9879" y="38"/>
                    <a:pt x="93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7" name="Google Shape;3017;p50"/>
            <p:cNvSpPr/>
            <p:nvPr/>
          </p:nvSpPr>
          <p:spPr>
            <a:xfrm>
              <a:off x="1766313" y="5550575"/>
              <a:ext cx="246975" cy="21350"/>
            </a:xfrm>
            <a:custGeom>
              <a:avLst/>
              <a:gdLst/>
              <a:ahLst/>
              <a:cxnLst/>
              <a:rect l="l" t="t" r="r" b="b"/>
              <a:pathLst>
                <a:path w="9879" h="854" extrusionOk="0">
                  <a:moveTo>
                    <a:pt x="531" y="0"/>
                  </a:moveTo>
                  <a:cubicBezTo>
                    <a:pt x="0" y="38"/>
                    <a:pt x="0" y="815"/>
                    <a:pt x="531" y="853"/>
                  </a:cubicBezTo>
                  <a:lnTo>
                    <a:pt x="9348" y="853"/>
                  </a:lnTo>
                  <a:cubicBezTo>
                    <a:pt x="9879" y="815"/>
                    <a:pt x="9879" y="38"/>
                    <a:pt x="93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18" name="Google Shape;3018;p50"/>
          <p:cNvGrpSpPr/>
          <p:nvPr/>
        </p:nvGrpSpPr>
        <p:grpSpPr>
          <a:xfrm>
            <a:off x="2449420" y="4071570"/>
            <a:ext cx="264589" cy="365774"/>
            <a:chOff x="2141263" y="5264900"/>
            <a:chExt cx="314800" cy="434050"/>
          </a:xfrm>
        </p:grpSpPr>
        <p:sp>
          <p:nvSpPr>
            <p:cNvPr id="3019" name="Google Shape;3019;p50"/>
            <p:cNvSpPr/>
            <p:nvPr/>
          </p:nvSpPr>
          <p:spPr>
            <a:xfrm>
              <a:off x="2150263" y="5269850"/>
              <a:ext cx="297250" cy="417325"/>
            </a:xfrm>
            <a:custGeom>
              <a:avLst/>
              <a:gdLst/>
              <a:ahLst/>
              <a:cxnLst/>
              <a:rect l="l" t="t" r="r" b="b"/>
              <a:pathLst>
                <a:path w="11890" h="16693" extrusionOk="0">
                  <a:moveTo>
                    <a:pt x="6440" y="2713"/>
                  </a:moveTo>
                  <a:cubicBezTo>
                    <a:pt x="7837" y="2713"/>
                    <a:pt x="9178" y="3790"/>
                    <a:pt x="9178" y="5430"/>
                  </a:cubicBezTo>
                  <a:cubicBezTo>
                    <a:pt x="9178" y="6927"/>
                    <a:pt x="7965" y="8141"/>
                    <a:pt x="6467" y="8141"/>
                  </a:cubicBezTo>
                  <a:cubicBezTo>
                    <a:pt x="4040" y="8141"/>
                    <a:pt x="2826" y="5221"/>
                    <a:pt x="4533" y="3514"/>
                  </a:cubicBezTo>
                  <a:cubicBezTo>
                    <a:pt x="5086" y="2961"/>
                    <a:pt x="5769" y="2713"/>
                    <a:pt x="6440" y="2713"/>
                  </a:cubicBezTo>
                  <a:close/>
                  <a:moveTo>
                    <a:pt x="6445" y="1"/>
                  </a:moveTo>
                  <a:cubicBezTo>
                    <a:pt x="5491" y="1"/>
                    <a:pt x="4513" y="257"/>
                    <a:pt x="3604" y="822"/>
                  </a:cubicBezTo>
                  <a:cubicBezTo>
                    <a:pt x="1" y="3059"/>
                    <a:pt x="247" y="8406"/>
                    <a:pt x="4059" y="10284"/>
                  </a:cubicBezTo>
                  <a:lnTo>
                    <a:pt x="6467" y="16693"/>
                  </a:lnTo>
                  <a:lnTo>
                    <a:pt x="8856" y="10284"/>
                  </a:lnTo>
                  <a:cubicBezTo>
                    <a:pt x="10714" y="9373"/>
                    <a:pt x="11890" y="7496"/>
                    <a:pt x="11890" y="5430"/>
                  </a:cubicBezTo>
                  <a:cubicBezTo>
                    <a:pt x="11890" y="2254"/>
                    <a:pt x="9272" y="1"/>
                    <a:pt x="6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0" name="Google Shape;3020;p50"/>
            <p:cNvSpPr/>
            <p:nvPr/>
          </p:nvSpPr>
          <p:spPr>
            <a:xfrm>
              <a:off x="2303388" y="5298950"/>
              <a:ext cx="19925" cy="17000"/>
            </a:xfrm>
            <a:custGeom>
              <a:avLst/>
              <a:gdLst/>
              <a:ahLst/>
              <a:cxnLst/>
              <a:rect l="l" t="t" r="r" b="b"/>
              <a:pathLst>
                <a:path w="797" h="680" extrusionOk="0">
                  <a:moveTo>
                    <a:pt x="329" y="1"/>
                  </a:moveTo>
                  <a:cubicBezTo>
                    <a:pt x="161" y="1"/>
                    <a:pt x="0" y="136"/>
                    <a:pt x="0" y="338"/>
                  </a:cubicBezTo>
                  <a:cubicBezTo>
                    <a:pt x="0" y="527"/>
                    <a:pt x="152" y="679"/>
                    <a:pt x="342" y="679"/>
                  </a:cubicBezTo>
                  <a:cubicBezTo>
                    <a:pt x="645" y="679"/>
                    <a:pt x="797" y="319"/>
                    <a:pt x="569" y="110"/>
                  </a:cubicBezTo>
                  <a:cubicBezTo>
                    <a:pt x="500" y="34"/>
                    <a:pt x="413" y="1"/>
                    <a:pt x="3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1" name="Google Shape;3021;p50"/>
            <p:cNvSpPr/>
            <p:nvPr/>
          </p:nvSpPr>
          <p:spPr>
            <a:xfrm>
              <a:off x="2209538" y="5332975"/>
              <a:ext cx="178725" cy="152750"/>
            </a:xfrm>
            <a:custGeom>
              <a:avLst/>
              <a:gdLst/>
              <a:ahLst/>
              <a:cxnLst/>
              <a:rect l="l" t="t" r="r" b="b"/>
              <a:pathLst>
                <a:path w="7149" h="6110" extrusionOk="0">
                  <a:moveTo>
                    <a:pt x="4073" y="683"/>
                  </a:moveTo>
                  <a:cubicBezTo>
                    <a:pt x="5295" y="683"/>
                    <a:pt x="6466" y="1630"/>
                    <a:pt x="6466" y="3054"/>
                  </a:cubicBezTo>
                  <a:cubicBezTo>
                    <a:pt x="6466" y="4362"/>
                    <a:pt x="5404" y="5424"/>
                    <a:pt x="4096" y="5424"/>
                  </a:cubicBezTo>
                  <a:cubicBezTo>
                    <a:pt x="1972" y="5424"/>
                    <a:pt x="910" y="2864"/>
                    <a:pt x="2408" y="1385"/>
                  </a:cubicBezTo>
                  <a:cubicBezTo>
                    <a:pt x="2893" y="900"/>
                    <a:pt x="3489" y="683"/>
                    <a:pt x="4073" y="683"/>
                  </a:cubicBezTo>
                  <a:close/>
                  <a:moveTo>
                    <a:pt x="4096" y="1"/>
                  </a:moveTo>
                  <a:cubicBezTo>
                    <a:pt x="1365" y="1"/>
                    <a:pt x="0" y="3281"/>
                    <a:pt x="1934" y="5215"/>
                  </a:cubicBezTo>
                  <a:cubicBezTo>
                    <a:pt x="2552" y="5833"/>
                    <a:pt x="3314" y="6109"/>
                    <a:pt x="4062" y="6109"/>
                  </a:cubicBezTo>
                  <a:cubicBezTo>
                    <a:pt x="5635" y="6109"/>
                    <a:pt x="7149" y="4890"/>
                    <a:pt x="7149" y="3054"/>
                  </a:cubicBezTo>
                  <a:cubicBezTo>
                    <a:pt x="7130" y="1366"/>
                    <a:pt x="5764" y="1"/>
                    <a:pt x="4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2" name="Google Shape;3022;p50"/>
            <p:cNvSpPr/>
            <p:nvPr/>
          </p:nvSpPr>
          <p:spPr>
            <a:xfrm>
              <a:off x="2141263" y="5264900"/>
              <a:ext cx="314800" cy="434050"/>
            </a:xfrm>
            <a:custGeom>
              <a:avLst/>
              <a:gdLst/>
              <a:ahLst/>
              <a:cxnLst/>
              <a:rect l="l" t="t" r="r" b="b"/>
              <a:pathLst>
                <a:path w="12592" h="17362" extrusionOk="0">
                  <a:moveTo>
                    <a:pt x="6827" y="676"/>
                  </a:moveTo>
                  <a:cubicBezTo>
                    <a:pt x="9178" y="676"/>
                    <a:pt x="11245" y="2307"/>
                    <a:pt x="11776" y="4620"/>
                  </a:cubicBezTo>
                  <a:cubicBezTo>
                    <a:pt x="12307" y="6914"/>
                    <a:pt x="11188" y="9284"/>
                    <a:pt x="9064" y="10327"/>
                  </a:cubicBezTo>
                  <a:cubicBezTo>
                    <a:pt x="8988" y="10365"/>
                    <a:pt x="8931" y="10441"/>
                    <a:pt x="8894" y="10517"/>
                  </a:cubicBezTo>
                  <a:lnTo>
                    <a:pt x="6827" y="16054"/>
                  </a:lnTo>
                  <a:lnTo>
                    <a:pt x="4741" y="10517"/>
                  </a:lnTo>
                  <a:cubicBezTo>
                    <a:pt x="4722" y="10441"/>
                    <a:pt x="4646" y="10365"/>
                    <a:pt x="4570" y="10327"/>
                  </a:cubicBezTo>
                  <a:cubicBezTo>
                    <a:pt x="2447" y="9284"/>
                    <a:pt x="1328" y="6914"/>
                    <a:pt x="1859" y="4620"/>
                  </a:cubicBezTo>
                  <a:cubicBezTo>
                    <a:pt x="2409" y="2307"/>
                    <a:pt x="4457" y="676"/>
                    <a:pt x="6827" y="676"/>
                  </a:cubicBezTo>
                  <a:close/>
                  <a:moveTo>
                    <a:pt x="6813" y="1"/>
                  </a:moveTo>
                  <a:cubicBezTo>
                    <a:pt x="5815" y="1"/>
                    <a:pt x="4790" y="265"/>
                    <a:pt x="3831" y="847"/>
                  </a:cubicBezTo>
                  <a:cubicBezTo>
                    <a:pt x="1" y="3179"/>
                    <a:pt x="171" y="8810"/>
                    <a:pt x="4153" y="10877"/>
                  </a:cubicBezTo>
                  <a:lnTo>
                    <a:pt x="6334" y="16698"/>
                  </a:lnTo>
                  <a:lnTo>
                    <a:pt x="4779" y="16698"/>
                  </a:lnTo>
                  <a:cubicBezTo>
                    <a:pt x="4343" y="16698"/>
                    <a:pt x="4343" y="17362"/>
                    <a:pt x="4779" y="17362"/>
                  </a:cubicBezTo>
                  <a:lnTo>
                    <a:pt x="8856" y="17362"/>
                  </a:lnTo>
                  <a:cubicBezTo>
                    <a:pt x="9311" y="17362"/>
                    <a:pt x="9311" y="16698"/>
                    <a:pt x="8856" y="16698"/>
                  </a:cubicBezTo>
                  <a:lnTo>
                    <a:pt x="7320" y="16698"/>
                  </a:lnTo>
                  <a:lnTo>
                    <a:pt x="9481" y="10877"/>
                  </a:lnTo>
                  <a:cubicBezTo>
                    <a:pt x="11396" y="9891"/>
                    <a:pt x="12591" y="7919"/>
                    <a:pt x="12591" y="5777"/>
                  </a:cubicBezTo>
                  <a:cubicBezTo>
                    <a:pt x="12591" y="2402"/>
                    <a:pt x="9822" y="1"/>
                    <a:pt x="68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3" name="Google Shape;3023;p50"/>
            <p:cNvSpPr/>
            <p:nvPr/>
          </p:nvSpPr>
          <p:spPr>
            <a:xfrm>
              <a:off x="2332463" y="5304450"/>
              <a:ext cx="89450" cy="113400"/>
            </a:xfrm>
            <a:custGeom>
              <a:avLst/>
              <a:gdLst/>
              <a:ahLst/>
              <a:cxnLst/>
              <a:rect l="l" t="t" r="r" b="b"/>
              <a:pathLst>
                <a:path w="3578" h="4536" extrusionOk="0">
                  <a:moveTo>
                    <a:pt x="494" y="1"/>
                  </a:moveTo>
                  <a:cubicBezTo>
                    <a:pt x="144" y="1"/>
                    <a:pt x="0" y="548"/>
                    <a:pt x="392" y="668"/>
                  </a:cubicBezTo>
                  <a:cubicBezTo>
                    <a:pt x="1890" y="1199"/>
                    <a:pt x="2895" y="2602"/>
                    <a:pt x="2895" y="4195"/>
                  </a:cubicBezTo>
                  <a:cubicBezTo>
                    <a:pt x="2895" y="4422"/>
                    <a:pt x="3066" y="4536"/>
                    <a:pt x="3237" y="4536"/>
                  </a:cubicBezTo>
                  <a:cubicBezTo>
                    <a:pt x="3407" y="4536"/>
                    <a:pt x="3578" y="4422"/>
                    <a:pt x="3578" y="4195"/>
                  </a:cubicBezTo>
                  <a:cubicBezTo>
                    <a:pt x="3578" y="2317"/>
                    <a:pt x="2383" y="649"/>
                    <a:pt x="620" y="23"/>
                  </a:cubicBezTo>
                  <a:cubicBezTo>
                    <a:pt x="576" y="8"/>
                    <a:pt x="533" y="1"/>
                    <a:pt x="4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24" name="Google Shape;3024;p50"/>
          <p:cNvGrpSpPr/>
          <p:nvPr/>
        </p:nvGrpSpPr>
        <p:grpSpPr>
          <a:xfrm>
            <a:off x="3118470" y="4071581"/>
            <a:ext cx="365770" cy="365752"/>
            <a:chOff x="2806813" y="5231175"/>
            <a:chExt cx="295500" cy="292625"/>
          </a:xfrm>
        </p:grpSpPr>
        <p:sp>
          <p:nvSpPr>
            <p:cNvPr id="3025" name="Google Shape;3025;p50"/>
            <p:cNvSpPr/>
            <p:nvPr/>
          </p:nvSpPr>
          <p:spPr>
            <a:xfrm>
              <a:off x="3034838" y="5258150"/>
              <a:ext cx="46000" cy="229925"/>
            </a:xfrm>
            <a:custGeom>
              <a:avLst/>
              <a:gdLst/>
              <a:ahLst/>
              <a:cxnLst/>
              <a:rect l="l" t="t" r="r" b="b"/>
              <a:pathLst>
                <a:path w="1840" h="9197" extrusionOk="0">
                  <a:moveTo>
                    <a:pt x="0" y="0"/>
                  </a:moveTo>
                  <a:lnTo>
                    <a:pt x="0" y="9197"/>
                  </a:lnTo>
                  <a:lnTo>
                    <a:pt x="1839" y="9197"/>
                  </a:lnTo>
                  <a:lnTo>
                    <a:pt x="18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6" name="Google Shape;3026;p50"/>
            <p:cNvSpPr/>
            <p:nvPr/>
          </p:nvSpPr>
          <p:spPr>
            <a:xfrm>
              <a:off x="2954238" y="5326875"/>
              <a:ext cx="46000" cy="161200"/>
            </a:xfrm>
            <a:custGeom>
              <a:avLst/>
              <a:gdLst/>
              <a:ahLst/>
              <a:cxnLst/>
              <a:rect l="l" t="t" r="r" b="b"/>
              <a:pathLst>
                <a:path w="1840" h="6448" extrusionOk="0">
                  <a:moveTo>
                    <a:pt x="1" y="1"/>
                  </a:moveTo>
                  <a:lnTo>
                    <a:pt x="1" y="6448"/>
                  </a:lnTo>
                  <a:lnTo>
                    <a:pt x="1840" y="6448"/>
                  </a:lnTo>
                  <a:lnTo>
                    <a:pt x="18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7" name="Google Shape;3027;p50"/>
            <p:cNvSpPr/>
            <p:nvPr/>
          </p:nvSpPr>
          <p:spPr>
            <a:xfrm>
              <a:off x="2873663" y="5396100"/>
              <a:ext cx="46000" cy="91975"/>
            </a:xfrm>
            <a:custGeom>
              <a:avLst/>
              <a:gdLst/>
              <a:ahLst/>
              <a:cxnLst/>
              <a:rect l="l" t="t" r="r" b="b"/>
              <a:pathLst>
                <a:path w="1840" h="3679" extrusionOk="0">
                  <a:moveTo>
                    <a:pt x="0" y="0"/>
                  </a:moveTo>
                  <a:lnTo>
                    <a:pt x="0" y="3679"/>
                  </a:lnTo>
                  <a:lnTo>
                    <a:pt x="1839" y="3679"/>
                  </a:lnTo>
                  <a:lnTo>
                    <a:pt x="1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8" name="Google Shape;3028;p50"/>
            <p:cNvSpPr/>
            <p:nvPr/>
          </p:nvSpPr>
          <p:spPr>
            <a:xfrm>
              <a:off x="3051888" y="5302000"/>
              <a:ext cx="12425" cy="11725"/>
            </a:xfrm>
            <a:custGeom>
              <a:avLst/>
              <a:gdLst/>
              <a:ahLst/>
              <a:cxnLst/>
              <a:rect l="l" t="t" r="r" b="b"/>
              <a:pathLst>
                <a:path w="497" h="469" extrusionOk="0">
                  <a:moveTo>
                    <a:pt x="276" y="1"/>
                  </a:moveTo>
                  <a:cubicBezTo>
                    <a:pt x="261" y="1"/>
                    <a:pt x="245" y="3"/>
                    <a:pt x="228" y="7"/>
                  </a:cubicBezTo>
                  <a:cubicBezTo>
                    <a:pt x="1" y="64"/>
                    <a:pt x="1" y="405"/>
                    <a:pt x="228" y="462"/>
                  </a:cubicBezTo>
                  <a:cubicBezTo>
                    <a:pt x="245" y="467"/>
                    <a:pt x="261" y="469"/>
                    <a:pt x="276" y="469"/>
                  </a:cubicBezTo>
                  <a:cubicBezTo>
                    <a:pt x="497" y="469"/>
                    <a:pt x="497" y="1"/>
                    <a:pt x="2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9" name="Google Shape;3029;p50"/>
            <p:cNvSpPr/>
            <p:nvPr/>
          </p:nvSpPr>
          <p:spPr>
            <a:xfrm>
              <a:off x="2806813" y="5231175"/>
              <a:ext cx="295500" cy="292625"/>
            </a:xfrm>
            <a:custGeom>
              <a:avLst/>
              <a:gdLst/>
              <a:ahLst/>
              <a:cxnLst/>
              <a:rect l="l" t="t" r="r" b="b"/>
              <a:pathLst>
                <a:path w="11820" h="11705" extrusionOk="0">
                  <a:moveTo>
                    <a:pt x="4286" y="6974"/>
                  </a:moveTo>
                  <a:lnTo>
                    <a:pt x="4286" y="10197"/>
                  </a:lnTo>
                  <a:lnTo>
                    <a:pt x="2902" y="10197"/>
                  </a:lnTo>
                  <a:lnTo>
                    <a:pt x="2902" y="6974"/>
                  </a:lnTo>
                  <a:close/>
                  <a:moveTo>
                    <a:pt x="7509" y="4205"/>
                  </a:moveTo>
                  <a:lnTo>
                    <a:pt x="7509" y="10197"/>
                  </a:lnTo>
                  <a:lnTo>
                    <a:pt x="6125" y="10197"/>
                  </a:lnTo>
                  <a:lnTo>
                    <a:pt x="6125" y="4205"/>
                  </a:lnTo>
                  <a:close/>
                  <a:moveTo>
                    <a:pt x="10714" y="1456"/>
                  </a:moveTo>
                  <a:lnTo>
                    <a:pt x="10714" y="10197"/>
                  </a:lnTo>
                  <a:lnTo>
                    <a:pt x="9349" y="10197"/>
                  </a:lnTo>
                  <a:lnTo>
                    <a:pt x="9349" y="1456"/>
                  </a:lnTo>
                  <a:close/>
                  <a:moveTo>
                    <a:pt x="1290" y="1"/>
                  </a:moveTo>
                  <a:cubicBezTo>
                    <a:pt x="1190" y="1"/>
                    <a:pt x="1091" y="62"/>
                    <a:pt x="1062" y="186"/>
                  </a:cubicBezTo>
                  <a:lnTo>
                    <a:pt x="1062" y="1001"/>
                  </a:lnTo>
                  <a:lnTo>
                    <a:pt x="247" y="1001"/>
                  </a:lnTo>
                  <a:cubicBezTo>
                    <a:pt x="1" y="1058"/>
                    <a:pt x="1" y="1399"/>
                    <a:pt x="247" y="1456"/>
                  </a:cubicBezTo>
                  <a:lnTo>
                    <a:pt x="1081" y="1456"/>
                  </a:lnTo>
                  <a:lnTo>
                    <a:pt x="1081" y="2385"/>
                  </a:lnTo>
                  <a:lnTo>
                    <a:pt x="247" y="2385"/>
                  </a:lnTo>
                  <a:cubicBezTo>
                    <a:pt x="1" y="2442"/>
                    <a:pt x="1" y="2783"/>
                    <a:pt x="247" y="2840"/>
                  </a:cubicBezTo>
                  <a:lnTo>
                    <a:pt x="1081" y="2840"/>
                  </a:lnTo>
                  <a:lnTo>
                    <a:pt x="1081" y="3769"/>
                  </a:lnTo>
                  <a:lnTo>
                    <a:pt x="247" y="3769"/>
                  </a:lnTo>
                  <a:cubicBezTo>
                    <a:pt x="1" y="3826"/>
                    <a:pt x="1" y="4168"/>
                    <a:pt x="247" y="4224"/>
                  </a:cubicBezTo>
                  <a:lnTo>
                    <a:pt x="1081" y="4224"/>
                  </a:lnTo>
                  <a:lnTo>
                    <a:pt x="1081" y="5135"/>
                  </a:lnTo>
                  <a:lnTo>
                    <a:pt x="247" y="5135"/>
                  </a:lnTo>
                  <a:cubicBezTo>
                    <a:pt x="1" y="5210"/>
                    <a:pt x="1" y="5533"/>
                    <a:pt x="247" y="5609"/>
                  </a:cubicBezTo>
                  <a:lnTo>
                    <a:pt x="1081" y="5609"/>
                  </a:lnTo>
                  <a:lnTo>
                    <a:pt x="1081" y="6519"/>
                  </a:lnTo>
                  <a:lnTo>
                    <a:pt x="247" y="6519"/>
                  </a:lnTo>
                  <a:cubicBezTo>
                    <a:pt x="1" y="6576"/>
                    <a:pt x="1" y="6917"/>
                    <a:pt x="247" y="6974"/>
                  </a:cubicBezTo>
                  <a:lnTo>
                    <a:pt x="1081" y="6974"/>
                  </a:lnTo>
                  <a:lnTo>
                    <a:pt x="1081" y="7903"/>
                  </a:lnTo>
                  <a:lnTo>
                    <a:pt x="247" y="7903"/>
                  </a:lnTo>
                  <a:cubicBezTo>
                    <a:pt x="1" y="7960"/>
                    <a:pt x="1" y="8301"/>
                    <a:pt x="247" y="8358"/>
                  </a:cubicBezTo>
                  <a:lnTo>
                    <a:pt x="1081" y="8358"/>
                  </a:lnTo>
                  <a:lnTo>
                    <a:pt x="1081" y="9287"/>
                  </a:lnTo>
                  <a:lnTo>
                    <a:pt x="247" y="9287"/>
                  </a:lnTo>
                  <a:cubicBezTo>
                    <a:pt x="1" y="9344"/>
                    <a:pt x="1" y="9685"/>
                    <a:pt x="247" y="9742"/>
                  </a:cubicBezTo>
                  <a:lnTo>
                    <a:pt x="1081" y="9742"/>
                  </a:lnTo>
                  <a:lnTo>
                    <a:pt x="1081" y="10425"/>
                  </a:lnTo>
                  <a:cubicBezTo>
                    <a:pt x="1081" y="10558"/>
                    <a:pt x="1176" y="10671"/>
                    <a:pt x="1309" y="10671"/>
                  </a:cubicBezTo>
                  <a:lnTo>
                    <a:pt x="2010" y="10671"/>
                  </a:lnTo>
                  <a:lnTo>
                    <a:pt x="2010" y="11506"/>
                  </a:lnTo>
                  <a:cubicBezTo>
                    <a:pt x="1973" y="11638"/>
                    <a:pt x="2101" y="11705"/>
                    <a:pt x="2231" y="11705"/>
                  </a:cubicBezTo>
                  <a:cubicBezTo>
                    <a:pt x="2361" y="11705"/>
                    <a:pt x="2494" y="11638"/>
                    <a:pt x="2466" y="11506"/>
                  </a:cubicBezTo>
                  <a:lnTo>
                    <a:pt x="2466" y="10671"/>
                  </a:lnTo>
                  <a:lnTo>
                    <a:pt x="3376" y="10671"/>
                  </a:lnTo>
                  <a:lnTo>
                    <a:pt x="3376" y="11506"/>
                  </a:lnTo>
                  <a:cubicBezTo>
                    <a:pt x="3404" y="11619"/>
                    <a:pt x="3504" y="11676"/>
                    <a:pt x="3606" y="11676"/>
                  </a:cubicBezTo>
                  <a:cubicBezTo>
                    <a:pt x="3708" y="11676"/>
                    <a:pt x="3812" y="11619"/>
                    <a:pt x="3850" y="11506"/>
                  </a:cubicBezTo>
                  <a:lnTo>
                    <a:pt x="3850" y="10671"/>
                  </a:lnTo>
                  <a:lnTo>
                    <a:pt x="4760" y="10671"/>
                  </a:lnTo>
                  <a:lnTo>
                    <a:pt x="4760" y="11506"/>
                  </a:lnTo>
                  <a:cubicBezTo>
                    <a:pt x="4788" y="11619"/>
                    <a:pt x="4888" y="11676"/>
                    <a:pt x="4987" y="11676"/>
                  </a:cubicBezTo>
                  <a:cubicBezTo>
                    <a:pt x="5087" y="11676"/>
                    <a:pt x="5187" y="11619"/>
                    <a:pt x="5215" y="11506"/>
                  </a:cubicBezTo>
                  <a:lnTo>
                    <a:pt x="5215" y="10671"/>
                  </a:lnTo>
                  <a:lnTo>
                    <a:pt x="6125" y="10671"/>
                  </a:lnTo>
                  <a:lnTo>
                    <a:pt x="6125" y="11506"/>
                  </a:lnTo>
                  <a:cubicBezTo>
                    <a:pt x="6154" y="11619"/>
                    <a:pt x="6253" y="11676"/>
                    <a:pt x="6355" y="11676"/>
                  </a:cubicBezTo>
                  <a:cubicBezTo>
                    <a:pt x="6457" y="11676"/>
                    <a:pt x="6561" y="11619"/>
                    <a:pt x="6599" y="11506"/>
                  </a:cubicBezTo>
                  <a:lnTo>
                    <a:pt x="6599" y="10671"/>
                  </a:lnTo>
                  <a:lnTo>
                    <a:pt x="7509" y="10671"/>
                  </a:lnTo>
                  <a:lnTo>
                    <a:pt x="7509" y="11506"/>
                  </a:lnTo>
                  <a:cubicBezTo>
                    <a:pt x="7538" y="11619"/>
                    <a:pt x="7637" y="11676"/>
                    <a:pt x="7737" y="11676"/>
                  </a:cubicBezTo>
                  <a:cubicBezTo>
                    <a:pt x="7836" y="11676"/>
                    <a:pt x="7936" y="11619"/>
                    <a:pt x="7964" y="11506"/>
                  </a:cubicBezTo>
                  <a:lnTo>
                    <a:pt x="7964" y="10671"/>
                  </a:lnTo>
                  <a:lnTo>
                    <a:pt x="8894" y="10671"/>
                  </a:lnTo>
                  <a:lnTo>
                    <a:pt x="8894" y="11506"/>
                  </a:lnTo>
                  <a:cubicBezTo>
                    <a:pt x="8856" y="11638"/>
                    <a:pt x="8988" y="11705"/>
                    <a:pt x="9121" y="11705"/>
                  </a:cubicBezTo>
                  <a:cubicBezTo>
                    <a:pt x="9254" y="11705"/>
                    <a:pt x="9387" y="11638"/>
                    <a:pt x="9349" y="11506"/>
                  </a:cubicBezTo>
                  <a:lnTo>
                    <a:pt x="9349" y="10671"/>
                  </a:lnTo>
                  <a:lnTo>
                    <a:pt x="10259" y="10671"/>
                  </a:lnTo>
                  <a:lnTo>
                    <a:pt x="10259" y="11506"/>
                  </a:lnTo>
                  <a:cubicBezTo>
                    <a:pt x="10230" y="11638"/>
                    <a:pt x="10363" y="11705"/>
                    <a:pt x="10496" y="11705"/>
                  </a:cubicBezTo>
                  <a:cubicBezTo>
                    <a:pt x="10629" y="11705"/>
                    <a:pt x="10761" y="11638"/>
                    <a:pt x="10733" y="11506"/>
                  </a:cubicBezTo>
                  <a:lnTo>
                    <a:pt x="10733" y="10671"/>
                  </a:lnTo>
                  <a:lnTo>
                    <a:pt x="11548" y="10671"/>
                  </a:lnTo>
                  <a:cubicBezTo>
                    <a:pt x="11561" y="10674"/>
                    <a:pt x="11574" y="10675"/>
                    <a:pt x="11586" y="10675"/>
                  </a:cubicBezTo>
                  <a:cubicBezTo>
                    <a:pt x="11816" y="10675"/>
                    <a:pt x="11820" y="10209"/>
                    <a:pt x="11597" y="10209"/>
                  </a:cubicBezTo>
                  <a:cubicBezTo>
                    <a:pt x="11582" y="10209"/>
                    <a:pt x="11565" y="10212"/>
                    <a:pt x="11548" y="10216"/>
                  </a:cubicBezTo>
                  <a:lnTo>
                    <a:pt x="11548" y="10197"/>
                  </a:lnTo>
                  <a:lnTo>
                    <a:pt x="11188" y="10197"/>
                  </a:lnTo>
                  <a:lnTo>
                    <a:pt x="11188" y="1228"/>
                  </a:lnTo>
                  <a:cubicBezTo>
                    <a:pt x="11188" y="1096"/>
                    <a:pt x="11074" y="982"/>
                    <a:pt x="10941" y="982"/>
                  </a:cubicBezTo>
                  <a:lnTo>
                    <a:pt x="9102" y="982"/>
                  </a:lnTo>
                  <a:cubicBezTo>
                    <a:pt x="8969" y="982"/>
                    <a:pt x="8875" y="1096"/>
                    <a:pt x="8875" y="1228"/>
                  </a:cubicBezTo>
                  <a:lnTo>
                    <a:pt x="8875" y="10197"/>
                  </a:lnTo>
                  <a:lnTo>
                    <a:pt x="7945" y="10197"/>
                  </a:lnTo>
                  <a:lnTo>
                    <a:pt x="7945" y="3978"/>
                  </a:lnTo>
                  <a:cubicBezTo>
                    <a:pt x="7945" y="3845"/>
                    <a:pt x="7851" y="3750"/>
                    <a:pt x="7718" y="3750"/>
                  </a:cubicBezTo>
                  <a:lnTo>
                    <a:pt x="5879" y="3750"/>
                  </a:lnTo>
                  <a:cubicBezTo>
                    <a:pt x="5746" y="3750"/>
                    <a:pt x="5632" y="3845"/>
                    <a:pt x="5632" y="3978"/>
                  </a:cubicBezTo>
                  <a:lnTo>
                    <a:pt x="5632" y="10197"/>
                  </a:lnTo>
                  <a:lnTo>
                    <a:pt x="4760" y="10197"/>
                  </a:lnTo>
                  <a:lnTo>
                    <a:pt x="4760" y="6746"/>
                  </a:lnTo>
                  <a:cubicBezTo>
                    <a:pt x="4760" y="6614"/>
                    <a:pt x="4646" y="6500"/>
                    <a:pt x="4513" y="6500"/>
                  </a:cubicBezTo>
                  <a:lnTo>
                    <a:pt x="2674" y="6500"/>
                  </a:lnTo>
                  <a:cubicBezTo>
                    <a:pt x="2541" y="6500"/>
                    <a:pt x="2447" y="6614"/>
                    <a:pt x="2447" y="6746"/>
                  </a:cubicBezTo>
                  <a:lnTo>
                    <a:pt x="2447" y="10197"/>
                  </a:lnTo>
                  <a:lnTo>
                    <a:pt x="1517" y="10197"/>
                  </a:lnTo>
                  <a:lnTo>
                    <a:pt x="1517" y="186"/>
                  </a:lnTo>
                  <a:cubicBezTo>
                    <a:pt x="1489" y="62"/>
                    <a:pt x="1390" y="1"/>
                    <a:pt x="12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0" name="Google Shape;3030;p50"/>
            <p:cNvSpPr/>
            <p:nvPr/>
          </p:nvSpPr>
          <p:spPr>
            <a:xfrm>
              <a:off x="3051888" y="5326000"/>
              <a:ext cx="11875" cy="44925"/>
            </a:xfrm>
            <a:custGeom>
              <a:avLst/>
              <a:gdLst/>
              <a:ahLst/>
              <a:cxnLst/>
              <a:rect l="l" t="t" r="r" b="b"/>
              <a:pathLst>
                <a:path w="475" h="1797" extrusionOk="0">
                  <a:moveTo>
                    <a:pt x="238" y="0"/>
                  </a:moveTo>
                  <a:cubicBezTo>
                    <a:pt x="138" y="0"/>
                    <a:pt x="39" y="62"/>
                    <a:pt x="1" y="185"/>
                  </a:cubicBezTo>
                  <a:lnTo>
                    <a:pt x="1" y="1569"/>
                  </a:lnTo>
                  <a:cubicBezTo>
                    <a:pt x="1" y="1699"/>
                    <a:pt x="109" y="1792"/>
                    <a:pt x="238" y="1796"/>
                  </a:cubicBezTo>
                  <a:lnTo>
                    <a:pt x="238" y="1796"/>
                  </a:lnTo>
                  <a:cubicBezTo>
                    <a:pt x="366" y="1792"/>
                    <a:pt x="475" y="1699"/>
                    <a:pt x="475" y="1569"/>
                  </a:cubicBezTo>
                  <a:lnTo>
                    <a:pt x="475" y="185"/>
                  </a:lnTo>
                  <a:cubicBezTo>
                    <a:pt x="437" y="62"/>
                    <a:pt x="337" y="0"/>
                    <a:pt x="238" y="0"/>
                  </a:cubicBezTo>
                  <a:close/>
                  <a:moveTo>
                    <a:pt x="238" y="1796"/>
                  </a:moveTo>
                  <a:cubicBezTo>
                    <a:pt x="235" y="1797"/>
                    <a:pt x="231" y="1797"/>
                    <a:pt x="228" y="1797"/>
                  </a:cubicBezTo>
                  <a:lnTo>
                    <a:pt x="247" y="1797"/>
                  </a:lnTo>
                  <a:cubicBezTo>
                    <a:pt x="244" y="1797"/>
                    <a:pt x="241" y="1797"/>
                    <a:pt x="238" y="17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31" name="Google Shape;3031;p50"/>
          <p:cNvGrpSpPr/>
          <p:nvPr/>
        </p:nvGrpSpPr>
        <p:grpSpPr>
          <a:xfrm>
            <a:off x="3863641" y="4071586"/>
            <a:ext cx="314729" cy="365742"/>
            <a:chOff x="3363338" y="5229225"/>
            <a:chExt cx="341800" cy="390125"/>
          </a:xfrm>
        </p:grpSpPr>
        <p:sp>
          <p:nvSpPr>
            <p:cNvPr id="3032" name="Google Shape;3032;p50"/>
            <p:cNvSpPr/>
            <p:nvPr/>
          </p:nvSpPr>
          <p:spPr>
            <a:xfrm>
              <a:off x="3407888" y="5233500"/>
              <a:ext cx="297250" cy="250800"/>
            </a:xfrm>
            <a:custGeom>
              <a:avLst/>
              <a:gdLst/>
              <a:ahLst/>
              <a:cxnLst/>
              <a:rect l="l" t="t" r="r" b="b"/>
              <a:pathLst>
                <a:path w="11890" h="10032" extrusionOk="0">
                  <a:moveTo>
                    <a:pt x="5936" y="0"/>
                  </a:moveTo>
                  <a:cubicBezTo>
                    <a:pt x="3528" y="0"/>
                    <a:pt x="1404" y="1574"/>
                    <a:pt x="702" y="3888"/>
                  </a:cubicBezTo>
                  <a:cubicBezTo>
                    <a:pt x="1" y="6201"/>
                    <a:pt x="911" y="8704"/>
                    <a:pt x="2921" y="10031"/>
                  </a:cubicBezTo>
                  <a:lnTo>
                    <a:pt x="8970" y="10031"/>
                  </a:lnTo>
                  <a:cubicBezTo>
                    <a:pt x="10979" y="8704"/>
                    <a:pt x="11890" y="6201"/>
                    <a:pt x="11188" y="3888"/>
                  </a:cubicBezTo>
                  <a:cubicBezTo>
                    <a:pt x="10486" y="1574"/>
                    <a:pt x="8363" y="0"/>
                    <a:pt x="59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3" name="Google Shape;3033;p50"/>
            <p:cNvSpPr/>
            <p:nvPr/>
          </p:nvSpPr>
          <p:spPr>
            <a:xfrm>
              <a:off x="3480888" y="5416000"/>
              <a:ext cx="151250" cy="91400"/>
            </a:xfrm>
            <a:custGeom>
              <a:avLst/>
              <a:gdLst/>
              <a:ahLst/>
              <a:cxnLst/>
              <a:rect l="l" t="t" r="r" b="b"/>
              <a:pathLst>
                <a:path w="6050" h="3656" extrusionOk="0">
                  <a:moveTo>
                    <a:pt x="3016" y="1"/>
                  </a:moveTo>
                  <a:cubicBezTo>
                    <a:pt x="1461" y="1"/>
                    <a:pt x="153" y="1176"/>
                    <a:pt x="1" y="2731"/>
                  </a:cubicBezTo>
                  <a:cubicBezTo>
                    <a:pt x="911" y="3347"/>
                    <a:pt x="1963" y="3655"/>
                    <a:pt x="3018" y="3655"/>
                  </a:cubicBezTo>
                  <a:cubicBezTo>
                    <a:pt x="4073" y="3655"/>
                    <a:pt x="5130" y="3347"/>
                    <a:pt x="6050" y="2731"/>
                  </a:cubicBezTo>
                  <a:cubicBezTo>
                    <a:pt x="5898" y="1176"/>
                    <a:pt x="4590" y="1"/>
                    <a:pt x="30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4" name="Google Shape;3034;p50"/>
            <p:cNvSpPr/>
            <p:nvPr/>
          </p:nvSpPr>
          <p:spPr>
            <a:xfrm>
              <a:off x="3495588" y="5294175"/>
              <a:ext cx="142250" cy="122025"/>
            </a:xfrm>
            <a:custGeom>
              <a:avLst/>
              <a:gdLst/>
              <a:ahLst/>
              <a:cxnLst/>
              <a:rect l="l" t="t" r="r" b="b"/>
              <a:pathLst>
                <a:path w="5690" h="4881" extrusionOk="0">
                  <a:moveTo>
                    <a:pt x="2428" y="1"/>
                  </a:moveTo>
                  <a:cubicBezTo>
                    <a:pt x="1081" y="1"/>
                    <a:pt x="1" y="1100"/>
                    <a:pt x="1" y="2447"/>
                  </a:cubicBezTo>
                  <a:cubicBezTo>
                    <a:pt x="1" y="3912"/>
                    <a:pt x="1202" y="4880"/>
                    <a:pt x="2455" y="4880"/>
                  </a:cubicBezTo>
                  <a:cubicBezTo>
                    <a:pt x="3051" y="4880"/>
                    <a:pt x="3658" y="4661"/>
                    <a:pt x="4153" y="4172"/>
                  </a:cubicBezTo>
                  <a:cubicBezTo>
                    <a:pt x="5689" y="2636"/>
                    <a:pt x="4608" y="1"/>
                    <a:pt x="24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5" name="Google Shape;3035;p50"/>
            <p:cNvSpPr/>
            <p:nvPr/>
          </p:nvSpPr>
          <p:spPr>
            <a:xfrm>
              <a:off x="3563863" y="5335975"/>
              <a:ext cx="18025" cy="15525"/>
            </a:xfrm>
            <a:custGeom>
              <a:avLst/>
              <a:gdLst/>
              <a:ahLst/>
              <a:cxnLst/>
              <a:rect l="l" t="t" r="r" b="b"/>
              <a:pathLst>
                <a:path w="721" h="621" extrusionOk="0">
                  <a:moveTo>
                    <a:pt x="309" y="1"/>
                  </a:moveTo>
                  <a:cubicBezTo>
                    <a:pt x="149" y="1"/>
                    <a:pt x="0" y="124"/>
                    <a:pt x="0" y="317"/>
                  </a:cubicBezTo>
                  <a:cubicBezTo>
                    <a:pt x="0" y="487"/>
                    <a:pt x="133" y="620"/>
                    <a:pt x="303" y="620"/>
                  </a:cubicBezTo>
                  <a:cubicBezTo>
                    <a:pt x="569" y="620"/>
                    <a:pt x="721" y="279"/>
                    <a:pt x="531" y="89"/>
                  </a:cubicBezTo>
                  <a:cubicBezTo>
                    <a:pt x="464" y="28"/>
                    <a:pt x="385" y="1"/>
                    <a:pt x="3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6" name="Google Shape;3036;p50"/>
            <p:cNvSpPr/>
            <p:nvPr/>
          </p:nvSpPr>
          <p:spPr>
            <a:xfrm>
              <a:off x="3533513" y="5335975"/>
              <a:ext cx="18050" cy="15525"/>
            </a:xfrm>
            <a:custGeom>
              <a:avLst/>
              <a:gdLst/>
              <a:ahLst/>
              <a:cxnLst/>
              <a:rect l="l" t="t" r="r" b="b"/>
              <a:pathLst>
                <a:path w="722" h="621" extrusionOk="0">
                  <a:moveTo>
                    <a:pt x="318" y="1"/>
                  </a:moveTo>
                  <a:cubicBezTo>
                    <a:pt x="158" y="1"/>
                    <a:pt x="1" y="124"/>
                    <a:pt x="1" y="317"/>
                  </a:cubicBezTo>
                  <a:cubicBezTo>
                    <a:pt x="1" y="487"/>
                    <a:pt x="133" y="620"/>
                    <a:pt x="304" y="620"/>
                  </a:cubicBezTo>
                  <a:cubicBezTo>
                    <a:pt x="588" y="620"/>
                    <a:pt x="721" y="279"/>
                    <a:pt x="531" y="89"/>
                  </a:cubicBezTo>
                  <a:cubicBezTo>
                    <a:pt x="471" y="28"/>
                    <a:pt x="394" y="1"/>
                    <a:pt x="3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7" name="Google Shape;3037;p50"/>
            <p:cNvSpPr/>
            <p:nvPr/>
          </p:nvSpPr>
          <p:spPr>
            <a:xfrm>
              <a:off x="3469988" y="5290325"/>
              <a:ext cx="18050" cy="15500"/>
            </a:xfrm>
            <a:custGeom>
              <a:avLst/>
              <a:gdLst/>
              <a:ahLst/>
              <a:cxnLst/>
              <a:rect l="l" t="t" r="r" b="b"/>
              <a:pathLst>
                <a:path w="722" h="620" extrusionOk="0">
                  <a:moveTo>
                    <a:pt x="418" y="0"/>
                  </a:moveTo>
                  <a:cubicBezTo>
                    <a:pt x="152" y="0"/>
                    <a:pt x="1" y="341"/>
                    <a:pt x="190" y="531"/>
                  </a:cubicBezTo>
                  <a:cubicBezTo>
                    <a:pt x="257" y="592"/>
                    <a:pt x="336" y="620"/>
                    <a:pt x="412" y="620"/>
                  </a:cubicBezTo>
                  <a:cubicBezTo>
                    <a:pt x="573" y="620"/>
                    <a:pt x="721" y="497"/>
                    <a:pt x="721" y="304"/>
                  </a:cubicBezTo>
                  <a:cubicBezTo>
                    <a:pt x="721" y="152"/>
                    <a:pt x="589" y="0"/>
                    <a:pt x="4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8" name="Google Shape;3038;p50"/>
            <p:cNvSpPr/>
            <p:nvPr/>
          </p:nvSpPr>
          <p:spPr>
            <a:xfrm>
              <a:off x="3363338" y="5229225"/>
              <a:ext cx="337525" cy="289600"/>
            </a:xfrm>
            <a:custGeom>
              <a:avLst/>
              <a:gdLst/>
              <a:ahLst/>
              <a:cxnLst/>
              <a:rect l="l" t="t" r="r" b="b"/>
              <a:pathLst>
                <a:path w="13501" h="11584" extrusionOk="0">
                  <a:moveTo>
                    <a:pt x="7747" y="3050"/>
                  </a:moveTo>
                  <a:cubicBezTo>
                    <a:pt x="8269" y="3050"/>
                    <a:pt x="8801" y="3243"/>
                    <a:pt x="9235" y="3677"/>
                  </a:cubicBezTo>
                  <a:cubicBezTo>
                    <a:pt x="10581" y="5023"/>
                    <a:pt x="9633" y="7317"/>
                    <a:pt x="7718" y="7317"/>
                  </a:cubicBezTo>
                  <a:cubicBezTo>
                    <a:pt x="6542" y="7317"/>
                    <a:pt x="5594" y="6369"/>
                    <a:pt x="5594" y="5194"/>
                  </a:cubicBezTo>
                  <a:cubicBezTo>
                    <a:pt x="5594" y="3908"/>
                    <a:pt x="6649" y="3050"/>
                    <a:pt x="7747" y="3050"/>
                  </a:cubicBezTo>
                  <a:close/>
                  <a:moveTo>
                    <a:pt x="7718" y="624"/>
                  </a:moveTo>
                  <a:cubicBezTo>
                    <a:pt x="9917" y="624"/>
                    <a:pt x="11870" y="2008"/>
                    <a:pt x="12591" y="4075"/>
                  </a:cubicBezTo>
                  <a:cubicBezTo>
                    <a:pt x="13330" y="6142"/>
                    <a:pt x="12667" y="8455"/>
                    <a:pt x="10960" y="9820"/>
                  </a:cubicBezTo>
                  <a:cubicBezTo>
                    <a:pt x="10695" y="8815"/>
                    <a:pt x="9993" y="8000"/>
                    <a:pt x="9045" y="7583"/>
                  </a:cubicBezTo>
                  <a:cubicBezTo>
                    <a:pt x="11529" y="6218"/>
                    <a:pt x="10543" y="2444"/>
                    <a:pt x="7718" y="2444"/>
                  </a:cubicBezTo>
                  <a:cubicBezTo>
                    <a:pt x="4892" y="2444"/>
                    <a:pt x="3925" y="6218"/>
                    <a:pt x="6409" y="7583"/>
                  </a:cubicBezTo>
                  <a:cubicBezTo>
                    <a:pt x="5442" y="8000"/>
                    <a:pt x="4741" y="8815"/>
                    <a:pt x="4475" y="9820"/>
                  </a:cubicBezTo>
                  <a:cubicBezTo>
                    <a:pt x="683" y="6767"/>
                    <a:pt x="2845" y="624"/>
                    <a:pt x="7718" y="624"/>
                  </a:cubicBezTo>
                  <a:close/>
                  <a:moveTo>
                    <a:pt x="7718" y="7924"/>
                  </a:moveTo>
                  <a:cubicBezTo>
                    <a:pt x="9064" y="7924"/>
                    <a:pt x="10202" y="8891"/>
                    <a:pt x="10429" y="10218"/>
                  </a:cubicBezTo>
                  <a:cubicBezTo>
                    <a:pt x="9614" y="10711"/>
                    <a:pt x="8685" y="10977"/>
                    <a:pt x="7718" y="10977"/>
                  </a:cubicBezTo>
                  <a:cubicBezTo>
                    <a:pt x="6770" y="10977"/>
                    <a:pt x="5841" y="10711"/>
                    <a:pt x="5025" y="10218"/>
                  </a:cubicBezTo>
                  <a:cubicBezTo>
                    <a:pt x="5253" y="8891"/>
                    <a:pt x="6390" y="7924"/>
                    <a:pt x="7718" y="7924"/>
                  </a:cubicBezTo>
                  <a:close/>
                  <a:moveTo>
                    <a:pt x="7683" y="1"/>
                  </a:moveTo>
                  <a:cubicBezTo>
                    <a:pt x="6264" y="1"/>
                    <a:pt x="4818" y="528"/>
                    <a:pt x="3641" y="1705"/>
                  </a:cubicBezTo>
                  <a:cubicBezTo>
                    <a:pt x="0" y="5345"/>
                    <a:pt x="2579" y="11584"/>
                    <a:pt x="7718" y="11584"/>
                  </a:cubicBezTo>
                  <a:cubicBezTo>
                    <a:pt x="10922" y="11565"/>
                    <a:pt x="13501" y="8986"/>
                    <a:pt x="13501" y="5800"/>
                  </a:cubicBezTo>
                  <a:cubicBezTo>
                    <a:pt x="13501" y="2310"/>
                    <a:pt x="10653" y="1"/>
                    <a:pt x="76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9" name="Google Shape;3039;p50"/>
            <p:cNvSpPr/>
            <p:nvPr/>
          </p:nvSpPr>
          <p:spPr>
            <a:xfrm>
              <a:off x="3493738" y="5259975"/>
              <a:ext cx="149675" cy="47075"/>
            </a:xfrm>
            <a:custGeom>
              <a:avLst/>
              <a:gdLst/>
              <a:ahLst/>
              <a:cxnLst/>
              <a:rect l="l" t="t" r="r" b="b"/>
              <a:pathLst>
                <a:path w="5987" h="1883" extrusionOk="0">
                  <a:moveTo>
                    <a:pt x="2540" y="1"/>
                  </a:moveTo>
                  <a:cubicBezTo>
                    <a:pt x="1762" y="1"/>
                    <a:pt x="1004" y="190"/>
                    <a:pt x="321" y="569"/>
                  </a:cubicBezTo>
                  <a:cubicBezTo>
                    <a:pt x="1" y="730"/>
                    <a:pt x="168" y="1147"/>
                    <a:pt x="444" y="1147"/>
                  </a:cubicBezTo>
                  <a:cubicBezTo>
                    <a:pt x="495" y="1147"/>
                    <a:pt x="550" y="1133"/>
                    <a:pt x="606" y="1100"/>
                  </a:cubicBezTo>
                  <a:cubicBezTo>
                    <a:pt x="1209" y="776"/>
                    <a:pt x="1865" y="618"/>
                    <a:pt x="2514" y="618"/>
                  </a:cubicBezTo>
                  <a:cubicBezTo>
                    <a:pt x="3536" y="618"/>
                    <a:pt x="4543" y="1010"/>
                    <a:pt x="5308" y="1764"/>
                  </a:cubicBezTo>
                  <a:cubicBezTo>
                    <a:pt x="5378" y="1848"/>
                    <a:pt x="5460" y="1883"/>
                    <a:pt x="5538" y="1883"/>
                  </a:cubicBezTo>
                  <a:cubicBezTo>
                    <a:pt x="5778" y="1883"/>
                    <a:pt x="5987" y="1561"/>
                    <a:pt x="5744" y="1347"/>
                  </a:cubicBezTo>
                  <a:cubicBezTo>
                    <a:pt x="4891" y="494"/>
                    <a:pt x="3734" y="20"/>
                    <a:pt x="25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0" name="Google Shape;3040;p50"/>
            <p:cNvSpPr/>
            <p:nvPr/>
          </p:nvSpPr>
          <p:spPr>
            <a:xfrm>
              <a:off x="3524588" y="5373175"/>
              <a:ext cx="63500" cy="23950"/>
            </a:xfrm>
            <a:custGeom>
              <a:avLst/>
              <a:gdLst/>
              <a:ahLst/>
              <a:cxnLst/>
              <a:rect l="l" t="t" r="r" b="b"/>
              <a:pathLst>
                <a:path w="2540" h="958" extrusionOk="0">
                  <a:moveTo>
                    <a:pt x="422" y="1"/>
                  </a:moveTo>
                  <a:cubicBezTo>
                    <a:pt x="193" y="1"/>
                    <a:pt x="0" y="281"/>
                    <a:pt x="206" y="516"/>
                  </a:cubicBezTo>
                  <a:cubicBezTo>
                    <a:pt x="500" y="810"/>
                    <a:pt x="888" y="957"/>
                    <a:pt x="1277" y="957"/>
                  </a:cubicBezTo>
                  <a:cubicBezTo>
                    <a:pt x="1666" y="957"/>
                    <a:pt x="2055" y="810"/>
                    <a:pt x="2349" y="516"/>
                  </a:cubicBezTo>
                  <a:cubicBezTo>
                    <a:pt x="2539" y="281"/>
                    <a:pt x="2355" y="1"/>
                    <a:pt x="2121" y="1"/>
                  </a:cubicBezTo>
                  <a:cubicBezTo>
                    <a:pt x="2053" y="1"/>
                    <a:pt x="1981" y="25"/>
                    <a:pt x="1912" y="80"/>
                  </a:cubicBezTo>
                  <a:cubicBezTo>
                    <a:pt x="1742" y="260"/>
                    <a:pt x="1509" y="350"/>
                    <a:pt x="1275" y="350"/>
                  </a:cubicBezTo>
                  <a:cubicBezTo>
                    <a:pt x="1040" y="350"/>
                    <a:pt x="803" y="260"/>
                    <a:pt x="623" y="80"/>
                  </a:cubicBezTo>
                  <a:cubicBezTo>
                    <a:pt x="559" y="25"/>
                    <a:pt x="489" y="1"/>
                    <a:pt x="4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1" name="Google Shape;3041;p50"/>
            <p:cNvSpPr/>
            <p:nvPr/>
          </p:nvSpPr>
          <p:spPr>
            <a:xfrm>
              <a:off x="3455313" y="5553875"/>
              <a:ext cx="202425" cy="14725"/>
            </a:xfrm>
            <a:custGeom>
              <a:avLst/>
              <a:gdLst/>
              <a:ahLst/>
              <a:cxnLst/>
              <a:rect l="l" t="t" r="r" b="b"/>
              <a:pathLst>
                <a:path w="8097" h="589" extrusionOk="0">
                  <a:moveTo>
                    <a:pt x="398" y="1"/>
                  </a:moveTo>
                  <a:cubicBezTo>
                    <a:pt x="6" y="1"/>
                    <a:pt x="0" y="589"/>
                    <a:pt x="380" y="589"/>
                  </a:cubicBezTo>
                  <a:cubicBezTo>
                    <a:pt x="386" y="589"/>
                    <a:pt x="392" y="589"/>
                    <a:pt x="398" y="589"/>
                  </a:cubicBezTo>
                  <a:lnTo>
                    <a:pt x="7698" y="589"/>
                  </a:lnTo>
                  <a:cubicBezTo>
                    <a:pt x="7704" y="589"/>
                    <a:pt x="7710" y="589"/>
                    <a:pt x="7716" y="589"/>
                  </a:cubicBezTo>
                  <a:cubicBezTo>
                    <a:pt x="8096" y="589"/>
                    <a:pt x="8090" y="1"/>
                    <a:pt x="76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2" name="Google Shape;3042;p50"/>
            <p:cNvSpPr/>
            <p:nvPr/>
          </p:nvSpPr>
          <p:spPr>
            <a:xfrm>
              <a:off x="3455763" y="5603625"/>
              <a:ext cx="202650" cy="15725"/>
            </a:xfrm>
            <a:custGeom>
              <a:avLst/>
              <a:gdLst/>
              <a:ahLst/>
              <a:cxnLst/>
              <a:rect l="l" t="t" r="r" b="b"/>
              <a:pathLst>
                <a:path w="8106" h="629" extrusionOk="0">
                  <a:moveTo>
                    <a:pt x="7714" y="0"/>
                  </a:moveTo>
                  <a:cubicBezTo>
                    <a:pt x="7703" y="0"/>
                    <a:pt x="7692" y="1"/>
                    <a:pt x="7680" y="2"/>
                  </a:cubicBezTo>
                  <a:lnTo>
                    <a:pt x="380" y="2"/>
                  </a:lnTo>
                  <a:cubicBezTo>
                    <a:pt x="1" y="40"/>
                    <a:pt x="1" y="590"/>
                    <a:pt x="380" y="627"/>
                  </a:cubicBezTo>
                  <a:lnTo>
                    <a:pt x="7680" y="627"/>
                  </a:lnTo>
                  <a:cubicBezTo>
                    <a:pt x="7692" y="628"/>
                    <a:pt x="7703" y="629"/>
                    <a:pt x="7714" y="629"/>
                  </a:cubicBezTo>
                  <a:cubicBezTo>
                    <a:pt x="8105" y="629"/>
                    <a:pt x="8105" y="0"/>
                    <a:pt x="77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43" name="Google Shape;3043;p50"/>
          <p:cNvGrpSpPr/>
          <p:nvPr/>
        </p:nvGrpSpPr>
        <p:grpSpPr>
          <a:xfrm>
            <a:off x="4585908" y="4071586"/>
            <a:ext cx="297696" cy="365742"/>
            <a:chOff x="4093838" y="5265200"/>
            <a:chExt cx="320000" cy="390625"/>
          </a:xfrm>
        </p:grpSpPr>
        <p:sp>
          <p:nvSpPr>
            <p:cNvPr id="3044" name="Google Shape;3044;p50"/>
            <p:cNvSpPr/>
            <p:nvPr/>
          </p:nvSpPr>
          <p:spPr>
            <a:xfrm>
              <a:off x="4100938" y="5598500"/>
              <a:ext cx="61175" cy="46025"/>
            </a:xfrm>
            <a:custGeom>
              <a:avLst/>
              <a:gdLst/>
              <a:ahLst/>
              <a:cxnLst/>
              <a:rect l="l" t="t" r="r" b="b"/>
              <a:pathLst>
                <a:path w="2447" h="1841" extrusionOk="0">
                  <a:moveTo>
                    <a:pt x="1" y="1"/>
                  </a:moveTo>
                  <a:lnTo>
                    <a:pt x="1" y="1840"/>
                  </a:lnTo>
                  <a:lnTo>
                    <a:pt x="2447" y="1840"/>
                  </a:lnTo>
                  <a:lnTo>
                    <a:pt x="24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5" name="Google Shape;3045;p50"/>
            <p:cNvSpPr/>
            <p:nvPr/>
          </p:nvSpPr>
          <p:spPr>
            <a:xfrm>
              <a:off x="4222763" y="5598500"/>
              <a:ext cx="61175" cy="46025"/>
            </a:xfrm>
            <a:custGeom>
              <a:avLst/>
              <a:gdLst/>
              <a:ahLst/>
              <a:cxnLst/>
              <a:rect l="l" t="t" r="r" b="b"/>
              <a:pathLst>
                <a:path w="2447" h="1841" extrusionOk="0">
                  <a:moveTo>
                    <a:pt x="1" y="1"/>
                  </a:moveTo>
                  <a:lnTo>
                    <a:pt x="1" y="1840"/>
                  </a:lnTo>
                  <a:lnTo>
                    <a:pt x="2447" y="1840"/>
                  </a:lnTo>
                  <a:lnTo>
                    <a:pt x="24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6" name="Google Shape;3046;p50"/>
            <p:cNvSpPr/>
            <p:nvPr/>
          </p:nvSpPr>
          <p:spPr>
            <a:xfrm>
              <a:off x="4345063" y="5598500"/>
              <a:ext cx="61175" cy="46025"/>
            </a:xfrm>
            <a:custGeom>
              <a:avLst/>
              <a:gdLst/>
              <a:ahLst/>
              <a:cxnLst/>
              <a:rect l="l" t="t" r="r" b="b"/>
              <a:pathLst>
                <a:path w="2447" h="1841" extrusionOk="0">
                  <a:moveTo>
                    <a:pt x="1" y="1"/>
                  </a:moveTo>
                  <a:lnTo>
                    <a:pt x="1" y="1840"/>
                  </a:lnTo>
                  <a:lnTo>
                    <a:pt x="2447" y="1840"/>
                  </a:lnTo>
                  <a:lnTo>
                    <a:pt x="24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7" name="Google Shape;3047;p50"/>
            <p:cNvSpPr/>
            <p:nvPr/>
          </p:nvSpPr>
          <p:spPr>
            <a:xfrm>
              <a:off x="4192438" y="5502275"/>
              <a:ext cx="122325" cy="46000"/>
            </a:xfrm>
            <a:custGeom>
              <a:avLst/>
              <a:gdLst/>
              <a:ahLst/>
              <a:cxnLst/>
              <a:rect l="l" t="t" r="r" b="b"/>
              <a:pathLst>
                <a:path w="4893" h="1840" extrusionOk="0">
                  <a:moveTo>
                    <a:pt x="0" y="1"/>
                  </a:moveTo>
                  <a:lnTo>
                    <a:pt x="0" y="1840"/>
                  </a:lnTo>
                  <a:lnTo>
                    <a:pt x="4892" y="1840"/>
                  </a:lnTo>
                  <a:lnTo>
                    <a:pt x="4892" y="1233"/>
                  </a:lnTo>
                  <a:lnTo>
                    <a:pt x="48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8" name="Google Shape;3048;p50"/>
            <p:cNvSpPr/>
            <p:nvPr/>
          </p:nvSpPr>
          <p:spPr>
            <a:xfrm>
              <a:off x="4192438" y="5408900"/>
              <a:ext cx="122325" cy="45525"/>
            </a:xfrm>
            <a:custGeom>
              <a:avLst/>
              <a:gdLst/>
              <a:ahLst/>
              <a:cxnLst/>
              <a:rect l="l" t="t" r="r" b="b"/>
              <a:pathLst>
                <a:path w="4893" h="1821" extrusionOk="0">
                  <a:moveTo>
                    <a:pt x="0" y="0"/>
                  </a:moveTo>
                  <a:lnTo>
                    <a:pt x="0" y="1821"/>
                  </a:lnTo>
                  <a:lnTo>
                    <a:pt x="4892" y="1821"/>
                  </a:lnTo>
                  <a:lnTo>
                    <a:pt x="48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9" name="Google Shape;3049;p50"/>
            <p:cNvSpPr/>
            <p:nvPr/>
          </p:nvSpPr>
          <p:spPr>
            <a:xfrm>
              <a:off x="4131763" y="5269050"/>
              <a:ext cx="243675" cy="91525"/>
            </a:xfrm>
            <a:custGeom>
              <a:avLst/>
              <a:gdLst/>
              <a:ahLst/>
              <a:cxnLst/>
              <a:rect l="l" t="t" r="r" b="b"/>
              <a:pathLst>
                <a:path w="9747" h="3661" extrusionOk="0">
                  <a:moveTo>
                    <a:pt x="607" y="1"/>
                  </a:moveTo>
                  <a:cubicBezTo>
                    <a:pt x="265" y="1"/>
                    <a:pt x="0" y="285"/>
                    <a:pt x="0" y="607"/>
                  </a:cubicBezTo>
                  <a:lnTo>
                    <a:pt x="0" y="3053"/>
                  </a:lnTo>
                  <a:cubicBezTo>
                    <a:pt x="0" y="3395"/>
                    <a:pt x="265" y="3660"/>
                    <a:pt x="607" y="3660"/>
                  </a:cubicBezTo>
                  <a:lnTo>
                    <a:pt x="9139" y="3660"/>
                  </a:lnTo>
                  <a:cubicBezTo>
                    <a:pt x="9481" y="3660"/>
                    <a:pt x="9746" y="3395"/>
                    <a:pt x="9746" y="3053"/>
                  </a:cubicBezTo>
                  <a:lnTo>
                    <a:pt x="9746" y="607"/>
                  </a:lnTo>
                  <a:cubicBezTo>
                    <a:pt x="9746" y="285"/>
                    <a:pt x="9481" y="1"/>
                    <a:pt x="9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0" name="Google Shape;3050;p50"/>
            <p:cNvSpPr/>
            <p:nvPr/>
          </p:nvSpPr>
          <p:spPr>
            <a:xfrm>
              <a:off x="4319463" y="5307450"/>
              <a:ext cx="18050" cy="15050"/>
            </a:xfrm>
            <a:custGeom>
              <a:avLst/>
              <a:gdLst/>
              <a:ahLst/>
              <a:cxnLst/>
              <a:rect l="l" t="t" r="r" b="b"/>
              <a:pathLst>
                <a:path w="722" h="602" extrusionOk="0">
                  <a:moveTo>
                    <a:pt x="418" y="0"/>
                  </a:moveTo>
                  <a:cubicBezTo>
                    <a:pt x="152" y="0"/>
                    <a:pt x="1" y="323"/>
                    <a:pt x="209" y="512"/>
                  </a:cubicBezTo>
                  <a:cubicBezTo>
                    <a:pt x="271" y="574"/>
                    <a:pt x="347" y="602"/>
                    <a:pt x="421" y="602"/>
                  </a:cubicBezTo>
                  <a:cubicBezTo>
                    <a:pt x="575" y="602"/>
                    <a:pt x="721" y="483"/>
                    <a:pt x="721" y="304"/>
                  </a:cubicBezTo>
                  <a:cubicBezTo>
                    <a:pt x="721" y="133"/>
                    <a:pt x="589" y="0"/>
                    <a:pt x="4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1" name="Google Shape;3051;p50"/>
            <p:cNvSpPr/>
            <p:nvPr/>
          </p:nvSpPr>
          <p:spPr>
            <a:xfrm>
              <a:off x="4167313" y="5311175"/>
              <a:ext cx="142225" cy="15200"/>
            </a:xfrm>
            <a:custGeom>
              <a:avLst/>
              <a:gdLst/>
              <a:ahLst/>
              <a:cxnLst/>
              <a:rect l="l" t="t" r="r" b="b"/>
              <a:pathLst>
                <a:path w="5689" h="608" extrusionOk="0">
                  <a:moveTo>
                    <a:pt x="398" y="0"/>
                  </a:moveTo>
                  <a:cubicBezTo>
                    <a:pt x="0" y="0"/>
                    <a:pt x="0" y="607"/>
                    <a:pt x="398" y="607"/>
                  </a:cubicBezTo>
                  <a:lnTo>
                    <a:pt x="5271" y="607"/>
                  </a:lnTo>
                  <a:cubicBezTo>
                    <a:pt x="5689" y="607"/>
                    <a:pt x="5689" y="0"/>
                    <a:pt x="52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2" name="Google Shape;3052;p50"/>
            <p:cNvSpPr/>
            <p:nvPr/>
          </p:nvSpPr>
          <p:spPr>
            <a:xfrm>
              <a:off x="4093838" y="5265200"/>
              <a:ext cx="320000" cy="390625"/>
            </a:xfrm>
            <a:custGeom>
              <a:avLst/>
              <a:gdLst/>
              <a:ahLst/>
              <a:cxnLst/>
              <a:rect l="l" t="t" r="r" b="b"/>
              <a:pathLst>
                <a:path w="12800" h="15625" extrusionOk="0">
                  <a:moveTo>
                    <a:pt x="10656" y="607"/>
                  </a:moveTo>
                  <a:cubicBezTo>
                    <a:pt x="10827" y="607"/>
                    <a:pt x="10960" y="740"/>
                    <a:pt x="10960" y="910"/>
                  </a:cubicBezTo>
                  <a:lnTo>
                    <a:pt x="10960" y="3356"/>
                  </a:lnTo>
                  <a:cubicBezTo>
                    <a:pt x="10960" y="3527"/>
                    <a:pt x="10808" y="3660"/>
                    <a:pt x="10656" y="3660"/>
                  </a:cubicBezTo>
                  <a:lnTo>
                    <a:pt x="2124" y="3660"/>
                  </a:lnTo>
                  <a:cubicBezTo>
                    <a:pt x="1953" y="3660"/>
                    <a:pt x="1820" y="3527"/>
                    <a:pt x="1820" y="3356"/>
                  </a:cubicBezTo>
                  <a:lnTo>
                    <a:pt x="1820" y="910"/>
                  </a:lnTo>
                  <a:cubicBezTo>
                    <a:pt x="1820" y="740"/>
                    <a:pt x="1953" y="607"/>
                    <a:pt x="2124" y="607"/>
                  </a:cubicBezTo>
                  <a:close/>
                  <a:moveTo>
                    <a:pt x="8514" y="6201"/>
                  </a:moveTo>
                  <a:lnTo>
                    <a:pt x="8514" y="7414"/>
                  </a:lnTo>
                  <a:lnTo>
                    <a:pt x="4247" y="7414"/>
                  </a:lnTo>
                  <a:lnTo>
                    <a:pt x="4247" y="6201"/>
                  </a:lnTo>
                  <a:close/>
                  <a:moveTo>
                    <a:pt x="8533" y="9955"/>
                  </a:moveTo>
                  <a:lnTo>
                    <a:pt x="8533" y="11169"/>
                  </a:lnTo>
                  <a:lnTo>
                    <a:pt x="4266" y="11169"/>
                  </a:lnTo>
                  <a:lnTo>
                    <a:pt x="4266" y="9955"/>
                  </a:lnTo>
                  <a:close/>
                  <a:moveTo>
                    <a:pt x="2427" y="13785"/>
                  </a:moveTo>
                  <a:lnTo>
                    <a:pt x="2427" y="15018"/>
                  </a:lnTo>
                  <a:lnTo>
                    <a:pt x="588" y="15018"/>
                  </a:lnTo>
                  <a:lnTo>
                    <a:pt x="588" y="13785"/>
                  </a:lnTo>
                  <a:close/>
                  <a:moveTo>
                    <a:pt x="7319" y="13785"/>
                  </a:moveTo>
                  <a:lnTo>
                    <a:pt x="7319" y="15018"/>
                  </a:lnTo>
                  <a:lnTo>
                    <a:pt x="5480" y="15018"/>
                  </a:lnTo>
                  <a:lnTo>
                    <a:pt x="5480" y="13785"/>
                  </a:lnTo>
                  <a:close/>
                  <a:moveTo>
                    <a:pt x="12192" y="13785"/>
                  </a:moveTo>
                  <a:lnTo>
                    <a:pt x="12192" y="15018"/>
                  </a:lnTo>
                  <a:lnTo>
                    <a:pt x="10353" y="15018"/>
                  </a:lnTo>
                  <a:lnTo>
                    <a:pt x="10353" y="13785"/>
                  </a:lnTo>
                  <a:close/>
                  <a:moveTo>
                    <a:pt x="2143" y="0"/>
                  </a:moveTo>
                  <a:cubicBezTo>
                    <a:pt x="1631" y="0"/>
                    <a:pt x="1214" y="398"/>
                    <a:pt x="1214" y="910"/>
                  </a:cubicBezTo>
                  <a:lnTo>
                    <a:pt x="1214" y="3356"/>
                  </a:lnTo>
                  <a:cubicBezTo>
                    <a:pt x="1214" y="3849"/>
                    <a:pt x="1631" y="4267"/>
                    <a:pt x="2143" y="4267"/>
                  </a:cubicBezTo>
                  <a:lnTo>
                    <a:pt x="6106" y="4267"/>
                  </a:lnTo>
                  <a:lnTo>
                    <a:pt x="6106" y="5575"/>
                  </a:lnTo>
                  <a:lnTo>
                    <a:pt x="3963" y="5575"/>
                  </a:lnTo>
                  <a:cubicBezTo>
                    <a:pt x="3792" y="5575"/>
                    <a:pt x="3660" y="5708"/>
                    <a:pt x="3660" y="5878"/>
                  </a:cubicBezTo>
                  <a:lnTo>
                    <a:pt x="3660" y="7718"/>
                  </a:lnTo>
                  <a:cubicBezTo>
                    <a:pt x="3660" y="7888"/>
                    <a:pt x="3792" y="8021"/>
                    <a:pt x="3963" y="8021"/>
                  </a:cubicBezTo>
                  <a:lnTo>
                    <a:pt x="6106" y="8021"/>
                  </a:lnTo>
                  <a:lnTo>
                    <a:pt x="6106" y="9329"/>
                  </a:lnTo>
                  <a:lnTo>
                    <a:pt x="3963" y="9329"/>
                  </a:lnTo>
                  <a:cubicBezTo>
                    <a:pt x="3792" y="9329"/>
                    <a:pt x="3660" y="9462"/>
                    <a:pt x="3660" y="9633"/>
                  </a:cubicBezTo>
                  <a:lnTo>
                    <a:pt x="3660" y="10543"/>
                  </a:lnTo>
                  <a:lnTo>
                    <a:pt x="1536" y="10543"/>
                  </a:lnTo>
                  <a:cubicBezTo>
                    <a:pt x="1365" y="10543"/>
                    <a:pt x="1214" y="10676"/>
                    <a:pt x="1214" y="10846"/>
                  </a:cubicBezTo>
                  <a:lnTo>
                    <a:pt x="1214" y="13178"/>
                  </a:lnTo>
                  <a:lnTo>
                    <a:pt x="303" y="13178"/>
                  </a:lnTo>
                  <a:cubicBezTo>
                    <a:pt x="133" y="13178"/>
                    <a:pt x="0" y="13311"/>
                    <a:pt x="0" y="13482"/>
                  </a:cubicBezTo>
                  <a:lnTo>
                    <a:pt x="0" y="15302"/>
                  </a:lnTo>
                  <a:cubicBezTo>
                    <a:pt x="0" y="15473"/>
                    <a:pt x="133" y="15605"/>
                    <a:pt x="303" y="15605"/>
                  </a:cubicBezTo>
                  <a:lnTo>
                    <a:pt x="2749" y="15605"/>
                  </a:lnTo>
                  <a:cubicBezTo>
                    <a:pt x="2920" y="15605"/>
                    <a:pt x="3034" y="15473"/>
                    <a:pt x="3053" y="15321"/>
                  </a:cubicBezTo>
                  <a:lnTo>
                    <a:pt x="3053" y="13482"/>
                  </a:lnTo>
                  <a:cubicBezTo>
                    <a:pt x="3053" y="13311"/>
                    <a:pt x="2901" y="13178"/>
                    <a:pt x="2749" y="13178"/>
                  </a:cubicBezTo>
                  <a:lnTo>
                    <a:pt x="1820" y="13178"/>
                  </a:lnTo>
                  <a:lnTo>
                    <a:pt x="1820" y="11169"/>
                  </a:lnTo>
                  <a:lnTo>
                    <a:pt x="3660" y="11169"/>
                  </a:lnTo>
                  <a:lnTo>
                    <a:pt x="3660" y="11472"/>
                  </a:lnTo>
                  <a:cubicBezTo>
                    <a:pt x="3660" y="11643"/>
                    <a:pt x="3792" y="11775"/>
                    <a:pt x="3963" y="11775"/>
                  </a:cubicBezTo>
                  <a:lnTo>
                    <a:pt x="6087" y="11775"/>
                  </a:lnTo>
                  <a:lnTo>
                    <a:pt x="6087" y="13178"/>
                  </a:lnTo>
                  <a:lnTo>
                    <a:pt x="5177" y="13178"/>
                  </a:lnTo>
                  <a:cubicBezTo>
                    <a:pt x="5006" y="13178"/>
                    <a:pt x="4873" y="13311"/>
                    <a:pt x="4873" y="13482"/>
                  </a:cubicBezTo>
                  <a:lnTo>
                    <a:pt x="4873" y="15302"/>
                  </a:lnTo>
                  <a:cubicBezTo>
                    <a:pt x="4873" y="15473"/>
                    <a:pt x="5006" y="15624"/>
                    <a:pt x="5177" y="15624"/>
                  </a:cubicBezTo>
                  <a:lnTo>
                    <a:pt x="7623" y="15624"/>
                  </a:lnTo>
                  <a:cubicBezTo>
                    <a:pt x="7793" y="15624"/>
                    <a:pt x="7926" y="15473"/>
                    <a:pt x="7926" y="15302"/>
                  </a:cubicBezTo>
                  <a:lnTo>
                    <a:pt x="7926" y="13482"/>
                  </a:lnTo>
                  <a:cubicBezTo>
                    <a:pt x="7926" y="13311"/>
                    <a:pt x="7793" y="13178"/>
                    <a:pt x="7623" y="13178"/>
                  </a:cubicBezTo>
                  <a:lnTo>
                    <a:pt x="6693" y="13178"/>
                  </a:lnTo>
                  <a:lnTo>
                    <a:pt x="6693" y="11775"/>
                  </a:lnTo>
                  <a:lnTo>
                    <a:pt x="8836" y="11775"/>
                  </a:lnTo>
                  <a:cubicBezTo>
                    <a:pt x="8988" y="11775"/>
                    <a:pt x="9121" y="11643"/>
                    <a:pt x="9121" y="11472"/>
                  </a:cubicBezTo>
                  <a:lnTo>
                    <a:pt x="9121" y="11169"/>
                  </a:lnTo>
                  <a:lnTo>
                    <a:pt x="10960" y="11169"/>
                  </a:lnTo>
                  <a:lnTo>
                    <a:pt x="10960" y="13178"/>
                  </a:lnTo>
                  <a:lnTo>
                    <a:pt x="10050" y="13178"/>
                  </a:lnTo>
                  <a:cubicBezTo>
                    <a:pt x="9879" y="13178"/>
                    <a:pt x="9746" y="13311"/>
                    <a:pt x="9746" y="13482"/>
                  </a:cubicBezTo>
                  <a:lnTo>
                    <a:pt x="9746" y="15321"/>
                  </a:lnTo>
                  <a:cubicBezTo>
                    <a:pt x="9746" y="15473"/>
                    <a:pt x="9879" y="15624"/>
                    <a:pt x="10050" y="15624"/>
                  </a:cubicBezTo>
                  <a:lnTo>
                    <a:pt x="12477" y="15624"/>
                  </a:lnTo>
                  <a:cubicBezTo>
                    <a:pt x="12647" y="15624"/>
                    <a:pt x="12799" y="15473"/>
                    <a:pt x="12799" y="15321"/>
                  </a:cubicBezTo>
                  <a:lnTo>
                    <a:pt x="12799" y="13482"/>
                  </a:lnTo>
                  <a:cubicBezTo>
                    <a:pt x="12799" y="13311"/>
                    <a:pt x="12647" y="13178"/>
                    <a:pt x="12477" y="13178"/>
                  </a:cubicBezTo>
                  <a:lnTo>
                    <a:pt x="11586" y="13178"/>
                  </a:lnTo>
                  <a:lnTo>
                    <a:pt x="11586" y="10865"/>
                  </a:lnTo>
                  <a:cubicBezTo>
                    <a:pt x="11586" y="10694"/>
                    <a:pt x="11434" y="10562"/>
                    <a:pt x="11263" y="10562"/>
                  </a:cubicBezTo>
                  <a:lnTo>
                    <a:pt x="9140" y="10562"/>
                  </a:lnTo>
                  <a:lnTo>
                    <a:pt x="9140" y="9633"/>
                  </a:lnTo>
                  <a:cubicBezTo>
                    <a:pt x="9140" y="9462"/>
                    <a:pt x="9007" y="9329"/>
                    <a:pt x="8836" y="9329"/>
                  </a:cubicBezTo>
                  <a:lnTo>
                    <a:pt x="6693" y="9329"/>
                  </a:lnTo>
                  <a:lnTo>
                    <a:pt x="6693" y="8021"/>
                  </a:lnTo>
                  <a:lnTo>
                    <a:pt x="8836" y="8021"/>
                  </a:lnTo>
                  <a:cubicBezTo>
                    <a:pt x="9007" y="8021"/>
                    <a:pt x="9140" y="7888"/>
                    <a:pt x="9140" y="7718"/>
                  </a:cubicBezTo>
                  <a:lnTo>
                    <a:pt x="9140" y="5897"/>
                  </a:lnTo>
                  <a:cubicBezTo>
                    <a:pt x="9140" y="5727"/>
                    <a:pt x="9007" y="5575"/>
                    <a:pt x="8836" y="5575"/>
                  </a:cubicBezTo>
                  <a:lnTo>
                    <a:pt x="6693" y="5575"/>
                  </a:lnTo>
                  <a:lnTo>
                    <a:pt x="6693" y="4267"/>
                  </a:lnTo>
                  <a:lnTo>
                    <a:pt x="10675" y="4267"/>
                  </a:lnTo>
                  <a:cubicBezTo>
                    <a:pt x="11168" y="4267"/>
                    <a:pt x="11586" y="3849"/>
                    <a:pt x="11586" y="3356"/>
                  </a:cubicBezTo>
                  <a:lnTo>
                    <a:pt x="11586" y="910"/>
                  </a:lnTo>
                  <a:cubicBezTo>
                    <a:pt x="11586" y="398"/>
                    <a:pt x="11168" y="0"/>
                    <a:pt x="106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53" name="Google Shape;3053;p50"/>
          <p:cNvGrpSpPr/>
          <p:nvPr/>
        </p:nvGrpSpPr>
        <p:grpSpPr>
          <a:xfrm>
            <a:off x="5265626" y="4103233"/>
            <a:ext cx="365750" cy="302447"/>
            <a:chOff x="4667413" y="5261950"/>
            <a:chExt cx="475000" cy="389200"/>
          </a:xfrm>
        </p:grpSpPr>
        <p:sp>
          <p:nvSpPr>
            <p:cNvPr id="3054" name="Google Shape;3054;p50"/>
            <p:cNvSpPr/>
            <p:nvPr/>
          </p:nvSpPr>
          <p:spPr>
            <a:xfrm>
              <a:off x="5021513" y="5271425"/>
              <a:ext cx="111425" cy="314775"/>
            </a:xfrm>
            <a:custGeom>
              <a:avLst/>
              <a:gdLst/>
              <a:ahLst/>
              <a:cxnLst/>
              <a:rect l="l" t="t" r="r" b="b"/>
              <a:pathLst>
                <a:path w="4457" h="12591" extrusionOk="0">
                  <a:moveTo>
                    <a:pt x="2238" y="0"/>
                  </a:moveTo>
                  <a:cubicBezTo>
                    <a:pt x="1006" y="0"/>
                    <a:pt x="1" y="986"/>
                    <a:pt x="1" y="2219"/>
                  </a:cubicBezTo>
                  <a:lnTo>
                    <a:pt x="1" y="12591"/>
                  </a:lnTo>
                  <a:lnTo>
                    <a:pt x="4457" y="12591"/>
                  </a:lnTo>
                  <a:lnTo>
                    <a:pt x="4457" y="2219"/>
                  </a:lnTo>
                  <a:cubicBezTo>
                    <a:pt x="4457" y="986"/>
                    <a:pt x="3452" y="0"/>
                    <a:pt x="22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5" name="Google Shape;3055;p50"/>
            <p:cNvSpPr/>
            <p:nvPr/>
          </p:nvSpPr>
          <p:spPr>
            <a:xfrm>
              <a:off x="4677363" y="5326875"/>
              <a:ext cx="454150" cy="315275"/>
            </a:xfrm>
            <a:custGeom>
              <a:avLst/>
              <a:gdLst/>
              <a:ahLst/>
              <a:cxnLst/>
              <a:rect l="l" t="t" r="r" b="b"/>
              <a:pathLst>
                <a:path w="18166" h="12611" extrusionOk="0">
                  <a:moveTo>
                    <a:pt x="740" y="1"/>
                  </a:moveTo>
                  <a:cubicBezTo>
                    <a:pt x="323" y="1"/>
                    <a:pt x="1" y="342"/>
                    <a:pt x="1" y="740"/>
                  </a:cubicBezTo>
                  <a:lnTo>
                    <a:pt x="1" y="11871"/>
                  </a:lnTo>
                  <a:cubicBezTo>
                    <a:pt x="1" y="12269"/>
                    <a:pt x="323" y="12610"/>
                    <a:pt x="740" y="12610"/>
                  </a:cubicBezTo>
                  <a:lnTo>
                    <a:pt x="16004" y="12610"/>
                  </a:lnTo>
                  <a:cubicBezTo>
                    <a:pt x="17199" y="12572"/>
                    <a:pt x="18166" y="11586"/>
                    <a:pt x="18166" y="10373"/>
                  </a:cubicBezTo>
                  <a:cubicBezTo>
                    <a:pt x="18166" y="9178"/>
                    <a:pt x="17199" y="8192"/>
                    <a:pt x="16004" y="8154"/>
                  </a:cubicBezTo>
                  <a:cubicBezTo>
                    <a:pt x="14772" y="8154"/>
                    <a:pt x="13767" y="9159"/>
                    <a:pt x="13767" y="10392"/>
                  </a:cubicBezTo>
                  <a:lnTo>
                    <a:pt x="137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6" name="Google Shape;3056;p50"/>
            <p:cNvSpPr/>
            <p:nvPr/>
          </p:nvSpPr>
          <p:spPr>
            <a:xfrm>
              <a:off x="5058488" y="5567700"/>
              <a:ext cx="43650" cy="37325"/>
            </a:xfrm>
            <a:custGeom>
              <a:avLst/>
              <a:gdLst/>
              <a:ahLst/>
              <a:cxnLst/>
              <a:rect l="l" t="t" r="r" b="b"/>
              <a:pathLst>
                <a:path w="1746" h="1493" extrusionOk="0">
                  <a:moveTo>
                    <a:pt x="759" y="0"/>
                  </a:moveTo>
                  <a:cubicBezTo>
                    <a:pt x="342" y="0"/>
                    <a:pt x="1" y="342"/>
                    <a:pt x="1" y="759"/>
                  </a:cubicBezTo>
                  <a:cubicBezTo>
                    <a:pt x="1" y="1195"/>
                    <a:pt x="374" y="1492"/>
                    <a:pt x="756" y="1492"/>
                  </a:cubicBezTo>
                  <a:cubicBezTo>
                    <a:pt x="939" y="1492"/>
                    <a:pt x="1124" y="1424"/>
                    <a:pt x="1271" y="1271"/>
                  </a:cubicBezTo>
                  <a:cubicBezTo>
                    <a:pt x="1745" y="816"/>
                    <a:pt x="1404" y="0"/>
                    <a:pt x="7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7" name="Google Shape;3057;p50"/>
            <p:cNvSpPr/>
            <p:nvPr/>
          </p:nvSpPr>
          <p:spPr>
            <a:xfrm>
              <a:off x="4728563" y="5382350"/>
              <a:ext cx="64975" cy="55675"/>
            </a:xfrm>
            <a:custGeom>
              <a:avLst/>
              <a:gdLst/>
              <a:ahLst/>
              <a:cxnLst/>
              <a:rect l="l" t="t" r="r" b="b"/>
              <a:pathLst>
                <a:path w="2599" h="2227" extrusionOk="0">
                  <a:moveTo>
                    <a:pt x="1499" y="0"/>
                  </a:moveTo>
                  <a:cubicBezTo>
                    <a:pt x="513" y="0"/>
                    <a:pt x="1" y="1195"/>
                    <a:pt x="702" y="1897"/>
                  </a:cubicBezTo>
                  <a:cubicBezTo>
                    <a:pt x="930" y="2124"/>
                    <a:pt x="1210" y="2226"/>
                    <a:pt x="1483" y="2226"/>
                  </a:cubicBezTo>
                  <a:cubicBezTo>
                    <a:pt x="2053" y="2226"/>
                    <a:pt x="2598" y="1785"/>
                    <a:pt x="2598" y="1119"/>
                  </a:cubicBezTo>
                  <a:cubicBezTo>
                    <a:pt x="2598" y="512"/>
                    <a:pt x="2105" y="0"/>
                    <a:pt x="14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8" name="Google Shape;3058;p50"/>
            <p:cNvSpPr/>
            <p:nvPr/>
          </p:nvSpPr>
          <p:spPr>
            <a:xfrm>
              <a:off x="5083138" y="5465775"/>
              <a:ext cx="21825" cy="18750"/>
            </a:xfrm>
            <a:custGeom>
              <a:avLst/>
              <a:gdLst/>
              <a:ahLst/>
              <a:cxnLst/>
              <a:rect l="l" t="t" r="r" b="b"/>
              <a:pathLst>
                <a:path w="873" h="750" extrusionOk="0">
                  <a:moveTo>
                    <a:pt x="513" y="1"/>
                  </a:moveTo>
                  <a:cubicBezTo>
                    <a:pt x="171" y="1"/>
                    <a:pt x="1" y="399"/>
                    <a:pt x="247" y="645"/>
                  </a:cubicBezTo>
                  <a:cubicBezTo>
                    <a:pt x="319" y="717"/>
                    <a:pt x="409" y="749"/>
                    <a:pt x="497" y="749"/>
                  </a:cubicBezTo>
                  <a:cubicBezTo>
                    <a:pt x="687" y="749"/>
                    <a:pt x="873" y="600"/>
                    <a:pt x="873" y="380"/>
                  </a:cubicBezTo>
                  <a:cubicBezTo>
                    <a:pt x="873" y="171"/>
                    <a:pt x="702" y="1"/>
                    <a:pt x="5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9" name="Google Shape;3059;p50"/>
            <p:cNvSpPr/>
            <p:nvPr/>
          </p:nvSpPr>
          <p:spPr>
            <a:xfrm>
              <a:off x="5040013" y="5558700"/>
              <a:ext cx="64950" cy="55650"/>
            </a:xfrm>
            <a:custGeom>
              <a:avLst/>
              <a:gdLst/>
              <a:ahLst/>
              <a:cxnLst/>
              <a:rect l="l" t="t" r="r" b="b"/>
              <a:pathLst>
                <a:path w="2598" h="2226" extrusionOk="0">
                  <a:moveTo>
                    <a:pt x="1474" y="731"/>
                  </a:moveTo>
                  <a:cubicBezTo>
                    <a:pt x="1671" y="731"/>
                    <a:pt x="1858" y="885"/>
                    <a:pt x="1858" y="1119"/>
                  </a:cubicBezTo>
                  <a:cubicBezTo>
                    <a:pt x="1858" y="1308"/>
                    <a:pt x="1688" y="1479"/>
                    <a:pt x="1498" y="1479"/>
                  </a:cubicBezTo>
                  <a:cubicBezTo>
                    <a:pt x="1157" y="1479"/>
                    <a:pt x="986" y="1081"/>
                    <a:pt x="1214" y="834"/>
                  </a:cubicBezTo>
                  <a:cubicBezTo>
                    <a:pt x="1291" y="763"/>
                    <a:pt x="1383" y="731"/>
                    <a:pt x="1474" y="731"/>
                  </a:cubicBezTo>
                  <a:close/>
                  <a:moveTo>
                    <a:pt x="1498" y="0"/>
                  </a:moveTo>
                  <a:cubicBezTo>
                    <a:pt x="493" y="0"/>
                    <a:pt x="0" y="1195"/>
                    <a:pt x="702" y="1896"/>
                  </a:cubicBezTo>
                  <a:cubicBezTo>
                    <a:pt x="930" y="2124"/>
                    <a:pt x="1209" y="2226"/>
                    <a:pt x="1483" y="2226"/>
                  </a:cubicBezTo>
                  <a:cubicBezTo>
                    <a:pt x="2053" y="2226"/>
                    <a:pt x="2598" y="1785"/>
                    <a:pt x="2598" y="1119"/>
                  </a:cubicBezTo>
                  <a:cubicBezTo>
                    <a:pt x="2598" y="493"/>
                    <a:pt x="2105" y="0"/>
                    <a:pt x="14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0" name="Google Shape;3060;p50"/>
            <p:cNvSpPr/>
            <p:nvPr/>
          </p:nvSpPr>
          <p:spPr>
            <a:xfrm>
              <a:off x="4667413" y="5261950"/>
              <a:ext cx="475000" cy="389200"/>
            </a:xfrm>
            <a:custGeom>
              <a:avLst/>
              <a:gdLst/>
              <a:ahLst/>
              <a:cxnLst/>
              <a:rect l="l" t="t" r="r" b="b"/>
              <a:pathLst>
                <a:path w="19000" h="15568" extrusionOk="0">
                  <a:moveTo>
                    <a:pt x="16402" y="740"/>
                  </a:moveTo>
                  <a:cubicBezTo>
                    <a:pt x="17407" y="740"/>
                    <a:pt x="18241" y="1574"/>
                    <a:pt x="18241" y="2598"/>
                  </a:cubicBezTo>
                  <a:lnTo>
                    <a:pt x="18241" y="11168"/>
                  </a:lnTo>
                  <a:cubicBezTo>
                    <a:pt x="17739" y="10647"/>
                    <a:pt x="17066" y="10386"/>
                    <a:pt x="16393" y="10386"/>
                  </a:cubicBezTo>
                  <a:cubicBezTo>
                    <a:pt x="15720" y="10386"/>
                    <a:pt x="15046" y="10647"/>
                    <a:pt x="14544" y="11168"/>
                  </a:cubicBezTo>
                  <a:lnTo>
                    <a:pt x="14544" y="2598"/>
                  </a:lnTo>
                  <a:cubicBezTo>
                    <a:pt x="14544" y="1574"/>
                    <a:pt x="15378" y="740"/>
                    <a:pt x="16402" y="740"/>
                  </a:cubicBezTo>
                  <a:close/>
                  <a:moveTo>
                    <a:pt x="13804" y="2977"/>
                  </a:moveTo>
                  <a:lnTo>
                    <a:pt x="13804" y="12970"/>
                  </a:lnTo>
                  <a:cubicBezTo>
                    <a:pt x="13804" y="13671"/>
                    <a:pt x="14089" y="14354"/>
                    <a:pt x="14582" y="14828"/>
                  </a:cubicBezTo>
                  <a:lnTo>
                    <a:pt x="1119" y="14828"/>
                  </a:lnTo>
                  <a:cubicBezTo>
                    <a:pt x="911" y="14828"/>
                    <a:pt x="759" y="14657"/>
                    <a:pt x="759" y="14468"/>
                  </a:cubicBezTo>
                  <a:lnTo>
                    <a:pt x="759" y="3337"/>
                  </a:lnTo>
                  <a:cubicBezTo>
                    <a:pt x="759" y="3129"/>
                    <a:pt x="911" y="2977"/>
                    <a:pt x="1119" y="2977"/>
                  </a:cubicBezTo>
                  <a:close/>
                  <a:moveTo>
                    <a:pt x="16374" y="11120"/>
                  </a:moveTo>
                  <a:cubicBezTo>
                    <a:pt x="17329" y="11120"/>
                    <a:pt x="18241" y="11859"/>
                    <a:pt x="18241" y="12989"/>
                  </a:cubicBezTo>
                  <a:cubicBezTo>
                    <a:pt x="18241" y="13994"/>
                    <a:pt x="17407" y="14828"/>
                    <a:pt x="16402" y="14828"/>
                  </a:cubicBezTo>
                  <a:cubicBezTo>
                    <a:pt x="14734" y="14828"/>
                    <a:pt x="13918" y="12837"/>
                    <a:pt x="15075" y="11661"/>
                  </a:cubicBezTo>
                  <a:cubicBezTo>
                    <a:pt x="15454" y="11288"/>
                    <a:pt x="15919" y="11120"/>
                    <a:pt x="16374" y="11120"/>
                  </a:cubicBezTo>
                  <a:close/>
                  <a:moveTo>
                    <a:pt x="16402" y="0"/>
                  </a:moveTo>
                  <a:cubicBezTo>
                    <a:pt x="15113" y="19"/>
                    <a:pt x="14013" y="948"/>
                    <a:pt x="13823" y="2238"/>
                  </a:cubicBezTo>
                  <a:lnTo>
                    <a:pt x="1119" y="2238"/>
                  </a:lnTo>
                  <a:cubicBezTo>
                    <a:pt x="512" y="2238"/>
                    <a:pt x="1" y="2731"/>
                    <a:pt x="1" y="3337"/>
                  </a:cubicBezTo>
                  <a:lnTo>
                    <a:pt x="1" y="14468"/>
                  </a:lnTo>
                  <a:cubicBezTo>
                    <a:pt x="1" y="15075"/>
                    <a:pt x="512" y="15568"/>
                    <a:pt x="1119" y="15568"/>
                  </a:cubicBezTo>
                  <a:lnTo>
                    <a:pt x="16383" y="15568"/>
                  </a:lnTo>
                  <a:cubicBezTo>
                    <a:pt x="17824" y="15568"/>
                    <a:pt x="19000" y="14411"/>
                    <a:pt x="19000" y="12989"/>
                  </a:cubicBezTo>
                  <a:lnTo>
                    <a:pt x="19000" y="2598"/>
                  </a:lnTo>
                  <a:cubicBezTo>
                    <a:pt x="19000" y="1157"/>
                    <a:pt x="17824" y="0"/>
                    <a:pt x="164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1" name="Google Shape;3061;p50"/>
            <p:cNvSpPr/>
            <p:nvPr/>
          </p:nvSpPr>
          <p:spPr>
            <a:xfrm>
              <a:off x="4714513" y="5372850"/>
              <a:ext cx="143950" cy="219400"/>
            </a:xfrm>
            <a:custGeom>
              <a:avLst/>
              <a:gdLst/>
              <a:ahLst/>
              <a:cxnLst/>
              <a:rect l="l" t="t" r="r" b="b"/>
              <a:pathLst>
                <a:path w="5758" h="8776" extrusionOk="0">
                  <a:moveTo>
                    <a:pt x="2037" y="756"/>
                  </a:moveTo>
                  <a:cubicBezTo>
                    <a:pt x="2415" y="756"/>
                    <a:pt x="2781" y="1049"/>
                    <a:pt x="2781" y="1499"/>
                  </a:cubicBezTo>
                  <a:cubicBezTo>
                    <a:pt x="2781" y="1916"/>
                    <a:pt x="2459" y="2239"/>
                    <a:pt x="2042" y="2239"/>
                  </a:cubicBezTo>
                  <a:cubicBezTo>
                    <a:pt x="1378" y="2239"/>
                    <a:pt x="1056" y="1442"/>
                    <a:pt x="1530" y="968"/>
                  </a:cubicBezTo>
                  <a:cubicBezTo>
                    <a:pt x="1676" y="822"/>
                    <a:pt x="1858" y="756"/>
                    <a:pt x="2037" y="756"/>
                  </a:cubicBezTo>
                  <a:close/>
                  <a:moveTo>
                    <a:pt x="2038" y="1"/>
                  </a:moveTo>
                  <a:cubicBezTo>
                    <a:pt x="1681" y="1"/>
                    <a:pt x="1313" y="137"/>
                    <a:pt x="999" y="456"/>
                  </a:cubicBezTo>
                  <a:cubicBezTo>
                    <a:pt x="1" y="1485"/>
                    <a:pt x="875" y="3002"/>
                    <a:pt x="2040" y="3002"/>
                  </a:cubicBezTo>
                  <a:cubicBezTo>
                    <a:pt x="2291" y="3002"/>
                    <a:pt x="2556" y="2931"/>
                    <a:pt x="2819" y="2770"/>
                  </a:cubicBezTo>
                  <a:lnTo>
                    <a:pt x="3179" y="4192"/>
                  </a:lnTo>
                  <a:cubicBezTo>
                    <a:pt x="3201" y="4352"/>
                    <a:pt x="3335" y="4420"/>
                    <a:pt x="3484" y="4420"/>
                  </a:cubicBezTo>
                  <a:cubicBezTo>
                    <a:pt x="3721" y="4420"/>
                    <a:pt x="3993" y="4247"/>
                    <a:pt x="3900" y="4002"/>
                  </a:cubicBezTo>
                  <a:lnTo>
                    <a:pt x="3767" y="3509"/>
                  </a:lnTo>
                  <a:lnTo>
                    <a:pt x="3767" y="3509"/>
                  </a:lnTo>
                  <a:cubicBezTo>
                    <a:pt x="5019" y="4647"/>
                    <a:pt x="5019" y="6050"/>
                    <a:pt x="5019" y="8174"/>
                  </a:cubicBezTo>
                  <a:lnTo>
                    <a:pt x="5019" y="8420"/>
                  </a:lnTo>
                  <a:cubicBezTo>
                    <a:pt x="5019" y="8657"/>
                    <a:pt x="5203" y="8776"/>
                    <a:pt x="5388" y="8776"/>
                  </a:cubicBezTo>
                  <a:cubicBezTo>
                    <a:pt x="5573" y="8776"/>
                    <a:pt x="5758" y="8657"/>
                    <a:pt x="5758" y="8420"/>
                  </a:cubicBezTo>
                  <a:lnTo>
                    <a:pt x="5758" y="8174"/>
                  </a:lnTo>
                  <a:cubicBezTo>
                    <a:pt x="5758" y="5993"/>
                    <a:pt x="5758" y="4324"/>
                    <a:pt x="4298" y="2997"/>
                  </a:cubicBezTo>
                  <a:lnTo>
                    <a:pt x="4298" y="2978"/>
                  </a:lnTo>
                  <a:lnTo>
                    <a:pt x="4639" y="2978"/>
                  </a:lnTo>
                  <a:cubicBezTo>
                    <a:pt x="4657" y="2980"/>
                    <a:pt x="4674" y="2981"/>
                    <a:pt x="4690" y="2981"/>
                  </a:cubicBezTo>
                  <a:cubicBezTo>
                    <a:pt x="5159" y="2981"/>
                    <a:pt x="5153" y="2237"/>
                    <a:pt x="4674" y="2237"/>
                  </a:cubicBezTo>
                  <a:cubicBezTo>
                    <a:pt x="4663" y="2237"/>
                    <a:pt x="4651" y="2238"/>
                    <a:pt x="4639" y="2239"/>
                  </a:cubicBezTo>
                  <a:lnTo>
                    <a:pt x="3350" y="2239"/>
                  </a:lnTo>
                  <a:cubicBezTo>
                    <a:pt x="3996" y="1115"/>
                    <a:pt x="3060" y="1"/>
                    <a:pt x="20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2" name="Google Shape;3062;p50"/>
            <p:cNvSpPr/>
            <p:nvPr/>
          </p:nvSpPr>
          <p:spPr>
            <a:xfrm>
              <a:off x="4891663" y="5373175"/>
              <a:ext cx="81950" cy="74525"/>
            </a:xfrm>
            <a:custGeom>
              <a:avLst/>
              <a:gdLst/>
              <a:ahLst/>
              <a:cxnLst/>
              <a:rect l="l" t="t" r="r" b="b"/>
              <a:pathLst>
                <a:path w="3278" h="2981" extrusionOk="0">
                  <a:moveTo>
                    <a:pt x="529" y="1"/>
                  </a:moveTo>
                  <a:cubicBezTo>
                    <a:pt x="241" y="1"/>
                    <a:pt x="4" y="372"/>
                    <a:pt x="265" y="633"/>
                  </a:cubicBezTo>
                  <a:lnTo>
                    <a:pt x="1118" y="1486"/>
                  </a:lnTo>
                  <a:lnTo>
                    <a:pt x="265" y="2339"/>
                  </a:lnTo>
                  <a:cubicBezTo>
                    <a:pt x="1" y="2603"/>
                    <a:pt x="247" y="2980"/>
                    <a:pt x="539" y="2980"/>
                  </a:cubicBezTo>
                  <a:cubicBezTo>
                    <a:pt x="624" y="2980"/>
                    <a:pt x="714" y="2948"/>
                    <a:pt x="796" y="2870"/>
                  </a:cubicBezTo>
                  <a:lnTo>
                    <a:pt x="1649" y="2017"/>
                  </a:lnTo>
                  <a:lnTo>
                    <a:pt x="2483" y="2870"/>
                  </a:lnTo>
                  <a:cubicBezTo>
                    <a:pt x="2565" y="2948"/>
                    <a:pt x="2655" y="2980"/>
                    <a:pt x="2740" y="2980"/>
                  </a:cubicBezTo>
                  <a:cubicBezTo>
                    <a:pt x="3032" y="2980"/>
                    <a:pt x="3278" y="2603"/>
                    <a:pt x="3014" y="2339"/>
                  </a:cubicBezTo>
                  <a:lnTo>
                    <a:pt x="2161" y="1486"/>
                  </a:lnTo>
                  <a:lnTo>
                    <a:pt x="3014" y="633"/>
                  </a:lnTo>
                  <a:cubicBezTo>
                    <a:pt x="3166" y="500"/>
                    <a:pt x="3166" y="254"/>
                    <a:pt x="3014" y="121"/>
                  </a:cubicBezTo>
                  <a:cubicBezTo>
                    <a:pt x="2938" y="45"/>
                    <a:pt x="2844" y="7"/>
                    <a:pt x="2749" y="7"/>
                  </a:cubicBezTo>
                  <a:cubicBezTo>
                    <a:pt x="2654" y="7"/>
                    <a:pt x="2559" y="45"/>
                    <a:pt x="2483" y="121"/>
                  </a:cubicBezTo>
                  <a:lnTo>
                    <a:pt x="1649" y="955"/>
                  </a:lnTo>
                  <a:lnTo>
                    <a:pt x="796" y="121"/>
                  </a:lnTo>
                  <a:cubicBezTo>
                    <a:pt x="711" y="36"/>
                    <a:pt x="617" y="1"/>
                    <a:pt x="5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3" name="Google Shape;3063;p50"/>
            <p:cNvSpPr/>
            <p:nvPr/>
          </p:nvSpPr>
          <p:spPr>
            <a:xfrm>
              <a:off x="4891663" y="5521325"/>
              <a:ext cx="81875" cy="74525"/>
            </a:xfrm>
            <a:custGeom>
              <a:avLst/>
              <a:gdLst/>
              <a:ahLst/>
              <a:cxnLst/>
              <a:rect l="l" t="t" r="r" b="b"/>
              <a:pathLst>
                <a:path w="3275" h="2981" extrusionOk="0">
                  <a:moveTo>
                    <a:pt x="539" y="1"/>
                  </a:moveTo>
                  <a:cubicBezTo>
                    <a:pt x="247" y="1"/>
                    <a:pt x="1" y="378"/>
                    <a:pt x="265" y="642"/>
                  </a:cubicBezTo>
                  <a:lnTo>
                    <a:pt x="1118" y="1495"/>
                  </a:lnTo>
                  <a:lnTo>
                    <a:pt x="265" y="2348"/>
                  </a:lnTo>
                  <a:cubicBezTo>
                    <a:pt x="4" y="2609"/>
                    <a:pt x="241" y="2981"/>
                    <a:pt x="529" y="2981"/>
                  </a:cubicBezTo>
                  <a:cubicBezTo>
                    <a:pt x="617" y="2981"/>
                    <a:pt x="711" y="2945"/>
                    <a:pt x="796" y="2860"/>
                  </a:cubicBezTo>
                  <a:lnTo>
                    <a:pt x="1649" y="2026"/>
                  </a:lnTo>
                  <a:lnTo>
                    <a:pt x="2483" y="2860"/>
                  </a:lnTo>
                  <a:cubicBezTo>
                    <a:pt x="2568" y="2945"/>
                    <a:pt x="2662" y="2981"/>
                    <a:pt x="2750" y="2981"/>
                  </a:cubicBezTo>
                  <a:cubicBezTo>
                    <a:pt x="3038" y="2981"/>
                    <a:pt x="3275" y="2609"/>
                    <a:pt x="3014" y="2348"/>
                  </a:cubicBezTo>
                  <a:lnTo>
                    <a:pt x="2161" y="1495"/>
                  </a:lnTo>
                  <a:lnTo>
                    <a:pt x="3014" y="642"/>
                  </a:lnTo>
                  <a:cubicBezTo>
                    <a:pt x="3166" y="490"/>
                    <a:pt x="3166" y="263"/>
                    <a:pt x="3014" y="111"/>
                  </a:cubicBezTo>
                  <a:cubicBezTo>
                    <a:pt x="2938" y="44"/>
                    <a:pt x="2844" y="11"/>
                    <a:pt x="2749" y="11"/>
                  </a:cubicBezTo>
                  <a:cubicBezTo>
                    <a:pt x="2654" y="11"/>
                    <a:pt x="2559" y="44"/>
                    <a:pt x="2483" y="111"/>
                  </a:cubicBezTo>
                  <a:lnTo>
                    <a:pt x="1649" y="964"/>
                  </a:lnTo>
                  <a:lnTo>
                    <a:pt x="796" y="111"/>
                  </a:lnTo>
                  <a:cubicBezTo>
                    <a:pt x="714" y="33"/>
                    <a:pt x="624" y="1"/>
                    <a:pt x="5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4" name="Google Shape;3064;p50"/>
            <p:cNvSpPr/>
            <p:nvPr/>
          </p:nvSpPr>
          <p:spPr>
            <a:xfrm>
              <a:off x="4724813" y="5521325"/>
              <a:ext cx="82250" cy="74525"/>
            </a:xfrm>
            <a:custGeom>
              <a:avLst/>
              <a:gdLst/>
              <a:ahLst/>
              <a:cxnLst/>
              <a:rect l="l" t="t" r="r" b="b"/>
              <a:pathLst>
                <a:path w="3290" h="2981" extrusionOk="0">
                  <a:moveTo>
                    <a:pt x="546" y="1"/>
                  </a:moveTo>
                  <a:cubicBezTo>
                    <a:pt x="258" y="1"/>
                    <a:pt x="0" y="378"/>
                    <a:pt x="264" y="642"/>
                  </a:cubicBezTo>
                  <a:lnTo>
                    <a:pt x="1118" y="1495"/>
                  </a:lnTo>
                  <a:lnTo>
                    <a:pt x="264" y="2348"/>
                  </a:lnTo>
                  <a:cubicBezTo>
                    <a:pt x="4" y="2609"/>
                    <a:pt x="252" y="2981"/>
                    <a:pt x="536" y="2981"/>
                  </a:cubicBezTo>
                  <a:cubicBezTo>
                    <a:pt x="624" y="2981"/>
                    <a:pt x="715" y="2945"/>
                    <a:pt x="795" y="2860"/>
                  </a:cubicBezTo>
                  <a:lnTo>
                    <a:pt x="1649" y="2026"/>
                  </a:lnTo>
                  <a:lnTo>
                    <a:pt x="2502" y="2860"/>
                  </a:lnTo>
                  <a:cubicBezTo>
                    <a:pt x="2582" y="2945"/>
                    <a:pt x="2673" y="2981"/>
                    <a:pt x="2761" y="2981"/>
                  </a:cubicBezTo>
                  <a:cubicBezTo>
                    <a:pt x="3044" y="2981"/>
                    <a:pt x="3289" y="2609"/>
                    <a:pt x="3014" y="2348"/>
                  </a:cubicBezTo>
                  <a:lnTo>
                    <a:pt x="2179" y="1495"/>
                  </a:lnTo>
                  <a:lnTo>
                    <a:pt x="3014" y="642"/>
                  </a:lnTo>
                  <a:cubicBezTo>
                    <a:pt x="3165" y="490"/>
                    <a:pt x="3165" y="263"/>
                    <a:pt x="3014" y="111"/>
                  </a:cubicBezTo>
                  <a:cubicBezTo>
                    <a:pt x="2947" y="44"/>
                    <a:pt x="2853" y="11"/>
                    <a:pt x="2758" y="11"/>
                  </a:cubicBezTo>
                  <a:cubicBezTo>
                    <a:pt x="2663" y="11"/>
                    <a:pt x="2568" y="44"/>
                    <a:pt x="2502" y="111"/>
                  </a:cubicBezTo>
                  <a:lnTo>
                    <a:pt x="1649" y="964"/>
                  </a:lnTo>
                  <a:lnTo>
                    <a:pt x="795" y="111"/>
                  </a:lnTo>
                  <a:cubicBezTo>
                    <a:pt x="718" y="33"/>
                    <a:pt x="630" y="1"/>
                    <a:pt x="5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5" name="Google Shape;3065;p50"/>
            <p:cNvSpPr/>
            <p:nvPr/>
          </p:nvSpPr>
          <p:spPr>
            <a:xfrm>
              <a:off x="5086463" y="5336375"/>
              <a:ext cx="18500" cy="110475"/>
            </a:xfrm>
            <a:custGeom>
              <a:avLst/>
              <a:gdLst/>
              <a:ahLst/>
              <a:cxnLst/>
              <a:rect l="l" t="t" r="r" b="b"/>
              <a:pathLst>
                <a:path w="740" h="4419" extrusionOk="0">
                  <a:moveTo>
                    <a:pt x="380" y="0"/>
                  </a:moveTo>
                  <a:cubicBezTo>
                    <a:pt x="171" y="0"/>
                    <a:pt x="0" y="152"/>
                    <a:pt x="0" y="360"/>
                  </a:cubicBezTo>
                  <a:lnTo>
                    <a:pt x="0" y="4077"/>
                  </a:lnTo>
                  <a:cubicBezTo>
                    <a:pt x="19" y="4304"/>
                    <a:pt x="195" y="4418"/>
                    <a:pt x="370" y="4418"/>
                  </a:cubicBezTo>
                  <a:cubicBezTo>
                    <a:pt x="546" y="4418"/>
                    <a:pt x="721" y="4304"/>
                    <a:pt x="740" y="4077"/>
                  </a:cubicBezTo>
                  <a:lnTo>
                    <a:pt x="740" y="360"/>
                  </a:lnTo>
                  <a:cubicBezTo>
                    <a:pt x="740" y="152"/>
                    <a:pt x="569" y="0"/>
                    <a:pt x="3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66" name="Google Shape;3066;p50"/>
          <p:cNvGrpSpPr/>
          <p:nvPr/>
        </p:nvGrpSpPr>
        <p:grpSpPr>
          <a:xfrm>
            <a:off x="6016873" y="4071581"/>
            <a:ext cx="290724" cy="365751"/>
            <a:chOff x="5177013" y="5225925"/>
            <a:chExt cx="281600" cy="360275"/>
          </a:xfrm>
        </p:grpSpPr>
        <p:sp>
          <p:nvSpPr>
            <p:cNvPr id="3067" name="Google Shape;3067;p50"/>
            <p:cNvSpPr/>
            <p:nvPr/>
          </p:nvSpPr>
          <p:spPr>
            <a:xfrm>
              <a:off x="5226313" y="5275225"/>
              <a:ext cx="225175" cy="303875"/>
            </a:xfrm>
            <a:custGeom>
              <a:avLst/>
              <a:gdLst/>
              <a:ahLst/>
              <a:cxnLst/>
              <a:rect l="l" t="t" r="r" b="b"/>
              <a:pathLst>
                <a:path w="9007" h="12155" extrusionOk="0">
                  <a:moveTo>
                    <a:pt x="7319" y="0"/>
                  </a:moveTo>
                  <a:lnTo>
                    <a:pt x="0" y="10296"/>
                  </a:lnTo>
                  <a:lnTo>
                    <a:pt x="0" y="11586"/>
                  </a:lnTo>
                  <a:cubicBezTo>
                    <a:pt x="0" y="11908"/>
                    <a:pt x="266" y="12154"/>
                    <a:pt x="569" y="12154"/>
                  </a:cubicBezTo>
                  <a:lnTo>
                    <a:pt x="8457" y="12154"/>
                  </a:lnTo>
                  <a:cubicBezTo>
                    <a:pt x="8760" y="12154"/>
                    <a:pt x="9007" y="11908"/>
                    <a:pt x="9007" y="11586"/>
                  </a:cubicBezTo>
                  <a:lnTo>
                    <a:pt x="9007" y="569"/>
                  </a:lnTo>
                  <a:cubicBezTo>
                    <a:pt x="9007" y="247"/>
                    <a:pt x="8760" y="0"/>
                    <a:pt x="84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8" name="Google Shape;3068;p50"/>
            <p:cNvSpPr/>
            <p:nvPr/>
          </p:nvSpPr>
          <p:spPr>
            <a:xfrm>
              <a:off x="5184113" y="5233025"/>
              <a:ext cx="225200" cy="299625"/>
            </a:xfrm>
            <a:custGeom>
              <a:avLst/>
              <a:gdLst/>
              <a:ahLst/>
              <a:cxnLst/>
              <a:rect l="l" t="t" r="r" b="b"/>
              <a:pathLst>
                <a:path w="9008" h="11985" extrusionOk="0">
                  <a:moveTo>
                    <a:pt x="3622" y="1"/>
                  </a:moveTo>
                  <a:cubicBezTo>
                    <a:pt x="3527" y="1"/>
                    <a:pt x="3452" y="19"/>
                    <a:pt x="3376" y="57"/>
                  </a:cubicBezTo>
                  <a:lnTo>
                    <a:pt x="57" y="3376"/>
                  </a:lnTo>
                  <a:cubicBezTo>
                    <a:pt x="20" y="3433"/>
                    <a:pt x="1" y="3527"/>
                    <a:pt x="20" y="3603"/>
                  </a:cubicBezTo>
                  <a:lnTo>
                    <a:pt x="20" y="11434"/>
                  </a:lnTo>
                  <a:cubicBezTo>
                    <a:pt x="1" y="11738"/>
                    <a:pt x="266" y="11984"/>
                    <a:pt x="569" y="11984"/>
                  </a:cubicBezTo>
                  <a:lnTo>
                    <a:pt x="8457" y="11984"/>
                  </a:lnTo>
                  <a:cubicBezTo>
                    <a:pt x="8761" y="11984"/>
                    <a:pt x="9007" y="11738"/>
                    <a:pt x="9007" y="11434"/>
                  </a:cubicBezTo>
                  <a:lnTo>
                    <a:pt x="9007" y="569"/>
                  </a:lnTo>
                  <a:cubicBezTo>
                    <a:pt x="9007" y="247"/>
                    <a:pt x="8761" y="1"/>
                    <a:pt x="8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9" name="Google Shape;3069;p50"/>
            <p:cNvSpPr/>
            <p:nvPr/>
          </p:nvSpPr>
          <p:spPr>
            <a:xfrm>
              <a:off x="5310688" y="5275225"/>
              <a:ext cx="56425" cy="42200"/>
            </a:xfrm>
            <a:custGeom>
              <a:avLst/>
              <a:gdLst/>
              <a:ahLst/>
              <a:cxnLst/>
              <a:rect l="l" t="t" r="r" b="b"/>
              <a:pathLst>
                <a:path w="2257" h="1688" extrusionOk="0">
                  <a:moveTo>
                    <a:pt x="0" y="0"/>
                  </a:moveTo>
                  <a:lnTo>
                    <a:pt x="0" y="1688"/>
                  </a:lnTo>
                  <a:lnTo>
                    <a:pt x="2257" y="1688"/>
                  </a:lnTo>
                  <a:lnTo>
                    <a:pt x="2257" y="0"/>
                  </a:lnTo>
                  <a:close/>
                </a:path>
              </a:pathLst>
            </a:cu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0" name="Google Shape;3070;p50"/>
            <p:cNvSpPr/>
            <p:nvPr/>
          </p:nvSpPr>
          <p:spPr>
            <a:xfrm>
              <a:off x="5185538" y="5233975"/>
              <a:ext cx="83450" cy="83450"/>
            </a:xfrm>
            <a:custGeom>
              <a:avLst/>
              <a:gdLst/>
              <a:ahLst/>
              <a:cxnLst/>
              <a:rect l="l" t="t" r="r" b="b"/>
              <a:pathLst>
                <a:path w="3338" h="3338" extrusionOk="0">
                  <a:moveTo>
                    <a:pt x="3338" y="0"/>
                  </a:moveTo>
                  <a:cubicBezTo>
                    <a:pt x="3281" y="38"/>
                    <a:pt x="3224" y="76"/>
                    <a:pt x="3167" y="114"/>
                  </a:cubicBezTo>
                  <a:lnTo>
                    <a:pt x="114" y="3167"/>
                  </a:lnTo>
                  <a:cubicBezTo>
                    <a:pt x="76" y="3205"/>
                    <a:pt x="38" y="3262"/>
                    <a:pt x="0" y="3338"/>
                  </a:cubicBezTo>
                  <a:lnTo>
                    <a:pt x="3319" y="3338"/>
                  </a:lnTo>
                  <a:lnTo>
                    <a:pt x="3319" y="19"/>
                  </a:lnTo>
                  <a:lnTo>
                    <a:pt x="33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1" name="Google Shape;3071;p50"/>
            <p:cNvSpPr/>
            <p:nvPr/>
          </p:nvSpPr>
          <p:spPr>
            <a:xfrm>
              <a:off x="5219188" y="5352450"/>
              <a:ext cx="16625" cy="14275"/>
            </a:xfrm>
            <a:custGeom>
              <a:avLst/>
              <a:gdLst/>
              <a:ahLst/>
              <a:cxnLst/>
              <a:rect l="l" t="t" r="r" b="b"/>
              <a:pathLst>
                <a:path w="665" h="571" extrusionOk="0">
                  <a:moveTo>
                    <a:pt x="304" y="1"/>
                  </a:moveTo>
                  <a:cubicBezTo>
                    <a:pt x="153" y="1"/>
                    <a:pt x="1" y="117"/>
                    <a:pt x="1" y="286"/>
                  </a:cubicBezTo>
                  <a:cubicBezTo>
                    <a:pt x="1" y="438"/>
                    <a:pt x="133" y="571"/>
                    <a:pt x="285" y="571"/>
                  </a:cubicBezTo>
                  <a:cubicBezTo>
                    <a:pt x="551" y="571"/>
                    <a:pt x="664" y="267"/>
                    <a:pt x="494" y="78"/>
                  </a:cubicBezTo>
                  <a:cubicBezTo>
                    <a:pt x="441" y="24"/>
                    <a:pt x="373" y="1"/>
                    <a:pt x="3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2" name="Google Shape;3072;p50"/>
            <p:cNvSpPr/>
            <p:nvPr/>
          </p:nvSpPr>
          <p:spPr>
            <a:xfrm>
              <a:off x="5177013" y="5225925"/>
              <a:ext cx="281600" cy="360275"/>
            </a:xfrm>
            <a:custGeom>
              <a:avLst/>
              <a:gdLst/>
              <a:ahLst/>
              <a:cxnLst/>
              <a:rect l="l" t="t" r="r" b="b"/>
              <a:pathLst>
                <a:path w="11264" h="14411" extrusionOk="0">
                  <a:moveTo>
                    <a:pt x="3394" y="967"/>
                  </a:moveTo>
                  <a:lnTo>
                    <a:pt x="3394" y="3375"/>
                  </a:lnTo>
                  <a:lnTo>
                    <a:pt x="967" y="3375"/>
                  </a:lnTo>
                  <a:lnTo>
                    <a:pt x="3394" y="967"/>
                  </a:lnTo>
                  <a:close/>
                  <a:moveTo>
                    <a:pt x="8741" y="569"/>
                  </a:moveTo>
                  <a:cubicBezTo>
                    <a:pt x="8893" y="569"/>
                    <a:pt x="9007" y="683"/>
                    <a:pt x="9007" y="853"/>
                  </a:cubicBezTo>
                  <a:lnTo>
                    <a:pt x="9007" y="11699"/>
                  </a:lnTo>
                  <a:cubicBezTo>
                    <a:pt x="9007" y="11851"/>
                    <a:pt x="8893" y="11984"/>
                    <a:pt x="8741" y="11984"/>
                  </a:cubicBezTo>
                  <a:lnTo>
                    <a:pt x="853" y="11984"/>
                  </a:lnTo>
                  <a:cubicBezTo>
                    <a:pt x="702" y="11984"/>
                    <a:pt x="569" y="11851"/>
                    <a:pt x="569" y="11699"/>
                  </a:cubicBezTo>
                  <a:lnTo>
                    <a:pt x="569" y="3944"/>
                  </a:lnTo>
                  <a:lnTo>
                    <a:pt x="3660" y="3944"/>
                  </a:lnTo>
                  <a:cubicBezTo>
                    <a:pt x="3830" y="3944"/>
                    <a:pt x="3944" y="3811"/>
                    <a:pt x="3944" y="3660"/>
                  </a:cubicBezTo>
                  <a:lnTo>
                    <a:pt x="3944" y="569"/>
                  </a:lnTo>
                  <a:close/>
                  <a:moveTo>
                    <a:pt x="10410" y="2257"/>
                  </a:moveTo>
                  <a:cubicBezTo>
                    <a:pt x="10581" y="2257"/>
                    <a:pt x="10694" y="2370"/>
                    <a:pt x="10694" y="2541"/>
                  </a:cubicBezTo>
                  <a:lnTo>
                    <a:pt x="10694" y="13558"/>
                  </a:lnTo>
                  <a:cubicBezTo>
                    <a:pt x="10694" y="13709"/>
                    <a:pt x="10581" y="13842"/>
                    <a:pt x="10429" y="13842"/>
                  </a:cubicBezTo>
                  <a:lnTo>
                    <a:pt x="2541" y="13842"/>
                  </a:lnTo>
                  <a:cubicBezTo>
                    <a:pt x="2389" y="13842"/>
                    <a:pt x="2257" y="13709"/>
                    <a:pt x="2257" y="13558"/>
                  </a:cubicBezTo>
                  <a:lnTo>
                    <a:pt x="2257" y="12553"/>
                  </a:lnTo>
                  <a:lnTo>
                    <a:pt x="8741" y="12553"/>
                  </a:lnTo>
                  <a:cubicBezTo>
                    <a:pt x="9196" y="12553"/>
                    <a:pt x="9576" y="12173"/>
                    <a:pt x="9576" y="11699"/>
                  </a:cubicBezTo>
                  <a:lnTo>
                    <a:pt x="9576" y="2257"/>
                  </a:lnTo>
                  <a:close/>
                  <a:moveTo>
                    <a:pt x="3906" y="0"/>
                  </a:moveTo>
                  <a:cubicBezTo>
                    <a:pt x="3679" y="0"/>
                    <a:pt x="3470" y="76"/>
                    <a:pt x="3299" y="247"/>
                  </a:cubicBezTo>
                  <a:lnTo>
                    <a:pt x="247" y="3299"/>
                  </a:lnTo>
                  <a:cubicBezTo>
                    <a:pt x="95" y="3451"/>
                    <a:pt x="0" y="3660"/>
                    <a:pt x="19" y="3887"/>
                  </a:cubicBezTo>
                  <a:lnTo>
                    <a:pt x="19" y="11718"/>
                  </a:lnTo>
                  <a:cubicBezTo>
                    <a:pt x="19" y="12173"/>
                    <a:pt x="379" y="12553"/>
                    <a:pt x="853" y="12553"/>
                  </a:cubicBezTo>
                  <a:lnTo>
                    <a:pt x="1688" y="12553"/>
                  </a:lnTo>
                  <a:lnTo>
                    <a:pt x="1688" y="13577"/>
                  </a:lnTo>
                  <a:cubicBezTo>
                    <a:pt x="1707" y="14032"/>
                    <a:pt x="2067" y="14411"/>
                    <a:pt x="2541" y="14411"/>
                  </a:cubicBezTo>
                  <a:lnTo>
                    <a:pt x="10410" y="14411"/>
                  </a:lnTo>
                  <a:cubicBezTo>
                    <a:pt x="10884" y="14411"/>
                    <a:pt x="11263" y="14032"/>
                    <a:pt x="11263" y="13577"/>
                  </a:cubicBezTo>
                  <a:lnTo>
                    <a:pt x="11263" y="2541"/>
                  </a:lnTo>
                  <a:cubicBezTo>
                    <a:pt x="11263" y="2067"/>
                    <a:pt x="10884" y="1688"/>
                    <a:pt x="10429" y="1688"/>
                  </a:cubicBezTo>
                  <a:lnTo>
                    <a:pt x="9576" y="1688"/>
                  </a:lnTo>
                  <a:lnTo>
                    <a:pt x="9576" y="853"/>
                  </a:lnTo>
                  <a:cubicBezTo>
                    <a:pt x="9576" y="379"/>
                    <a:pt x="9196" y="0"/>
                    <a:pt x="874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3" name="Google Shape;3073;p50"/>
            <p:cNvSpPr/>
            <p:nvPr/>
          </p:nvSpPr>
          <p:spPr>
            <a:xfrm>
              <a:off x="5304038" y="5268100"/>
              <a:ext cx="70200" cy="56450"/>
            </a:xfrm>
            <a:custGeom>
              <a:avLst/>
              <a:gdLst/>
              <a:ahLst/>
              <a:cxnLst/>
              <a:rect l="l" t="t" r="r" b="b"/>
              <a:pathLst>
                <a:path w="2808" h="2258" extrusionOk="0">
                  <a:moveTo>
                    <a:pt x="2238" y="570"/>
                  </a:moveTo>
                  <a:lnTo>
                    <a:pt x="2238" y="1688"/>
                  </a:lnTo>
                  <a:lnTo>
                    <a:pt x="551" y="1688"/>
                  </a:lnTo>
                  <a:lnTo>
                    <a:pt x="551" y="570"/>
                  </a:lnTo>
                  <a:close/>
                  <a:moveTo>
                    <a:pt x="266" y="1"/>
                  </a:moveTo>
                  <a:cubicBezTo>
                    <a:pt x="115" y="1"/>
                    <a:pt x="1" y="133"/>
                    <a:pt x="1" y="285"/>
                  </a:cubicBezTo>
                  <a:lnTo>
                    <a:pt x="1" y="1973"/>
                  </a:lnTo>
                  <a:cubicBezTo>
                    <a:pt x="1" y="2124"/>
                    <a:pt x="115" y="2257"/>
                    <a:pt x="266" y="2257"/>
                  </a:cubicBezTo>
                  <a:lnTo>
                    <a:pt x="2523" y="2257"/>
                  </a:lnTo>
                  <a:cubicBezTo>
                    <a:pt x="2674" y="2257"/>
                    <a:pt x="2807" y="2124"/>
                    <a:pt x="2807" y="1973"/>
                  </a:cubicBezTo>
                  <a:lnTo>
                    <a:pt x="2807" y="285"/>
                  </a:lnTo>
                  <a:cubicBezTo>
                    <a:pt x="2807" y="133"/>
                    <a:pt x="2674" y="1"/>
                    <a:pt x="25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4" name="Google Shape;3074;p50"/>
            <p:cNvSpPr/>
            <p:nvPr/>
          </p:nvSpPr>
          <p:spPr>
            <a:xfrm>
              <a:off x="5244613" y="5352450"/>
              <a:ext cx="132650" cy="14325"/>
            </a:xfrm>
            <a:custGeom>
              <a:avLst/>
              <a:gdLst/>
              <a:ahLst/>
              <a:cxnLst/>
              <a:rect l="l" t="t" r="r" b="b"/>
              <a:pathLst>
                <a:path w="5306" h="573" extrusionOk="0">
                  <a:moveTo>
                    <a:pt x="371" y="0"/>
                  </a:moveTo>
                  <a:cubicBezTo>
                    <a:pt x="0" y="0"/>
                    <a:pt x="0" y="572"/>
                    <a:pt x="371" y="572"/>
                  </a:cubicBezTo>
                  <a:cubicBezTo>
                    <a:pt x="382" y="572"/>
                    <a:pt x="394" y="572"/>
                    <a:pt x="406" y="571"/>
                  </a:cubicBezTo>
                  <a:lnTo>
                    <a:pt x="4900" y="571"/>
                  </a:lnTo>
                  <a:cubicBezTo>
                    <a:pt x="4912" y="572"/>
                    <a:pt x="4923" y="572"/>
                    <a:pt x="4934" y="572"/>
                  </a:cubicBezTo>
                  <a:cubicBezTo>
                    <a:pt x="5305" y="572"/>
                    <a:pt x="5305" y="0"/>
                    <a:pt x="4934" y="0"/>
                  </a:cubicBezTo>
                  <a:cubicBezTo>
                    <a:pt x="4923" y="0"/>
                    <a:pt x="4912" y="1"/>
                    <a:pt x="4900" y="2"/>
                  </a:cubicBezTo>
                  <a:lnTo>
                    <a:pt x="406" y="2"/>
                  </a:lnTo>
                  <a:cubicBezTo>
                    <a:pt x="394" y="1"/>
                    <a:pt x="382" y="0"/>
                    <a:pt x="3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5" name="Google Shape;3075;p50"/>
            <p:cNvSpPr/>
            <p:nvPr/>
          </p:nvSpPr>
          <p:spPr>
            <a:xfrm>
              <a:off x="5216638" y="5394625"/>
              <a:ext cx="160625" cy="14325"/>
            </a:xfrm>
            <a:custGeom>
              <a:avLst/>
              <a:gdLst/>
              <a:ahLst/>
              <a:cxnLst/>
              <a:rect l="l" t="t" r="r" b="b"/>
              <a:pathLst>
                <a:path w="6425" h="573" extrusionOk="0">
                  <a:moveTo>
                    <a:pt x="354" y="1"/>
                  </a:moveTo>
                  <a:cubicBezTo>
                    <a:pt x="0" y="1"/>
                    <a:pt x="0" y="573"/>
                    <a:pt x="354" y="573"/>
                  </a:cubicBezTo>
                  <a:cubicBezTo>
                    <a:pt x="365" y="573"/>
                    <a:pt x="376" y="572"/>
                    <a:pt x="387" y="571"/>
                  </a:cubicBezTo>
                  <a:lnTo>
                    <a:pt x="6019" y="571"/>
                  </a:lnTo>
                  <a:cubicBezTo>
                    <a:pt x="6031" y="572"/>
                    <a:pt x="6042" y="573"/>
                    <a:pt x="6053" y="573"/>
                  </a:cubicBezTo>
                  <a:cubicBezTo>
                    <a:pt x="6424" y="573"/>
                    <a:pt x="6424" y="1"/>
                    <a:pt x="6053" y="1"/>
                  </a:cubicBezTo>
                  <a:cubicBezTo>
                    <a:pt x="6042" y="1"/>
                    <a:pt x="6031" y="1"/>
                    <a:pt x="6019" y="2"/>
                  </a:cubicBezTo>
                  <a:lnTo>
                    <a:pt x="387" y="2"/>
                  </a:lnTo>
                  <a:cubicBezTo>
                    <a:pt x="376" y="1"/>
                    <a:pt x="365" y="1"/>
                    <a:pt x="3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6" name="Google Shape;3076;p50"/>
            <p:cNvSpPr/>
            <p:nvPr/>
          </p:nvSpPr>
          <p:spPr>
            <a:xfrm>
              <a:off x="5217288" y="5436850"/>
              <a:ext cx="159300" cy="14250"/>
            </a:xfrm>
            <a:custGeom>
              <a:avLst/>
              <a:gdLst/>
              <a:ahLst/>
              <a:cxnLst/>
              <a:rect l="l" t="t" r="r" b="b"/>
              <a:pathLst>
                <a:path w="6372" h="570" extrusionOk="0">
                  <a:moveTo>
                    <a:pt x="361" y="1"/>
                  </a:moveTo>
                  <a:cubicBezTo>
                    <a:pt x="1" y="1"/>
                    <a:pt x="1" y="570"/>
                    <a:pt x="361" y="570"/>
                  </a:cubicBezTo>
                  <a:lnTo>
                    <a:pt x="5993" y="570"/>
                  </a:lnTo>
                  <a:cubicBezTo>
                    <a:pt x="6372" y="570"/>
                    <a:pt x="6372" y="1"/>
                    <a:pt x="59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7" name="Google Shape;3077;p50"/>
            <p:cNvSpPr/>
            <p:nvPr/>
          </p:nvSpPr>
          <p:spPr>
            <a:xfrm>
              <a:off x="5217288" y="5479050"/>
              <a:ext cx="159300" cy="14250"/>
            </a:xfrm>
            <a:custGeom>
              <a:avLst/>
              <a:gdLst/>
              <a:ahLst/>
              <a:cxnLst/>
              <a:rect l="l" t="t" r="r" b="b"/>
              <a:pathLst>
                <a:path w="6372" h="570" extrusionOk="0">
                  <a:moveTo>
                    <a:pt x="361" y="1"/>
                  </a:moveTo>
                  <a:cubicBezTo>
                    <a:pt x="1" y="1"/>
                    <a:pt x="1" y="569"/>
                    <a:pt x="361" y="569"/>
                  </a:cubicBezTo>
                  <a:lnTo>
                    <a:pt x="5993" y="569"/>
                  </a:lnTo>
                  <a:cubicBezTo>
                    <a:pt x="6372" y="569"/>
                    <a:pt x="6372" y="1"/>
                    <a:pt x="59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78" name="Google Shape;3078;p50"/>
          <p:cNvGrpSpPr/>
          <p:nvPr/>
        </p:nvGrpSpPr>
        <p:grpSpPr>
          <a:xfrm>
            <a:off x="6693094" y="4071585"/>
            <a:ext cx="365761" cy="365743"/>
            <a:chOff x="5781888" y="5225925"/>
            <a:chExt cx="425700" cy="426175"/>
          </a:xfrm>
        </p:grpSpPr>
        <p:sp>
          <p:nvSpPr>
            <p:cNvPr id="3079" name="Google Shape;3079;p50"/>
            <p:cNvSpPr/>
            <p:nvPr/>
          </p:nvSpPr>
          <p:spPr>
            <a:xfrm>
              <a:off x="5782813" y="5350575"/>
              <a:ext cx="173525" cy="161675"/>
            </a:xfrm>
            <a:custGeom>
              <a:avLst/>
              <a:gdLst/>
              <a:ahLst/>
              <a:cxnLst/>
              <a:rect l="l" t="t" r="r" b="b"/>
              <a:pathLst>
                <a:path w="6941" h="6467" extrusionOk="0">
                  <a:moveTo>
                    <a:pt x="1120" y="1"/>
                  </a:moveTo>
                  <a:cubicBezTo>
                    <a:pt x="115" y="2030"/>
                    <a:pt x="1" y="4381"/>
                    <a:pt x="854" y="6467"/>
                  </a:cubicBezTo>
                  <a:lnTo>
                    <a:pt x="6941" y="1"/>
                  </a:ln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0" name="Google Shape;3080;p50"/>
            <p:cNvSpPr/>
            <p:nvPr/>
          </p:nvSpPr>
          <p:spPr>
            <a:xfrm>
              <a:off x="5907488" y="5478575"/>
              <a:ext cx="160725" cy="165075"/>
            </a:xfrm>
            <a:custGeom>
              <a:avLst/>
              <a:gdLst/>
              <a:ahLst/>
              <a:cxnLst/>
              <a:rect l="l" t="t" r="r" b="b"/>
              <a:pathLst>
                <a:path w="6429" h="6603" extrusionOk="0">
                  <a:moveTo>
                    <a:pt x="1" y="1"/>
                  </a:moveTo>
                  <a:lnTo>
                    <a:pt x="1" y="5784"/>
                  </a:lnTo>
                  <a:cubicBezTo>
                    <a:pt x="1094" y="6330"/>
                    <a:pt x="2282" y="6602"/>
                    <a:pt x="3475" y="6602"/>
                  </a:cubicBezTo>
                  <a:cubicBezTo>
                    <a:pt x="4475" y="6602"/>
                    <a:pt x="5477" y="6411"/>
                    <a:pt x="6429" y="6030"/>
                  </a:cubicBezTo>
                  <a:lnTo>
                    <a:pt x="1" y="1"/>
                  </a:ln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1" name="Google Shape;3081;p50"/>
            <p:cNvSpPr/>
            <p:nvPr/>
          </p:nvSpPr>
          <p:spPr>
            <a:xfrm>
              <a:off x="6035013" y="5366700"/>
              <a:ext cx="164525" cy="160250"/>
            </a:xfrm>
            <a:custGeom>
              <a:avLst/>
              <a:gdLst/>
              <a:ahLst/>
              <a:cxnLst/>
              <a:rect l="l" t="t" r="r" b="b"/>
              <a:pathLst>
                <a:path w="6581" h="6410" extrusionOk="0">
                  <a:moveTo>
                    <a:pt x="6011" y="1"/>
                  </a:moveTo>
                  <a:cubicBezTo>
                    <a:pt x="5670" y="380"/>
                    <a:pt x="361" y="6030"/>
                    <a:pt x="0" y="6410"/>
                  </a:cubicBezTo>
                  <a:lnTo>
                    <a:pt x="5727" y="6410"/>
                  </a:lnTo>
                  <a:cubicBezTo>
                    <a:pt x="6277" y="5329"/>
                    <a:pt x="6561" y="4115"/>
                    <a:pt x="6580" y="2883"/>
                  </a:cubicBezTo>
                  <a:cubicBezTo>
                    <a:pt x="6561" y="1897"/>
                    <a:pt x="6391" y="930"/>
                    <a:pt x="6011" y="1"/>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2" name="Google Shape;3082;p50"/>
            <p:cNvSpPr/>
            <p:nvPr/>
          </p:nvSpPr>
          <p:spPr>
            <a:xfrm>
              <a:off x="5922663" y="5233975"/>
              <a:ext cx="161200" cy="165450"/>
            </a:xfrm>
            <a:custGeom>
              <a:avLst/>
              <a:gdLst/>
              <a:ahLst/>
              <a:cxnLst/>
              <a:rect l="l" t="t" r="r" b="b"/>
              <a:pathLst>
                <a:path w="6448" h="6618" extrusionOk="0">
                  <a:moveTo>
                    <a:pt x="2883" y="0"/>
                  </a:moveTo>
                  <a:lnTo>
                    <a:pt x="2883" y="19"/>
                  </a:lnTo>
                  <a:cubicBezTo>
                    <a:pt x="1897" y="19"/>
                    <a:pt x="911" y="190"/>
                    <a:pt x="1" y="569"/>
                  </a:cubicBezTo>
                  <a:lnTo>
                    <a:pt x="6448" y="6618"/>
                  </a:lnTo>
                  <a:lnTo>
                    <a:pt x="6448" y="873"/>
                  </a:lnTo>
                  <a:cubicBezTo>
                    <a:pt x="5348" y="304"/>
                    <a:pt x="4115" y="0"/>
                    <a:pt x="2883"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3" name="Google Shape;3083;p50"/>
            <p:cNvSpPr/>
            <p:nvPr/>
          </p:nvSpPr>
          <p:spPr>
            <a:xfrm>
              <a:off x="5804163" y="5402250"/>
              <a:ext cx="103350" cy="220925"/>
            </a:xfrm>
            <a:custGeom>
              <a:avLst/>
              <a:gdLst/>
              <a:ahLst/>
              <a:cxnLst/>
              <a:rect l="l" t="t" r="r" b="b"/>
              <a:pathLst>
                <a:path w="4134" h="8837" extrusionOk="0">
                  <a:moveTo>
                    <a:pt x="4134" y="1"/>
                  </a:moveTo>
                  <a:lnTo>
                    <a:pt x="0" y="4400"/>
                  </a:lnTo>
                  <a:cubicBezTo>
                    <a:pt x="797" y="6334"/>
                    <a:pt x="2257" y="7908"/>
                    <a:pt x="4134" y="8837"/>
                  </a:cubicBezTo>
                  <a:lnTo>
                    <a:pt x="41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4" name="Google Shape;3084;p50"/>
            <p:cNvSpPr/>
            <p:nvPr/>
          </p:nvSpPr>
          <p:spPr>
            <a:xfrm>
              <a:off x="5959638" y="5526925"/>
              <a:ext cx="218550" cy="102425"/>
            </a:xfrm>
            <a:custGeom>
              <a:avLst/>
              <a:gdLst/>
              <a:ahLst/>
              <a:cxnLst/>
              <a:rect l="l" t="t" r="r" b="b"/>
              <a:pathLst>
                <a:path w="8742" h="4097" extrusionOk="0">
                  <a:moveTo>
                    <a:pt x="1" y="1"/>
                  </a:moveTo>
                  <a:lnTo>
                    <a:pt x="4343" y="4096"/>
                  </a:lnTo>
                  <a:cubicBezTo>
                    <a:pt x="6258" y="3300"/>
                    <a:pt x="7832" y="1859"/>
                    <a:pt x="87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5" name="Google Shape;3085;p50"/>
            <p:cNvSpPr/>
            <p:nvPr/>
          </p:nvSpPr>
          <p:spPr>
            <a:xfrm>
              <a:off x="6083838" y="5255775"/>
              <a:ext cx="101475" cy="219025"/>
            </a:xfrm>
            <a:custGeom>
              <a:avLst/>
              <a:gdLst/>
              <a:ahLst/>
              <a:cxnLst/>
              <a:rect l="l" t="t" r="r" b="b"/>
              <a:pathLst>
                <a:path w="4059" h="8761" extrusionOk="0">
                  <a:moveTo>
                    <a:pt x="1" y="1"/>
                  </a:moveTo>
                  <a:lnTo>
                    <a:pt x="1" y="8761"/>
                  </a:lnTo>
                  <a:lnTo>
                    <a:pt x="4058" y="4438"/>
                  </a:lnTo>
                  <a:cubicBezTo>
                    <a:pt x="3300" y="2504"/>
                    <a:pt x="1859" y="930"/>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6" name="Google Shape;3086;p50"/>
            <p:cNvSpPr/>
            <p:nvPr/>
          </p:nvSpPr>
          <p:spPr>
            <a:xfrm>
              <a:off x="5810788" y="5248200"/>
              <a:ext cx="221400" cy="102400"/>
            </a:xfrm>
            <a:custGeom>
              <a:avLst/>
              <a:gdLst/>
              <a:ahLst/>
              <a:cxnLst/>
              <a:rect l="l" t="t" r="r" b="b"/>
              <a:pathLst>
                <a:path w="8856" h="4096" extrusionOk="0">
                  <a:moveTo>
                    <a:pt x="4476" y="0"/>
                  </a:moveTo>
                  <a:cubicBezTo>
                    <a:pt x="2523" y="778"/>
                    <a:pt x="949" y="2238"/>
                    <a:pt x="1" y="4096"/>
                  </a:cubicBezTo>
                  <a:lnTo>
                    <a:pt x="8856" y="4096"/>
                  </a:lnTo>
                  <a:lnTo>
                    <a:pt x="44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7" name="Google Shape;3087;p50"/>
            <p:cNvSpPr/>
            <p:nvPr/>
          </p:nvSpPr>
          <p:spPr>
            <a:xfrm>
              <a:off x="6075313" y="5308975"/>
              <a:ext cx="19925" cy="16975"/>
            </a:xfrm>
            <a:custGeom>
              <a:avLst/>
              <a:gdLst/>
              <a:ahLst/>
              <a:cxnLst/>
              <a:rect l="l" t="t" r="r" b="b"/>
              <a:pathLst>
                <a:path w="797" h="679" extrusionOk="0">
                  <a:moveTo>
                    <a:pt x="348" y="1"/>
                  </a:moveTo>
                  <a:cubicBezTo>
                    <a:pt x="179" y="1"/>
                    <a:pt x="19" y="135"/>
                    <a:pt x="19" y="338"/>
                  </a:cubicBezTo>
                  <a:cubicBezTo>
                    <a:pt x="0" y="527"/>
                    <a:pt x="152" y="679"/>
                    <a:pt x="342" y="679"/>
                  </a:cubicBezTo>
                  <a:cubicBezTo>
                    <a:pt x="645" y="679"/>
                    <a:pt x="797" y="319"/>
                    <a:pt x="588" y="110"/>
                  </a:cubicBezTo>
                  <a:cubicBezTo>
                    <a:pt x="518" y="34"/>
                    <a:pt x="432" y="1"/>
                    <a:pt x="3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8" name="Google Shape;3088;p50"/>
            <p:cNvSpPr/>
            <p:nvPr/>
          </p:nvSpPr>
          <p:spPr>
            <a:xfrm>
              <a:off x="5781888" y="5225925"/>
              <a:ext cx="425700" cy="426175"/>
            </a:xfrm>
            <a:custGeom>
              <a:avLst/>
              <a:gdLst/>
              <a:ahLst/>
              <a:cxnLst/>
              <a:rect l="l" t="t" r="r" b="b"/>
              <a:pathLst>
                <a:path w="17028" h="17047" extrusionOk="0">
                  <a:moveTo>
                    <a:pt x="5556" y="1271"/>
                  </a:moveTo>
                  <a:lnTo>
                    <a:pt x="9158" y="4665"/>
                  </a:lnTo>
                  <a:lnTo>
                    <a:pt x="1726" y="4665"/>
                  </a:lnTo>
                  <a:cubicBezTo>
                    <a:pt x="2617" y="3148"/>
                    <a:pt x="3944" y="1972"/>
                    <a:pt x="5556" y="1271"/>
                  </a:cubicBezTo>
                  <a:close/>
                  <a:moveTo>
                    <a:pt x="8514" y="664"/>
                  </a:moveTo>
                  <a:cubicBezTo>
                    <a:pt x="9632" y="664"/>
                    <a:pt x="10732" y="910"/>
                    <a:pt x="11756" y="1403"/>
                  </a:cubicBezTo>
                  <a:lnTo>
                    <a:pt x="11756" y="2332"/>
                  </a:lnTo>
                  <a:cubicBezTo>
                    <a:pt x="11766" y="2531"/>
                    <a:pt x="11922" y="2631"/>
                    <a:pt x="12081" y="2631"/>
                  </a:cubicBezTo>
                  <a:cubicBezTo>
                    <a:pt x="12240" y="2631"/>
                    <a:pt x="12401" y="2531"/>
                    <a:pt x="12420" y="2332"/>
                  </a:cubicBezTo>
                  <a:lnTo>
                    <a:pt x="12420" y="1764"/>
                  </a:lnTo>
                  <a:cubicBezTo>
                    <a:pt x="13899" y="2636"/>
                    <a:pt x="15074" y="3982"/>
                    <a:pt x="15757" y="5575"/>
                  </a:cubicBezTo>
                  <a:lnTo>
                    <a:pt x="12420" y="9121"/>
                  </a:lnTo>
                  <a:lnTo>
                    <a:pt x="12420" y="4987"/>
                  </a:lnTo>
                  <a:cubicBezTo>
                    <a:pt x="12401" y="4788"/>
                    <a:pt x="12240" y="4688"/>
                    <a:pt x="12081" y="4688"/>
                  </a:cubicBezTo>
                  <a:cubicBezTo>
                    <a:pt x="11922" y="4688"/>
                    <a:pt x="11766" y="4788"/>
                    <a:pt x="11756" y="4987"/>
                  </a:cubicBezTo>
                  <a:lnTo>
                    <a:pt x="11756" y="6182"/>
                  </a:lnTo>
                  <a:lnTo>
                    <a:pt x="6257" y="1024"/>
                  </a:lnTo>
                  <a:cubicBezTo>
                    <a:pt x="6978" y="796"/>
                    <a:pt x="7736" y="664"/>
                    <a:pt x="8514" y="664"/>
                  </a:cubicBezTo>
                  <a:close/>
                  <a:moveTo>
                    <a:pt x="6200" y="5309"/>
                  </a:moveTo>
                  <a:lnTo>
                    <a:pt x="1024" y="10827"/>
                  </a:lnTo>
                  <a:cubicBezTo>
                    <a:pt x="436" y="9007"/>
                    <a:pt x="550" y="7035"/>
                    <a:pt x="1365" y="5309"/>
                  </a:cubicBezTo>
                  <a:close/>
                  <a:moveTo>
                    <a:pt x="16004" y="6257"/>
                  </a:moveTo>
                  <a:cubicBezTo>
                    <a:pt x="16572" y="8040"/>
                    <a:pt x="16459" y="9993"/>
                    <a:pt x="15643" y="11699"/>
                  </a:cubicBezTo>
                  <a:lnTo>
                    <a:pt x="10903" y="11699"/>
                  </a:lnTo>
                  <a:lnTo>
                    <a:pt x="16004" y="6257"/>
                  </a:lnTo>
                  <a:close/>
                  <a:moveTo>
                    <a:pt x="9879" y="5328"/>
                  </a:moveTo>
                  <a:lnTo>
                    <a:pt x="11756" y="7092"/>
                  </a:lnTo>
                  <a:lnTo>
                    <a:pt x="11756" y="9841"/>
                  </a:lnTo>
                  <a:lnTo>
                    <a:pt x="9993" y="11718"/>
                  </a:lnTo>
                  <a:lnTo>
                    <a:pt x="7243" y="11718"/>
                  </a:lnTo>
                  <a:lnTo>
                    <a:pt x="5366" y="9955"/>
                  </a:lnTo>
                  <a:lnTo>
                    <a:pt x="5366" y="7205"/>
                  </a:lnTo>
                  <a:lnTo>
                    <a:pt x="7111" y="5328"/>
                  </a:lnTo>
                  <a:close/>
                  <a:moveTo>
                    <a:pt x="4684" y="7926"/>
                  </a:moveTo>
                  <a:lnTo>
                    <a:pt x="4684" y="15340"/>
                  </a:lnTo>
                  <a:cubicBezTo>
                    <a:pt x="3186" y="14468"/>
                    <a:pt x="1991" y="13140"/>
                    <a:pt x="1289" y="11548"/>
                  </a:cubicBezTo>
                  <a:lnTo>
                    <a:pt x="4684" y="7926"/>
                  </a:lnTo>
                  <a:close/>
                  <a:moveTo>
                    <a:pt x="15283" y="12363"/>
                  </a:moveTo>
                  <a:cubicBezTo>
                    <a:pt x="14413" y="13857"/>
                    <a:pt x="13091" y="15030"/>
                    <a:pt x="11523" y="15732"/>
                  </a:cubicBezTo>
                  <a:lnTo>
                    <a:pt x="11523" y="15732"/>
                  </a:lnTo>
                  <a:lnTo>
                    <a:pt x="7945" y="12363"/>
                  </a:lnTo>
                  <a:close/>
                  <a:moveTo>
                    <a:pt x="5366" y="10865"/>
                  </a:moveTo>
                  <a:lnTo>
                    <a:pt x="10827" y="16004"/>
                  </a:lnTo>
                  <a:cubicBezTo>
                    <a:pt x="10088" y="16231"/>
                    <a:pt x="9291" y="16364"/>
                    <a:pt x="8514" y="16364"/>
                  </a:cubicBezTo>
                  <a:cubicBezTo>
                    <a:pt x="7414" y="16364"/>
                    <a:pt x="6352" y="16117"/>
                    <a:pt x="5366" y="15662"/>
                  </a:cubicBezTo>
                  <a:lnTo>
                    <a:pt x="5366" y="10865"/>
                  </a:lnTo>
                  <a:close/>
                  <a:moveTo>
                    <a:pt x="8514" y="0"/>
                  </a:moveTo>
                  <a:cubicBezTo>
                    <a:pt x="3906" y="0"/>
                    <a:pt x="0" y="3944"/>
                    <a:pt x="0" y="8514"/>
                  </a:cubicBezTo>
                  <a:cubicBezTo>
                    <a:pt x="0" y="13102"/>
                    <a:pt x="3925" y="17046"/>
                    <a:pt x="8514" y="17046"/>
                  </a:cubicBezTo>
                  <a:cubicBezTo>
                    <a:pt x="9557" y="17046"/>
                    <a:pt x="10600" y="16838"/>
                    <a:pt x="11586" y="16440"/>
                  </a:cubicBezTo>
                  <a:cubicBezTo>
                    <a:pt x="14714" y="15169"/>
                    <a:pt x="17027" y="12041"/>
                    <a:pt x="17027" y="8533"/>
                  </a:cubicBezTo>
                  <a:cubicBezTo>
                    <a:pt x="17027" y="3925"/>
                    <a:pt x="13102" y="0"/>
                    <a:pt x="85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89" name="Google Shape;3089;p50"/>
          <p:cNvGrpSpPr/>
          <p:nvPr/>
        </p:nvGrpSpPr>
        <p:grpSpPr>
          <a:xfrm>
            <a:off x="7411190" y="4071579"/>
            <a:ext cx="365755" cy="365755"/>
            <a:chOff x="6492938" y="5137275"/>
            <a:chExt cx="511975" cy="511975"/>
          </a:xfrm>
        </p:grpSpPr>
        <p:sp>
          <p:nvSpPr>
            <p:cNvPr id="3090" name="Google Shape;3090;p50"/>
            <p:cNvSpPr/>
            <p:nvPr/>
          </p:nvSpPr>
          <p:spPr>
            <a:xfrm>
              <a:off x="6502888" y="5147225"/>
              <a:ext cx="492075" cy="492075"/>
            </a:xfrm>
            <a:custGeom>
              <a:avLst/>
              <a:gdLst/>
              <a:ahLst/>
              <a:cxnLst/>
              <a:rect l="l" t="t" r="r" b="b"/>
              <a:pathLst>
                <a:path w="19683" h="19683" extrusionOk="0">
                  <a:moveTo>
                    <a:pt x="797" y="1"/>
                  </a:moveTo>
                  <a:cubicBezTo>
                    <a:pt x="342" y="1"/>
                    <a:pt x="0" y="342"/>
                    <a:pt x="0" y="797"/>
                  </a:cubicBezTo>
                  <a:lnTo>
                    <a:pt x="0" y="18867"/>
                  </a:lnTo>
                  <a:cubicBezTo>
                    <a:pt x="0" y="19322"/>
                    <a:pt x="342" y="19682"/>
                    <a:pt x="797" y="19682"/>
                  </a:cubicBezTo>
                  <a:lnTo>
                    <a:pt x="18886" y="19682"/>
                  </a:lnTo>
                  <a:cubicBezTo>
                    <a:pt x="19322" y="19682"/>
                    <a:pt x="19683" y="19322"/>
                    <a:pt x="19683" y="18867"/>
                  </a:cubicBezTo>
                  <a:lnTo>
                    <a:pt x="19683" y="797"/>
                  </a:lnTo>
                  <a:cubicBezTo>
                    <a:pt x="19683" y="342"/>
                    <a:pt x="19322" y="1"/>
                    <a:pt x="188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1" name="Google Shape;3091;p50"/>
            <p:cNvSpPr/>
            <p:nvPr/>
          </p:nvSpPr>
          <p:spPr>
            <a:xfrm>
              <a:off x="6552663" y="5197000"/>
              <a:ext cx="392050" cy="392050"/>
            </a:xfrm>
            <a:custGeom>
              <a:avLst/>
              <a:gdLst/>
              <a:ahLst/>
              <a:cxnLst/>
              <a:rect l="l" t="t" r="r" b="b"/>
              <a:pathLst>
                <a:path w="15682" h="15682" extrusionOk="0">
                  <a:moveTo>
                    <a:pt x="11453" y="4248"/>
                  </a:moveTo>
                  <a:lnTo>
                    <a:pt x="11453" y="11453"/>
                  </a:lnTo>
                  <a:lnTo>
                    <a:pt x="4248" y="11453"/>
                  </a:lnTo>
                  <a:lnTo>
                    <a:pt x="4248" y="4248"/>
                  </a:lnTo>
                  <a:close/>
                  <a:moveTo>
                    <a:pt x="2636" y="0"/>
                  </a:moveTo>
                  <a:lnTo>
                    <a:pt x="2636" y="2636"/>
                  </a:lnTo>
                  <a:lnTo>
                    <a:pt x="0" y="2636"/>
                  </a:lnTo>
                  <a:lnTo>
                    <a:pt x="0" y="4248"/>
                  </a:lnTo>
                  <a:lnTo>
                    <a:pt x="2636" y="4248"/>
                  </a:lnTo>
                  <a:lnTo>
                    <a:pt x="2636" y="13046"/>
                  </a:lnTo>
                  <a:lnTo>
                    <a:pt x="11453" y="13046"/>
                  </a:lnTo>
                  <a:lnTo>
                    <a:pt x="11453" y="15682"/>
                  </a:lnTo>
                  <a:lnTo>
                    <a:pt x="13046" y="15682"/>
                  </a:lnTo>
                  <a:lnTo>
                    <a:pt x="13046" y="13046"/>
                  </a:lnTo>
                  <a:lnTo>
                    <a:pt x="15682" y="13046"/>
                  </a:lnTo>
                  <a:lnTo>
                    <a:pt x="15682" y="11453"/>
                  </a:lnTo>
                  <a:lnTo>
                    <a:pt x="13046" y="11453"/>
                  </a:lnTo>
                  <a:lnTo>
                    <a:pt x="13046" y="2636"/>
                  </a:lnTo>
                  <a:lnTo>
                    <a:pt x="4248" y="2636"/>
                  </a:lnTo>
                  <a:lnTo>
                    <a:pt x="4248" y="0"/>
                  </a:ln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2" name="Google Shape;3092;p50"/>
            <p:cNvSpPr/>
            <p:nvPr/>
          </p:nvSpPr>
          <p:spPr>
            <a:xfrm>
              <a:off x="6529438" y="5462925"/>
              <a:ext cx="23250" cy="20000"/>
            </a:xfrm>
            <a:custGeom>
              <a:avLst/>
              <a:gdLst/>
              <a:ahLst/>
              <a:cxnLst/>
              <a:rect l="l" t="t" r="r" b="b"/>
              <a:pathLst>
                <a:path w="930" h="800" extrusionOk="0">
                  <a:moveTo>
                    <a:pt x="531" y="1"/>
                  </a:moveTo>
                  <a:cubicBezTo>
                    <a:pt x="171" y="1"/>
                    <a:pt x="0" y="437"/>
                    <a:pt x="247" y="683"/>
                  </a:cubicBezTo>
                  <a:cubicBezTo>
                    <a:pt x="327" y="763"/>
                    <a:pt x="427" y="799"/>
                    <a:pt x="525" y="799"/>
                  </a:cubicBezTo>
                  <a:cubicBezTo>
                    <a:pt x="730" y="799"/>
                    <a:pt x="929" y="643"/>
                    <a:pt x="929" y="399"/>
                  </a:cubicBezTo>
                  <a:cubicBezTo>
                    <a:pt x="929" y="171"/>
                    <a:pt x="759" y="1"/>
                    <a:pt x="5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3" name="Google Shape;3093;p50"/>
            <p:cNvSpPr/>
            <p:nvPr/>
          </p:nvSpPr>
          <p:spPr>
            <a:xfrm>
              <a:off x="6492938" y="5137275"/>
              <a:ext cx="511975" cy="511975"/>
            </a:xfrm>
            <a:custGeom>
              <a:avLst/>
              <a:gdLst/>
              <a:ahLst/>
              <a:cxnLst/>
              <a:rect l="l" t="t" r="r" b="b"/>
              <a:pathLst>
                <a:path w="20479" h="20479" extrusionOk="0">
                  <a:moveTo>
                    <a:pt x="19265" y="797"/>
                  </a:moveTo>
                  <a:cubicBezTo>
                    <a:pt x="19493" y="797"/>
                    <a:pt x="19663" y="967"/>
                    <a:pt x="19663" y="1195"/>
                  </a:cubicBezTo>
                  <a:lnTo>
                    <a:pt x="19663" y="19284"/>
                  </a:lnTo>
                  <a:cubicBezTo>
                    <a:pt x="19663" y="19493"/>
                    <a:pt x="19493" y="19682"/>
                    <a:pt x="19265" y="19682"/>
                  </a:cubicBezTo>
                  <a:lnTo>
                    <a:pt x="1176" y="19682"/>
                  </a:lnTo>
                  <a:cubicBezTo>
                    <a:pt x="967" y="19682"/>
                    <a:pt x="778" y="19493"/>
                    <a:pt x="778" y="19284"/>
                  </a:cubicBezTo>
                  <a:lnTo>
                    <a:pt x="778" y="1195"/>
                  </a:lnTo>
                  <a:cubicBezTo>
                    <a:pt x="778" y="967"/>
                    <a:pt x="967" y="797"/>
                    <a:pt x="1176" y="797"/>
                  </a:cubicBezTo>
                  <a:close/>
                  <a:moveTo>
                    <a:pt x="1195" y="0"/>
                  </a:moveTo>
                  <a:cubicBezTo>
                    <a:pt x="531" y="0"/>
                    <a:pt x="0" y="531"/>
                    <a:pt x="0" y="1195"/>
                  </a:cubicBezTo>
                  <a:lnTo>
                    <a:pt x="0" y="19265"/>
                  </a:lnTo>
                  <a:cubicBezTo>
                    <a:pt x="0" y="19929"/>
                    <a:pt x="531" y="20479"/>
                    <a:pt x="1195" y="20479"/>
                  </a:cubicBezTo>
                  <a:lnTo>
                    <a:pt x="19284" y="20479"/>
                  </a:lnTo>
                  <a:cubicBezTo>
                    <a:pt x="19929" y="20479"/>
                    <a:pt x="20479" y="19929"/>
                    <a:pt x="20479" y="19265"/>
                  </a:cubicBezTo>
                  <a:lnTo>
                    <a:pt x="20479" y="1195"/>
                  </a:lnTo>
                  <a:cubicBezTo>
                    <a:pt x="20479" y="531"/>
                    <a:pt x="19929" y="0"/>
                    <a:pt x="192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4" name="Google Shape;3094;p50"/>
            <p:cNvSpPr/>
            <p:nvPr/>
          </p:nvSpPr>
          <p:spPr>
            <a:xfrm>
              <a:off x="6542713" y="5187050"/>
              <a:ext cx="411950" cy="412425"/>
            </a:xfrm>
            <a:custGeom>
              <a:avLst/>
              <a:gdLst/>
              <a:ahLst/>
              <a:cxnLst/>
              <a:rect l="l" t="t" r="r" b="b"/>
              <a:pathLst>
                <a:path w="16478" h="16497" extrusionOk="0">
                  <a:moveTo>
                    <a:pt x="2636" y="3451"/>
                  </a:moveTo>
                  <a:lnTo>
                    <a:pt x="2636" y="4248"/>
                  </a:lnTo>
                  <a:lnTo>
                    <a:pt x="797" y="4248"/>
                  </a:lnTo>
                  <a:lnTo>
                    <a:pt x="797" y="3451"/>
                  </a:lnTo>
                  <a:close/>
                  <a:moveTo>
                    <a:pt x="12477" y="3451"/>
                  </a:moveTo>
                  <a:lnTo>
                    <a:pt x="11681" y="4248"/>
                  </a:lnTo>
                  <a:lnTo>
                    <a:pt x="5044" y="4248"/>
                  </a:lnTo>
                  <a:lnTo>
                    <a:pt x="5044" y="3451"/>
                  </a:lnTo>
                  <a:close/>
                  <a:moveTo>
                    <a:pt x="10884" y="5044"/>
                  </a:moveTo>
                  <a:lnTo>
                    <a:pt x="5044" y="10884"/>
                  </a:lnTo>
                  <a:lnTo>
                    <a:pt x="5044" y="5044"/>
                  </a:lnTo>
                  <a:close/>
                  <a:moveTo>
                    <a:pt x="11434" y="5613"/>
                  </a:moveTo>
                  <a:lnTo>
                    <a:pt x="11434" y="11434"/>
                  </a:lnTo>
                  <a:lnTo>
                    <a:pt x="5613" y="11434"/>
                  </a:lnTo>
                  <a:lnTo>
                    <a:pt x="11434" y="5613"/>
                  </a:lnTo>
                  <a:close/>
                  <a:moveTo>
                    <a:pt x="4248" y="797"/>
                  </a:moveTo>
                  <a:lnTo>
                    <a:pt x="4248" y="11851"/>
                  </a:lnTo>
                  <a:cubicBezTo>
                    <a:pt x="4248" y="12060"/>
                    <a:pt x="4437" y="12249"/>
                    <a:pt x="4646" y="12249"/>
                  </a:cubicBezTo>
                  <a:lnTo>
                    <a:pt x="11453" y="12249"/>
                  </a:lnTo>
                  <a:lnTo>
                    <a:pt x="11434" y="13046"/>
                  </a:lnTo>
                  <a:lnTo>
                    <a:pt x="3451" y="13046"/>
                  </a:lnTo>
                  <a:lnTo>
                    <a:pt x="3451" y="797"/>
                  </a:lnTo>
                  <a:close/>
                  <a:moveTo>
                    <a:pt x="15681" y="12249"/>
                  </a:moveTo>
                  <a:lnTo>
                    <a:pt x="15681" y="13046"/>
                  </a:lnTo>
                  <a:lnTo>
                    <a:pt x="13842" y="13046"/>
                  </a:lnTo>
                  <a:lnTo>
                    <a:pt x="13842" y="12249"/>
                  </a:lnTo>
                  <a:close/>
                  <a:moveTo>
                    <a:pt x="13046" y="4001"/>
                  </a:moveTo>
                  <a:lnTo>
                    <a:pt x="13046" y="15681"/>
                  </a:lnTo>
                  <a:lnTo>
                    <a:pt x="12249" y="15681"/>
                  </a:lnTo>
                  <a:lnTo>
                    <a:pt x="12249" y="4816"/>
                  </a:lnTo>
                  <a:lnTo>
                    <a:pt x="13046" y="4001"/>
                  </a:lnTo>
                  <a:close/>
                  <a:moveTo>
                    <a:pt x="3034" y="0"/>
                  </a:moveTo>
                  <a:cubicBezTo>
                    <a:pt x="2826" y="0"/>
                    <a:pt x="2636" y="190"/>
                    <a:pt x="2636" y="417"/>
                  </a:cubicBezTo>
                  <a:lnTo>
                    <a:pt x="2636" y="2655"/>
                  </a:lnTo>
                  <a:lnTo>
                    <a:pt x="398" y="2655"/>
                  </a:lnTo>
                  <a:cubicBezTo>
                    <a:pt x="171" y="2655"/>
                    <a:pt x="0" y="2826"/>
                    <a:pt x="0" y="3053"/>
                  </a:cubicBezTo>
                  <a:lnTo>
                    <a:pt x="0" y="4646"/>
                  </a:lnTo>
                  <a:cubicBezTo>
                    <a:pt x="0" y="4854"/>
                    <a:pt x="171" y="5044"/>
                    <a:pt x="398" y="5044"/>
                  </a:cubicBezTo>
                  <a:lnTo>
                    <a:pt x="2636" y="5044"/>
                  </a:lnTo>
                  <a:lnTo>
                    <a:pt x="2636" y="13444"/>
                  </a:lnTo>
                  <a:cubicBezTo>
                    <a:pt x="2636" y="13653"/>
                    <a:pt x="2826" y="13842"/>
                    <a:pt x="3034" y="13842"/>
                  </a:cubicBezTo>
                  <a:lnTo>
                    <a:pt x="11434" y="13842"/>
                  </a:lnTo>
                  <a:lnTo>
                    <a:pt x="11434" y="16080"/>
                  </a:lnTo>
                  <a:cubicBezTo>
                    <a:pt x="11434" y="16307"/>
                    <a:pt x="11624" y="16497"/>
                    <a:pt x="11851" y="16497"/>
                  </a:cubicBezTo>
                  <a:lnTo>
                    <a:pt x="13444" y="16497"/>
                  </a:lnTo>
                  <a:cubicBezTo>
                    <a:pt x="13672" y="16497"/>
                    <a:pt x="13842" y="16307"/>
                    <a:pt x="13842" y="16080"/>
                  </a:cubicBezTo>
                  <a:lnTo>
                    <a:pt x="13842" y="13842"/>
                  </a:lnTo>
                  <a:lnTo>
                    <a:pt x="16080" y="13842"/>
                  </a:lnTo>
                  <a:cubicBezTo>
                    <a:pt x="16307" y="13842"/>
                    <a:pt x="16478" y="13671"/>
                    <a:pt x="16478" y="13444"/>
                  </a:cubicBezTo>
                  <a:lnTo>
                    <a:pt x="16478" y="11851"/>
                  </a:lnTo>
                  <a:cubicBezTo>
                    <a:pt x="16478" y="11624"/>
                    <a:pt x="16307" y="11434"/>
                    <a:pt x="16080" y="11434"/>
                  </a:cubicBezTo>
                  <a:lnTo>
                    <a:pt x="13842" y="11434"/>
                  </a:lnTo>
                  <a:lnTo>
                    <a:pt x="13842" y="3224"/>
                  </a:lnTo>
                  <a:lnTo>
                    <a:pt x="15568" y="1498"/>
                  </a:lnTo>
                  <a:cubicBezTo>
                    <a:pt x="15859" y="1207"/>
                    <a:pt x="15591" y="804"/>
                    <a:pt x="15280" y="804"/>
                  </a:cubicBezTo>
                  <a:cubicBezTo>
                    <a:pt x="15185" y="804"/>
                    <a:pt x="15087" y="841"/>
                    <a:pt x="14999" y="929"/>
                  </a:cubicBezTo>
                  <a:lnTo>
                    <a:pt x="13273" y="2655"/>
                  </a:lnTo>
                  <a:lnTo>
                    <a:pt x="5044" y="2655"/>
                  </a:lnTo>
                  <a:lnTo>
                    <a:pt x="5044" y="417"/>
                  </a:lnTo>
                  <a:cubicBezTo>
                    <a:pt x="5044" y="190"/>
                    <a:pt x="4854" y="0"/>
                    <a:pt x="46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5" name="Google Shape;3095;p50"/>
            <p:cNvSpPr/>
            <p:nvPr/>
          </p:nvSpPr>
          <p:spPr>
            <a:xfrm>
              <a:off x="6532763" y="5503225"/>
              <a:ext cx="19925" cy="106200"/>
            </a:xfrm>
            <a:custGeom>
              <a:avLst/>
              <a:gdLst/>
              <a:ahLst/>
              <a:cxnLst/>
              <a:rect l="l" t="t" r="r" b="b"/>
              <a:pathLst>
                <a:path w="797" h="4248" extrusionOk="0">
                  <a:moveTo>
                    <a:pt x="398" y="1"/>
                  </a:moveTo>
                  <a:cubicBezTo>
                    <a:pt x="171" y="1"/>
                    <a:pt x="0" y="171"/>
                    <a:pt x="0" y="399"/>
                  </a:cubicBezTo>
                  <a:lnTo>
                    <a:pt x="0" y="3850"/>
                  </a:lnTo>
                  <a:cubicBezTo>
                    <a:pt x="0" y="4115"/>
                    <a:pt x="199" y="4248"/>
                    <a:pt x="398" y="4248"/>
                  </a:cubicBezTo>
                  <a:cubicBezTo>
                    <a:pt x="597" y="4248"/>
                    <a:pt x="796" y="4115"/>
                    <a:pt x="796" y="3850"/>
                  </a:cubicBezTo>
                  <a:lnTo>
                    <a:pt x="796" y="399"/>
                  </a:lnTo>
                  <a:cubicBezTo>
                    <a:pt x="796" y="171"/>
                    <a:pt x="626" y="1"/>
                    <a:pt x="3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96" name="Google Shape;3096;p50"/>
          <p:cNvGrpSpPr/>
          <p:nvPr/>
        </p:nvGrpSpPr>
        <p:grpSpPr>
          <a:xfrm>
            <a:off x="8129302" y="4080287"/>
            <a:ext cx="365714" cy="348340"/>
            <a:chOff x="7447163" y="5136800"/>
            <a:chExt cx="929625" cy="895475"/>
          </a:xfrm>
        </p:grpSpPr>
        <p:sp>
          <p:nvSpPr>
            <p:cNvPr id="3097" name="Google Shape;3097;p50"/>
            <p:cNvSpPr/>
            <p:nvPr/>
          </p:nvSpPr>
          <p:spPr>
            <a:xfrm>
              <a:off x="7877113" y="5154575"/>
              <a:ext cx="480700" cy="451525"/>
            </a:xfrm>
            <a:custGeom>
              <a:avLst/>
              <a:gdLst/>
              <a:ahLst/>
              <a:cxnLst/>
              <a:rect l="l" t="t" r="r" b="b"/>
              <a:pathLst>
                <a:path w="19228" h="18061" extrusionOk="0">
                  <a:moveTo>
                    <a:pt x="12309" y="0"/>
                  </a:moveTo>
                  <a:cubicBezTo>
                    <a:pt x="10700" y="0"/>
                    <a:pt x="9093" y="617"/>
                    <a:pt x="7870" y="1849"/>
                  </a:cubicBezTo>
                  <a:lnTo>
                    <a:pt x="2390" y="7310"/>
                  </a:lnTo>
                  <a:cubicBezTo>
                    <a:pt x="494" y="9206"/>
                    <a:pt x="1" y="12069"/>
                    <a:pt x="1158" y="14477"/>
                  </a:cubicBezTo>
                  <a:lnTo>
                    <a:pt x="4059" y="11595"/>
                  </a:lnTo>
                  <a:cubicBezTo>
                    <a:pt x="4097" y="10913"/>
                    <a:pt x="4381" y="10268"/>
                    <a:pt x="4855" y="9794"/>
                  </a:cubicBezTo>
                  <a:lnTo>
                    <a:pt x="10885" y="3878"/>
                  </a:lnTo>
                  <a:cubicBezTo>
                    <a:pt x="11328" y="3615"/>
                    <a:pt x="11817" y="3488"/>
                    <a:pt x="12302" y="3488"/>
                  </a:cubicBezTo>
                  <a:cubicBezTo>
                    <a:pt x="13144" y="3488"/>
                    <a:pt x="13972" y="3870"/>
                    <a:pt x="14525" y="4580"/>
                  </a:cubicBezTo>
                  <a:cubicBezTo>
                    <a:pt x="15379" y="5698"/>
                    <a:pt x="15284" y="7272"/>
                    <a:pt x="14298" y="8277"/>
                  </a:cubicBezTo>
                  <a:lnTo>
                    <a:pt x="8818" y="13738"/>
                  </a:lnTo>
                  <a:cubicBezTo>
                    <a:pt x="8344" y="14231"/>
                    <a:pt x="7699" y="14515"/>
                    <a:pt x="7017" y="14553"/>
                  </a:cubicBezTo>
                  <a:lnTo>
                    <a:pt x="4135" y="17454"/>
                  </a:lnTo>
                  <a:cubicBezTo>
                    <a:pt x="4998" y="17862"/>
                    <a:pt x="5920" y="18061"/>
                    <a:pt x="6835" y="18061"/>
                  </a:cubicBezTo>
                  <a:cubicBezTo>
                    <a:pt x="8472" y="18061"/>
                    <a:pt x="10086" y="17426"/>
                    <a:pt x="11302" y="16222"/>
                  </a:cubicBezTo>
                  <a:lnTo>
                    <a:pt x="16763" y="10742"/>
                  </a:lnTo>
                  <a:cubicBezTo>
                    <a:pt x="19228" y="8277"/>
                    <a:pt x="19228" y="4295"/>
                    <a:pt x="16763" y="1849"/>
                  </a:cubicBezTo>
                  <a:cubicBezTo>
                    <a:pt x="15530" y="617"/>
                    <a:pt x="13919" y="0"/>
                    <a:pt x="123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8" name="Google Shape;3098;p50"/>
            <p:cNvSpPr/>
            <p:nvPr/>
          </p:nvSpPr>
          <p:spPr>
            <a:xfrm>
              <a:off x="7730638" y="5408775"/>
              <a:ext cx="362675" cy="352000"/>
            </a:xfrm>
            <a:custGeom>
              <a:avLst/>
              <a:gdLst/>
              <a:ahLst/>
              <a:cxnLst/>
              <a:rect l="l" t="t" r="r" b="b"/>
              <a:pathLst>
                <a:path w="14507" h="14080" extrusionOk="0">
                  <a:moveTo>
                    <a:pt x="12210" y="0"/>
                  </a:moveTo>
                  <a:cubicBezTo>
                    <a:pt x="11672" y="0"/>
                    <a:pt x="11131" y="204"/>
                    <a:pt x="10714" y="612"/>
                  </a:cubicBezTo>
                  <a:lnTo>
                    <a:pt x="835" y="10491"/>
                  </a:lnTo>
                  <a:cubicBezTo>
                    <a:pt x="1" y="11325"/>
                    <a:pt x="1" y="12653"/>
                    <a:pt x="835" y="13468"/>
                  </a:cubicBezTo>
                  <a:cubicBezTo>
                    <a:pt x="1243" y="13876"/>
                    <a:pt x="1778" y="14079"/>
                    <a:pt x="2314" y="14079"/>
                  </a:cubicBezTo>
                  <a:cubicBezTo>
                    <a:pt x="2850" y="14079"/>
                    <a:pt x="3385" y="13876"/>
                    <a:pt x="3793" y="13468"/>
                  </a:cubicBezTo>
                  <a:cubicBezTo>
                    <a:pt x="5253" y="12008"/>
                    <a:pt x="12212" y="5049"/>
                    <a:pt x="13691" y="3570"/>
                  </a:cubicBezTo>
                  <a:cubicBezTo>
                    <a:pt x="14506" y="2755"/>
                    <a:pt x="14506" y="1427"/>
                    <a:pt x="13691" y="612"/>
                  </a:cubicBezTo>
                  <a:cubicBezTo>
                    <a:pt x="13283" y="204"/>
                    <a:pt x="12748" y="0"/>
                    <a:pt x="12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9" name="Google Shape;3099;p50"/>
            <p:cNvSpPr/>
            <p:nvPr/>
          </p:nvSpPr>
          <p:spPr>
            <a:xfrm>
              <a:off x="7466613" y="5563125"/>
              <a:ext cx="480225" cy="451850"/>
            </a:xfrm>
            <a:custGeom>
              <a:avLst/>
              <a:gdLst/>
              <a:ahLst/>
              <a:cxnLst/>
              <a:rect l="l" t="t" r="r" b="b"/>
              <a:pathLst>
                <a:path w="19209" h="18074" extrusionOk="0">
                  <a:moveTo>
                    <a:pt x="12380" y="0"/>
                  </a:moveTo>
                  <a:cubicBezTo>
                    <a:pt x="10748" y="0"/>
                    <a:pt x="9139" y="639"/>
                    <a:pt x="7926" y="1852"/>
                  </a:cubicBezTo>
                  <a:lnTo>
                    <a:pt x="2465" y="7332"/>
                  </a:lnTo>
                  <a:cubicBezTo>
                    <a:pt x="0" y="9778"/>
                    <a:pt x="0" y="13760"/>
                    <a:pt x="2446" y="16225"/>
                  </a:cubicBezTo>
                  <a:cubicBezTo>
                    <a:pt x="3679" y="17457"/>
                    <a:pt x="5291" y="18073"/>
                    <a:pt x="6902" y="18073"/>
                  </a:cubicBezTo>
                  <a:cubicBezTo>
                    <a:pt x="8514" y="18073"/>
                    <a:pt x="10126" y="17457"/>
                    <a:pt x="11358" y="16225"/>
                  </a:cubicBezTo>
                  <a:lnTo>
                    <a:pt x="16838" y="10764"/>
                  </a:lnTo>
                  <a:cubicBezTo>
                    <a:pt x="18715" y="8868"/>
                    <a:pt x="19208" y="6004"/>
                    <a:pt x="18071" y="3596"/>
                  </a:cubicBezTo>
                  <a:lnTo>
                    <a:pt x="18071" y="3596"/>
                  </a:lnTo>
                  <a:lnTo>
                    <a:pt x="15169" y="6479"/>
                  </a:lnTo>
                  <a:cubicBezTo>
                    <a:pt x="15132" y="7161"/>
                    <a:pt x="14847" y="7806"/>
                    <a:pt x="14354" y="8280"/>
                  </a:cubicBezTo>
                  <a:lnTo>
                    <a:pt x="8893" y="13760"/>
                  </a:lnTo>
                  <a:cubicBezTo>
                    <a:pt x="8341" y="14341"/>
                    <a:pt x="7597" y="14635"/>
                    <a:pt x="6852" y="14635"/>
                  </a:cubicBezTo>
                  <a:cubicBezTo>
                    <a:pt x="6137" y="14635"/>
                    <a:pt x="5421" y="14364"/>
                    <a:pt x="4873" y="13817"/>
                  </a:cubicBezTo>
                  <a:cubicBezTo>
                    <a:pt x="3755" y="12698"/>
                    <a:pt x="3774" y="10878"/>
                    <a:pt x="4930" y="9797"/>
                  </a:cubicBezTo>
                  <a:lnTo>
                    <a:pt x="10410" y="4317"/>
                  </a:lnTo>
                  <a:cubicBezTo>
                    <a:pt x="10884" y="3843"/>
                    <a:pt x="11529" y="3558"/>
                    <a:pt x="12193" y="3502"/>
                  </a:cubicBezTo>
                  <a:lnTo>
                    <a:pt x="15094" y="619"/>
                  </a:lnTo>
                  <a:cubicBezTo>
                    <a:pt x="14226" y="203"/>
                    <a:pt x="13299" y="0"/>
                    <a:pt x="12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0" name="Google Shape;3100;p50"/>
            <p:cNvSpPr/>
            <p:nvPr/>
          </p:nvSpPr>
          <p:spPr>
            <a:xfrm>
              <a:off x="8072763" y="5281225"/>
              <a:ext cx="47325" cy="34675"/>
            </a:xfrm>
            <a:custGeom>
              <a:avLst/>
              <a:gdLst/>
              <a:ahLst/>
              <a:cxnLst/>
              <a:rect l="l" t="t" r="r" b="b"/>
              <a:pathLst>
                <a:path w="1893" h="1387" extrusionOk="0">
                  <a:moveTo>
                    <a:pt x="1022" y="1"/>
                  </a:moveTo>
                  <a:cubicBezTo>
                    <a:pt x="473" y="1"/>
                    <a:pt x="0" y="727"/>
                    <a:pt x="537" y="1220"/>
                  </a:cubicBezTo>
                  <a:lnTo>
                    <a:pt x="556" y="1258"/>
                  </a:lnTo>
                  <a:cubicBezTo>
                    <a:pt x="688" y="1348"/>
                    <a:pt x="826" y="1387"/>
                    <a:pt x="958" y="1387"/>
                  </a:cubicBezTo>
                  <a:cubicBezTo>
                    <a:pt x="1469" y="1387"/>
                    <a:pt x="1892" y="799"/>
                    <a:pt x="1561" y="272"/>
                  </a:cubicBezTo>
                  <a:cubicBezTo>
                    <a:pt x="1542" y="253"/>
                    <a:pt x="1523" y="253"/>
                    <a:pt x="1523" y="234"/>
                  </a:cubicBezTo>
                  <a:cubicBezTo>
                    <a:pt x="1367" y="69"/>
                    <a:pt x="1191" y="1"/>
                    <a:pt x="10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1" name="Google Shape;3101;p50"/>
            <p:cNvSpPr/>
            <p:nvPr/>
          </p:nvSpPr>
          <p:spPr>
            <a:xfrm>
              <a:off x="7447163" y="5136800"/>
              <a:ext cx="929625" cy="895475"/>
            </a:xfrm>
            <a:custGeom>
              <a:avLst/>
              <a:gdLst/>
              <a:ahLst/>
              <a:cxnLst/>
              <a:rect l="l" t="t" r="r" b="b"/>
              <a:pathLst>
                <a:path w="37185" h="35819" extrusionOk="0">
                  <a:moveTo>
                    <a:pt x="29495" y="1418"/>
                  </a:moveTo>
                  <a:cubicBezTo>
                    <a:pt x="30927" y="1418"/>
                    <a:pt x="32359" y="1963"/>
                    <a:pt x="33449" y="3053"/>
                  </a:cubicBezTo>
                  <a:cubicBezTo>
                    <a:pt x="35630" y="5234"/>
                    <a:pt x="35630" y="8780"/>
                    <a:pt x="33449" y="10960"/>
                  </a:cubicBezTo>
                  <a:lnTo>
                    <a:pt x="28007" y="16440"/>
                  </a:lnTo>
                  <a:cubicBezTo>
                    <a:pt x="26936" y="17496"/>
                    <a:pt x="25500" y="18069"/>
                    <a:pt x="24030" y="18069"/>
                  </a:cubicBezTo>
                  <a:cubicBezTo>
                    <a:pt x="23548" y="18069"/>
                    <a:pt x="23062" y="18007"/>
                    <a:pt x="22584" y="17881"/>
                  </a:cubicBezTo>
                  <a:lnTo>
                    <a:pt x="24537" y="15928"/>
                  </a:lnTo>
                  <a:cubicBezTo>
                    <a:pt x="25277" y="15833"/>
                    <a:pt x="25978" y="15473"/>
                    <a:pt x="26509" y="14942"/>
                  </a:cubicBezTo>
                  <a:lnTo>
                    <a:pt x="31989" y="9481"/>
                  </a:lnTo>
                  <a:cubicBezTo>
                    <a:pt x="33221" y="8230"/>
                    <a:pt x="33354" y="6258"/>
                    <a:pt x="32273" y="4854"/>
                  </a:cubicBezTo>
                  <a:cubicBezTo>
                    <a:pt x="31587" y="3975"/>
                    <a:pt x="30548" y="3501"/>
                    <a:pt x="29492" y="3501"/>
                  </a:cubicBezTo>
                  <a:cubicBezTo>
                    <a:pt x="28887" y="3501"/>
                    <a:pt x="28276" y="3657"/>
                    <a:pt x="27723" y="3982"/>
                  </a:cubicBezTo>
                  <a:cubicBezTo>
                    <a:pt x="27191" y="4447"/>
                    <a:pt x="27562" y="5247"/>
                    <a:pt x="28172" y="5247"/>
                  </a:cubicBezTo>
                  <a:cubicBezTo>
                    <a:pt x="28258" y="5247"/>
                    <a:pt x="28349" y="5231"/>
                    <a:pt x="28443" y="5196"/>
                  </a:cubicBezTo>
                  <a:cubicBezTo>
                    <a:pt x="28813" y="4974"/>
                    <a:pt x="29185" y="4877"/>
                    <a:pt x="29538" y="4877"/>
                  </a:cubicBezTo>
                  <a:cubicBezTo>
                    <a:pt x="31207" y="4877"/>
                    <a:pt x="32440" y="7055"/>
                    <a:pt x="30984" y="8495"/>
                  </a:cubicBezTo>
                  <a:lnTo>
                    <a:pt x="26338" y="13141"/>
                  </a:lnTo>
                  <a:cubicBezTo>
                    <a:pt x="26433" y="11529"/>
                    <a:pt x="25163" y="10164"/>
                    <a:pt x="23532" y="10164"/>
                  </a:cubicBezTo>
                  <a:lnTo>
                    <a:pt x="23361" y="10164"/>
                  </a:lnTo>
                  <a:lnTo>
                    <a:pt x="24556" y="8988"/>
                  </a:lnTo>
                  <a:cubicBezTo>
                    <a:pt x="25093" y="8615"/>
                    <a:pt x="24456" y="7796"/>
                    <a:pt x="23930" y="7796"/>
                  </a:cubicBezTo>
                  <a:cubicBezTo>
                    <a:pt x="23787" y="7796"/>
                    <a:pt x="23652" y="7856"/>
                    <a:pt x="23551" y="8002"/>
                  </a:cubicBezTo>
                  <a:lnTo>
                    <a:pt x="21541" y="10012"/>
                  </a:lnTo>
                  <a:cubicBezTo>
                    <a:pt x="21010" y="10543"/>
                    <a:pt x="20669" y="11226"/>
                    <a:pt x="20555" y="11984"/>
                  </a:cubicBezTo>
                  <a:lnTo>
                    <a:pt x="18621" y="13937"/>
                  </a:lnTo>
                  <a:cubicBezTo>
                    <a:pt x="18109" y="12003"/>
                    <a:pt x="18659" y="9936"/>
                    <a:pt x="20062" y="8514"/>
                  </a:cubicBezTo>
                  <a:lnTo>
                    <a:pt x="25542" y="3053"/>
                  </a:lnTo>
                  <a:cubicBezTo>
                    <a:pt x="26632" y="1963"/>
                    <a:pt x="28064" y="1418"/>
                    <a:pt x="29495" y="1418"/>
                  </a:cubicBezTo>
                  <a:close/>
                  <a:moveTo>
                    <a:pt x="23536" y="11546"/>
                  </a:moveTo>
                  <a:cubicBezTo>
                    <a:pt x="24613" y="11546"/>
                    <a:pt x="25541" y="12952"/>
                    <a:pt x="24537" y="13956"/>
                  </a:cubicBezTo>
                  <a:lnTo>
                    <a:pt x="15454" y="23039"/>
                  </a:lnTo>
                  <a:lnTo>
                    <a:pt x="14639" y="23854"/>
                  </a:lnTo>
                  <a:cubicBezTo>
                    <a:pt x="14336" y="24157"/>
                    <a:pt x="13997" y="24284"/>
                    <a:pt x="13670" y="24284"/>
                  </a:cubicBezTo>
                  <a:cubicBezTo>
                    <a:pt x="12587" y="24284"/>
                    <a:pt x="11647" y="22883"/>
                    <a:pt x="12667" y="21863"/>
                  </a:cubicBezTo>
                  <a:lnTo>
                    <a:pt x="22565" y="11984"/>
                  </a:lnTo>
                  <a:cubicBezTo>
                    <a:pt x="22869" y="11675"/>
                    <a:pt x="23210" y="11546"/>
                    <a:pt x="23536" y="11546"/>
                  </a:cubicBezTo>
                  <a:close/>
                  <a:moveTo>
                    <a:pt x="10847" y="22678"/>
                  </a:moveTo>
                  <a:lnTo>
                    <a:pt x="10847" y="22678"/>
                  </a:lnTo>
                  <a:cubicBezTo>
                    <a:pt x="10790" y="23494"/>
                    <a:pt x="11093" y="24271"/>
                    <a:pt x="11662" y="24840"/>
                  </a:cubicBezTo>
                  <a:cubicBezTo>
                    <a:pt x="12186" y="25363"/>
                    <a:pt x="12886" y="25662"/>
                    <a:pt x="13629" y="25662"/>
                  </a:cubicBezTo>
                  <a:cubicBezTo>
                    <a:pt x="13694" y="25662"/>
                    <a:pt x="13759" y="25660"/>
                    <a:pt x="13824" y="25655"/>
                  </a:cubicBezTo>
                  <a:lnTo>
                    <a:pt x="13824" y="25655"/>
                  </a:lnTo>
                  <a:lnTo>
                    <a:pt x="9159" y="30320"/>
                  </a:lnTo>
                  <a:cubicBezTo>
                    <a:pt x="8752" y="30727"/>
                    <a:pt x="8216" y="30931"/>
                    <a:pt x="7678" y="30931"/>
                  </a:cubicBezTo>
                  <a:cubicBezTo>
                    <a:pt x="7140" y="30931"/>
                    <a:pt x="6599" y="30727"/>
                    <a:pt x="6182" y="30320"/>
                  </a:cubicBezTo>
                  <a:cubicBezTo>
                    <a:pt x="5367" y="29485"/>
                    <a:pt x="5367" y="28158"/>
                    <a:pt x="6182" y="27343"/>
                  </a:cubicBezTo>
                  <a:lnTo>
                    <a:pt x="10847" y="22678"/>
                  </a:lnTo>
                  <a:close/>
                  <a:moveTo>
                    <a:pt x="13148" y="17761"/>
                  </a:moveTo>
                  <a:cubicBezTo>
                    <a:pt x="13632" y="17761"/>
                    <a:pt x="14120" y="17825"/>
                    <a:pt x="14601" y="17957"/>
                  </a:cubicBezTo>
                  <a:lnTo>
                    <a:pt x="12667" y="19891"/>
                  </a:lnTo>
                  <a:cubicBezTo>
                    <a:pt x="11909" y="20005"/>
                    <a:pt x="11226" y="20346"/>
                    <a:pt x="10676" y="20877"/>
                  </a:cubicBezTo>
                  <a:lnTo>
                    <a:pt x="5215" y="26357"/>
                  </a:lnTo>
                  <a:cubicBezTo>
                    <a:pt x="3926" y="27741"/>
                    <a:pt x="3964" y="29884"/>
                    <a:pt x="5310" y="31211"/>
                  </a:cubicBezTo>
                  <a:cubicBezTo>
                    <a:pt x="5991" y="31892"/>
                    <a:pt x="6886" y="32233"/>
                    <a:pt x="7783" y="32233"/>
                  </a:cubicBezTo>
                  <a:cubicBezTo>
                    <a:pt x="8635" y="32233"/>
                    <a:pt x="9490" y="31925"/>
                    <a:pt x="10164" y="31306"/>
                  </a:cubicBezTo>
                  <a:lnTo>
                    <a:pt x="15625" y="25826"/>
                  </a:lnTo>
                  <a:cubicBezTo>
                    <a:pt x="16156" y="25295"/>
                    <a:pt x="16516" y="24593"/>
                    <a:pt x="16611" y="23854"/>
                  </a:cubicBezTo>
                  <a:lnTo>
                    <a:pt x="18564" y="21901"/>
                  </a:lnTo>
                  <a:lnTo>
                    <a:pt x="18564" y="21901"/>
                  </a:lnTo>
                  <a:cubicBezTo>
                    <a:pt x="19076" y="23835"/>
                    <a:pt x="18526" y="25902"/>
                    <a:pt x="17104" y="27324"/>
                  </a:cubicBezTo>
                  <a:lnTo>
                    <a:pt x="17123" y="27324"/>
                  </a:lnTo>
                  <a:lnTo>
                    <a:pt x="11643" y="32785"/>
                  </a:lnTo>
                  <a:cubicBezTo>
                    <a:pt x="10553" y="33875"/>
                    <a:pt x="9121" y="34420"/>
                    <a:pt x="7690" y="34420"/>
                  </a:cubicBezTo>
                  <a:cubicBezTo>
                    <a:pt x="6258" y="34420"/>
                    <a:pt x="4827" y="33875"/>
                    <a:pt x="3736" y="32785"/>
                  </a:cubicBezTo>
                  <a:cubicBezTo>
                    <a:pt x="1537" y="30604"/>
                    <a:pt x="1537" y="27058"/>
                    <a:pt x="3736" y="24878"/>
                  </a:cubicBezTo>
                  <a:lnTo>
                    <a:pt x="9197" y="19398"/>
                  </a:lnTo>
                  <a:cubicBezTo>
                    <a:pt x="10265" y="18344"/>
                    <a:pt x="11687" y="17761"/>
                    <a:pt x="13148" y="17761"/>
                  </a:cubicBezTo>
                  <a:close/>
                  <a:moveTo>
                    <a:pt x="29514" y="0"/>
                  </a:moveTo>
                  <a:cubicBezTo>
                    <a:pt x="27727" y="0"/>
                    <a:pt x="25940" y="683"/>
                    <a:pt x="24575" y="2048"/>
                  </a:cubicBezTo>
                  <a:lnTo>
                    <a:pt x="19095" y="7528"/>
                  </a:lnTo>
                  <a:cubicBezTo>
                    <a:pt x="17123" y="9500"/>
                    <a:pt x="16516" y="12439"/>
                    <a:pt x="17521" y="15037"/>
                  </a:cubicBezTo>
                  <a:lnTo>
                    <a:pt x="15720" y="16838"/>
                  </a:lnTo>
                  <a:cubicBezTo>
                    <a:pt x="14890" y="16517"/>
                    <a:pt x="14025" y="16360"/>
                    <a:pt x="13168" y="16360"/>
                  </a:cubicBezTo>
                  <a:cubicBezTo>
                    <a:pt x="11342" y="16360"/>
                    <a:pt x="9553" y="17070"/>
                    <a:pt x="8211" y="18412"/>
                  </a:cubicBezTo>
                  <a:lnTo>
                    <a:pt x="2731" y="23892"/>
                  </a:lnTo>
                  <a:cubicBezTo>
                    <a:pt x="1" y="26622"/>
                    <a:pt x="1" y="31040"/>
                    <a:pt x="2731" y="33771"/>
                  </a:cubicBezTo>
                  <a:cubicBezTo>
                    <a:pt x="4097" y="35136"/>
                    <a:pt x="5888" y="35819"/>
                    <a:pt x="7680" y="35819"/>
                  </a:cubicBezTo>
                  <a:cubicBezTo>
                    <a:pt x="9472" y="35819"/>
                    <a:pt x="11264" y="35136"/>
                    <a:pt x="12629" y="33771"/>
                  </a:cubicBezTo>
                  <a:lnTo>
                    <a:pt x="18109" y="28310"/>
                  </a:lnTo>
                  <a:cubicBezTo>
                    <a:pt x="20062" y="26338"/>
                    <a:pt x="20688" y="23399"/>
                    <a:pt x="19664" y="20801"/>
                  </a:cubicBezTo>
                  <a:lnTo>
                    <a:pt x="21484" y="18981"/>
                  </a:lnTo>
                  <a:cubicBezTo>
                    <a:pt x="22316" y="19309"/>
                    <a:pt x="23184" y="19468"/>
                    <a:pt x="24043" y="19468"/>
                  </a:cubicBezTo>
                  <a:cubicBezTo>
                    <a:pt x="25866" y="19468"/>
                    <a:pt x="27653" y="18753"/>
                    <a:pt x="28993" y="17426"/>
                  </a:cubicBezTo>
                  <a:lnTo>
                    <a:pt x="34454" y="11946"/>
                  </a:lnTo>
                  <a:cubicBezTo>
                    <a:pt x="37184" y="9216"/>
                    <a:pt x="37184" y="4798"/>
                    <a:pt x="34454" y="2048"/>
                  </a:cubicBezTo>
                  <a:cubicBezTo>
                    <a:pt x="33089" y="683"/>
                    <a:pt x="31302" y="0"/>
                    <a:pt x="295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2" name="Google Shape;3102;p50"/>
            <p:cNvSpPr/>
            <p:nvPr/>
          </p:nvSpPr>
          <p:spPr>
            <a:xfrm>
              <a:off x="7640388" y="5319875"/>
              <a:ext cx="117775" cy="109200"/>
            </a:xfrm>
            <a:custGeom>
              <a:avLst/>
              <a:gdLst/>
              <a:ahLst/>
              <a:cxnLst/>
              <a:rect l="l" t="t" r="r" b="b"/>
              <a:pathLst>
                <a:path w="4711" h="4368" extrusionOk="0">
                  <a:moveTo>
                    <a:pt x="988" y="0"/>
                  </a:moveTo>
                  <a:cubicBezTo>
                    <a:pt x="452" y="0"/>
                    <a:pt x="0" y="680"/>
                    <a:pt x="482" y="1191"/>
                  </a:cubicBezTo>
                  <a:lnTo>
                    <a:pt x="3459" y="4168"/>
                  </a:lnTo>
                  <a:cubicBezTo>
                    <a:pt x="3592" y="4301"/>
                    <a:pt x="3767" y="4367"/>
                    <a:pt x="3945" y="4367"/>
                  </a:cubicBezTo>
                  <a:cubicBezTo>
                    <a:pt x="4123" y="4367"/>
                    <a:pt x="4303" y="4301"/>
                    <a:pt x="4445" y="4168"/>
                  </a:cubicBezTo>
                  <a:cubicBezTo>
                    <a:pt x="4711" y="3884"/>
                    <a:pt x="4711" y="3447"/>
                    <a:pt x="4445" y="3182"/>
                  </a:cubicBezTo>
                  <a:lnTo>
                    <a:pt x="1468" y="205"/>
                  </a:lnTo>
                  <a:cubicBezTo>
                    <a:pt x="1316" y="61"/>
                    <a:pt x="1148" y="0"/>
                    <a:pt x="9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3" name="Google Shape;3103;p50"/>
            <p:cNvSpPr/>
            <p:nvPr/>
          </p:nvSpPr>
          <p:spPr>
            <a:xfrm>
              <a:off x="7557613" y="5481425"/>
              <a:ext cx="142250" cy="35100"/>
            </a:xfrm>
            <a:custGeom>
              <a:avLst/>
              <a:gdLst/>
              <a:ahLst/>
              <a:cxnLst/>
              <a:rect l="l" t="t" r="r" b="b"/>
              <a:pathLst>
                <a:path w="5690" h="1404" extrusionOk="0">
                  <a:moveTo>
                    <a:pt x="1" y="702"/>
                  </a:moveTo>
                  <a:lnTo>
                    <a:pt x="1" y="721"/>
                  </a:lnTo>
                  <a:cubicBezTo>
                    <a:pt x="1" y="716"/>
                    <a:pt x="1" y="710"/>
                    <a:pt x="1" y="705"/>
                  </a:cubicBezTo>
                  <a:lnTo>
                    <a:pt x="1" y="705"/>
                  </a:lnTo>
                  <a:cubicBezTo>
                    <a:pt x="1" y="704"/>
                    <a:pt x="1" y="703"/>
                    <a:pt x="1" y="702"/>
                  </a:cubicBezTo>
                  <a:close/>
                  <a:moveTo>
                    <a:pt x="721" y="0"/>
                  </a:moveTo>
                  <a:cubicBezTo>
                    <a:pt x="328" y="0"/>
                    <a:pt x="9" y="314"/>
                    <a:pt x="1" y="705"/>
                  </a:cubicBezTo>
                  <a:lnTo>
                    <a:pt x="1" y="705"/>
                  </a:lnTo>
                  <a:cubicBezTo>
                    <a:pt x="22" y="1083"/>
                    <a:pt x="324" y="1403"/>
                    <a:pt x="721" y="1403"/>
                  </a:cubicBezTo>
                  <a:lnTo>
                    <a:pt x="4912" y="1403"/>
                  </a:lnTo>
                  <a:cubicBezTo>
                    <a:pt x="5689" y="1252"/>
                    <a:pt x="5689" y="152"/>
                    <a:pt x="49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4" name="Google Shape;3104;p50"/>
            <p:cNvSpPr/>
            <p:nvPr/>
          </p:nvSpPr>
          <p:spPr>
            <a:xfrm>
              <a:off x="7808863" y="5233150"/>
              <a:ext cx="35100" cy="137250"/>
            </a:xfrm>
            <a:custGeom>
              <a:avLst/>
              <a:gdLst/>
              <a:ahLst/>
              <a:cxnLst/>
              <a:rect l="l" t="t" r="r" b="b"/>
              <a:pathLst>
                <a:path w="1404" h="5490" extrusionOk="0">
                  <a:moveTo>
                    <a:pt x="695" y="0"/>
                  </a:moveTo>
                  <a:cubicBezTo>
                    <a:pt x="380" y="0"/>
                    <a:pt x="67" y="195"/>
                    <a:pt x="0" y="583"/>
                  </a:cubicBezTo>
                  <a:lnTo>
                    <a:pt x="0" y="4793"/>
                  </a:lnTo>
                  <a:cubicBezTo>
                    <a:pt x="0" y="5257"/>
                    <a:pt x="351" y="5490"/>
                    <a:pt x="702" y="5490"/>
                  </a:cubicBezTo>
                  <a:cubicBezTo>
                    <a:pt x="1053" y="5490"/>
                    <a:pt x="1404" y="5257"/>
                    <a:pt x="1404" y="4793"/>
                  </a:cubicBezTo>
                  <a:lnTo>
                    <a:pt x="1404" y="583"/>
                  </a:lnTo>
                  <a:cubicBezTo>
                    <a:pt x="1328" y="195"/>
                    <a:pt x="1010" y="0"/>
                    <a:pt x="6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5" name="Google Shape;3105;p50"/>
            <p:cNvSpPr/>
            <p:nvPr/>
          </p:nvSpPr>
          <p:spPr>
            <a:xfrm>
              <a:off x="8066263" y="5740475"/>
              <a:ext cx="117475" cy="108950"/>
            </a:xfrm>
            <a:custGeom>
              <a:avLst/>
              <a:gdLst/>
              <a:ahLst/>
              <a:cxnLst/>
              <a:rect l="l" t="t" r="r" b="b"/>
              <a:pathLst>
                <a:path w="4699" h="4358" extrusionOk="0">
                  <a:moveTo>
                    <a:pt x="759" y="1"/>
                  </a:moveTo>
                  <a:cubicBezTo>
                    <a:pt x="579" y="1"/>
                    <a:pt x="399" y="67"/>
                    <a:pt x="266" y="200"/>
                  </a:cubicBezTo>
                  <a:cubicBezTo>
                    <a:pt x="1" y="465"/>
                    <a:pt x="1" y="920"/>
                    <a:pt x="266" y="1186"/>
                  </a:cubicBezTo>
                  <a:lnTo>
                    <a:pt x="3243" y="4163"/>
                  </a:lnTo>
                  <a:cubicBezTo>
                    <a:pt x="3388" y="4300"/>
                    <a:pt x="3549" y="4357"/>
                    <a:pt x="3704" y="4357"/>
                  </a:cubicBezTo>
                  <a:cubicBezTo>
                    <a:pt x="4236" y="4357"/>
                    <a:pt x="4699" y="3676"/>
                    <a:pt x="4229" y="3177"/>
                  </a:cubicBezTo>
                  <a:lnTo>
                    <a:pt x="1252" y="200"/>
                  </a:lnTo>
                  <a:cubicBezTo>
                    <a:pt x="1119" y="67"/>
                    <a:pt x="939" y="1"/>
                    <a:pt x="7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6" name="Google Shape;3106;p50"/>
            <p:cNvSpPr/>
            <p:nvPr/>
          </p:nvSpPr>
          <p:spPr>
            <a:xfrm>
              <a:off x="7981888" y="5802000"/>
              <a:ext cx="35100" cy="134050"/>
            </a:xfrm>
            <a:custGeom>
              <a:avLst/>
              <a:gdLst/>
              <a:ahLst/>
              <a:cxnLst/>
              <a:rect l="l" t="t" r="r" b="b"/>
              <a:pathLst>
                <a:path w="1404" h="5362" extrusionOk="0">
                  <a:moveTo>
                    <a:pt x="709" y="0"/>
                  </a:moveTo>
                  <a:cubicBezTo>
                    <a:pt x="394" y="0"/>
                    <a:pt x="76" y="194"/>
                    <a:pt x="0" y="583"/>
                  </a:cubicBezTo>
                  <a:lnTo>
                    <a:pt x="0" y="4793"/>
                  </a:lnTo>
                  <a:cubicBezTo>
                    <a:pt x="76" y="5172"/>
                    <a:pt x="394" y="5361"/>
                    <a:pt x="709" y="5361"/>
                  </a:cubicBezTo>
                  <a:cubicBezTo>
                    <a:pt x="1024" y="5361"/>
                    <a:pt x="1337" y="5172"/>
                    <a:pt x="1404" y="4793"/>
                  </a:cubicBezTo>
                  <a:lnTo>
                    <a:pt x="1404" y="583"/>
                  </a:lnTo>
                  <a:cubicBezTo>
                    <a:pt x="1337" y="194"/>
                    <a:pt x="1024" y="0"/>
                    <a:pt x="7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7" name="Google Shape;3107;p50"/>
            <p:cNvSpPr/>
            <p:nvPr/>
          </p:nvSpPr>
          <p:spPr>
            <a:xfrm>
              <a:off x="8123138" y="5654175"/>
              <a:ext cx="143200" cy="35650"/>
            </a:xfrm>
            <a:custGeom>
              <a:avLst/>
              <a:gdLst/>
              <a:ahLst/>
              <a:cxnLst/>
              <a:rect l="l" t="t" r="r" b="b"/>
              <a:pathLst>
                <a:path w="5728" h="1426" extrusionOk="0">
                  <a:moveTo>
                    <a:pt x="713" y="1"/>
                  </a:moveTo>
                  <a:cubicBezTo>
                    <a:pt x="328" y="1"/>
                    <a:pt x="1" y="318"/>
                    <a:pt x="1" y="713"/>
                  </a:cubicBezTo>
                  <a:cubicBezTo>
                    <a:pt x="1" y="1123"/>
                    <a:pt x="325" y="1425"/>
                    <a:pt x="708" y="1425"/>
                  </a:cubicBezTo>
                  <a:cubicBezTo>
                    <a:pt x="750" y="1425"/>
                    <a:pt x="792" y="1422"/>
                    <a:pt x="835" y="1414"/>
                  </a:cubicBezTo>
                  <a:lnTo>
                    <a:pt x="5026" y="1414"/>
                  </a:lnTo>
                  <a:cubicBezTo>
                    <a:pt x="5424" y="1414"/>
                    <a:pt x="5727" y="1092"/>
                    <a:pt x="5727" y="713"/>
                  </a:cubicBezTo>
                  <a:cubicBezTo>
                    <a:pt x="5727" y="334"/>
                    <a:pt x="5424" y="30"/>
                    <a:pt x="5026" y="11"/>
                  </a:cubicBezTo>
                  <a:lnTo>
                    <a:pt x="835" y="11"/>
                  </a:lnTo>
                  <a:cubicBezTo>
                    <a:pt x="794" y="4"/>
                    <a:pt x="753" y="1"/>
                    <a:pt x="7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108" name="Google Shape;3108;p5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dirty="0">
              <a:solidFill>
                <a:schemeClr val="accent3"/>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44"/>
          <p:cNvSpPr txBox="1">
            <a:spLocks noGrp="1"/>
          </p:cNvSpPr>
          <p:nvPr>
            <p:ph type="title"/>
          </p:nvPr>
        </p:nvSpPr>
        <p:spPr>
          <a:xfrm>
            <a:off x="1752950" y="3005100"/>
            <a:ext cx="6109200" cy="37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 Someone </a:t>
            </a:r>
            <a:r>
              <a:rPr lang="en">
                <a:solidFill>
                  <a:schemeClr val="accent2"/>
                </a:solidFill>
              </a:rPr>
              <a:t>‘Famous’</a:t>
            </a:r>
            <a:endParaRPr dirty="0">
              <a:solidFill>
                <a:schemeClr val="accent2"/>
              </a:solidFill>
            </a:endParaRPr>
          </a:p>
        </p:txBody>
      </p:sp>
      <p:sp>
        <p:nvSpPr>
          <p:cNvPr id="878" name="Google Shape;878;p44"/>
          <p:cNvSpPr txBox="1">
            <a:spLocks noGrp="1"/>
          </p:cNvSpPr>
          <p:nvPr>
            <p:ph type="subTitle" idx="1"/>
          </p:nvPr>
        </p:nvSpPr>
        <p:spPr>
          <a:xfrm>
            <a:off x="1752950" y="1764900"/>
            <a:ext cx="6109200" cy="124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&lt; “This is a quote, words full of wisdom that someone important said and can make the reader get inspired.” &gt;</a:t>
            </a:r>
            <a:endParaRPr dirty="0"/>
          </a:p>
        </p:txBody>
      </p:sp>
      <p:sp>
        <p:nvSpPr>
          <p:cNvPr id="879" name="Google Shape;879;p4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dirty="0">
              <a:solidFill>
                <a:schemeClr val="accent3"/>
              </a:solidFill>
            </a:endParaRPr>
          </a:p>
        </p:txBody>
      </p:sp>
      <p:sp>
        <p:nvSpPr>
          <p:cNvPr id="880" name="Google Shape;880;p4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dirty="0">
              <a:solidFill>
                <a:schemeClr val="accent3"/>
              </a:solidFill>
            </a:endParaRPr>
          </a:p>
        </p:txBody>
      </p:sp>
      <p:sp>
        <p:nvSpPr>
          <p:cNvPr id="881" name="Google Shape;881;p4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dirty="0">
              <a:solidFill>
                <a:schemeClr val="accent3"/>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4734"/>
        <p:cNvGrpSpPr/>
        <p:nvPr/>
      </p:nvGrpSpPr>
      <p:grpSpPr>
        <a:xfrm>
          <a:off x="0" y="0"/>
          <a:ext cx="0" cy="0"/>
          <a:chOff x="0" y="0"/>
          <a:chExt cx="0" cy="0"/>
        </a:xfrm>
      </p:grpSpPr>
      <p:sp>
        <p:nvSpPr>
          <p:cNvPr id="14735" name="Google Shape;14735;p69"/>
          <p:cNvSpPr/>
          <p:nvPr/>
        </p:nvSpPr>
        <p:spPr>
          <a:xfrm>
            <a:off x="2601855" y="3893161"/>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736" name="Google Shape;14736;p69"/>
          <p:cNvGrpSpPr/>
          <p:nvPr/>
        </p:nvGrpSpPr>
        <p:grpSpPr>
          <a:xfrm>
            <a:off x="3051327" y="3893352"/>
            <a:ext cx="346056" cy="345674"/>
            <a:chOff x="3303268" y="3817349"/>
            <a:chExt cx="346056" cy="345674"/>
          </a:xfrm>
        </p:grpSpPr>
        <p:sp>
          <p:nvSpPr>
            <p:cNvPr id="14737" name="Google Shape;14737;p69"/>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38" name="Google Shape;14738;p69"/>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39" name="Google Shape;14739;p69"/>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40" name="Google Shape;14740;p69"/>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741" name="Google Shape;14741;p69"/>
          <p:cNvGrpSpPr/>
          <p:nvPr/>
        </p:nvGrpSpPr>
        <p:grpSpPr>
          <a:xfrm>
            <a:off x="3500416" y="3893352"/>
            <a:ext cx="346056" cy="345674"/>
            <a:chOff x="3752358" y="3817349"/>
            <a:chExt cx="346056" cy="345674"/>
          </a:xfrm>
        </p:grpSpPr>
        <p:sp>
          <p:nvSpPr>
            <p:cNvPr id="14742" name="Google Shape;14742;p69"/>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43" name="Google Shape;14743;p69"/>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44" name="Google Shape;14744;p69"/>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45" name="Google Shape;14745;p69"/>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746" name="Google Shape;14746;p69"/>
          <p:cNvGrpSpPr/>
          <p:nvPr/>
        </p:nvGrpSpPr>
        <p:grpSpPr>
          <a:xfrm>
            <a:off x="4848066" y="3893352"/>
            <a:ext cx="346024" cy="345674"/>
            <a:chOff x="5100008" y="3817349"/>
            <a:chExt cx="346024" cy="345674"/>
          </a:xfrm>
        </p:grpSpPr>
        <p:sp>
          <p:nvSpPr>
            <p:cNvPr id="14747" name="Google Shape;14747;p69"/>
            <p:cNvSpPr/>
            <p:nvPr/>
          </p:nvSpPr>
          <p:spPr>
            <a:xfrm>
              <a:off x="5100008" y="3817349"/>
              <a:ext cx="346024" cy="345674"/>
            </a:xfrm>
            <a:custGeom>
              <a:avLst/>
              <a:gdLst/>
              <a:ahLst/>
              <a:cxnLst/>
              <a:rect l="l" t="t" r="r" b="b"/>
              <a:pathLst>
                <a:path w="10871" h="10860" extrusionOk="0">
                  <a:moveTo>
                    <a:pt x="5441" y="334"/>
                  </a:moveTo>
                  <a:cubicBezTo>
                    <a:pt x="8251" y="334"/>
                    <a:pt x="10525" y="2608"/>
                    <a:pt x="10525" y="5430"/>
                  </a:cubicBezTo>
                  <a:cubicBezTo>
                    <a:pt x="10525" y="8240"/>
                    <a:pt x="8251" y="10514"/>
                    <a:pt x="5441" y="10514"/>
                  </a:cubicBezTo>
                  <a:cubicBezTo>
                    <a:pt x="2620" y="10514"/>
                    <a:pt x="346" y="8240"/>
                    <a:pt x="346" y="5430"/>
                  </a:cubicBezTo>
                  <a:cubicBezTo>
                    <a:pt x="346" y="2608"/>
                    <a:pt x="2620" y="334"/>
                    <a:pt x="5441" y="334"/>
                  </a:cubicBezTo>
                  <a:close/>
                  <a:moveTo>
                    <a:pt x="5441" y="1"/>
                  </a:moveTo>
                  <a:cubicBezTo>
                    <a:pt x="3989" y="1"/>
                    <a:pt x="2620" y="560"/>
                    <a:pt x="1596" y="1584"/>
                  </a:cubicBezTo>
                  <a:cubicBezTo>
                    <a:pt x="572" y="2620"/>
                    <a:pt x="0" y="3989"/>
                    <a:pt x="0" y="5430"/>
                  </a:cubicBezTo>
                  <a:cubicBezTo>
                    <a:pt x="0" y="6871"/>
                    <a:pt x="572" y="8240"/>
                    <a:pt x="1596" y="9264"/>
                  </a:cubicBezTo>
                  <a:cubicBezTo>
                    <a:pt x="2620" y="10300"/>
                    <a:pt x="3989" y="10859"/>
                    <a:pt x="5441" y="10859"/>
                  </a:cubicBezTo>
                  <a:cubicBezTo>
                    <a:pt x="6882" y="10859"/>
                    <a:pt x="8251" y="10300"/>
                    <a:pt x="9275" y="9264"/>
                  </a:cubicBezTo>
                  <a:cubicBezTo>
                    <a:pt x="10299" y="8240"/>
                    <a:pt x="10871" y="6871"/>
                    <a:pt x="10871" y="5430"/>
                  </a:cubicBezTo>
                  <a:cubicBezTo>
                    <a:pt x="10871" y="3989"/>
                    <a:pt x="10299" y="2620"/>
                    <a:pt x="9275" y="1584"/>
                  </a:cubicBezTo>
                  <a:cubicBezTo>
                    <a:pt x="8251" y="560"/>
                    <a:pt x="6882" y="1"/>
                    <a:pt x="544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48" name="Google Shape;14748;p69"/>
            <p:cNvSpPr/>
            <p:nvPr/>
          </p:nvSpPr>
          <p:spPr>
            <a:xfrm>
              <a:off x="5150777" y="3867767"/>
              <a:ext cx="244486" cy="243690"/>
            </a:xfrm>
            <a:custGeom>
              <a:avLst/>
              <a:gdLst/>
              <a:ahLst/>
              <a:cxnLst/>
              <a:rect l="l" t="t" r="r" b="b"/>
              <a:pathLst>
                <a:path w="7681" h="7656" extrusionOk="0">
                  <a:moveTo>
                    <a:pt x="3823" y="0"/>
                  </a:moveTo>
                  <a:cubicBezTo>
                    <a:pt x="1715" y="0"/>
                    <a:pt x="1" y="1715"/>
                    <a:pt x="1" y="3834"/>
                  </a:cubicBezTo>
                  <a:cubicBezTo>
                    <a:pt x="1" y="4429"/>
                    <a:pt x="132" y="5001"/>
                    <a:pt x="406" y="5537"/>
                  </a:cubicBezTo>
                  <a:lnTo>
                    <a:pt x="13" y="6513"/>
                  </a:lnTo>
                  <a:cubicBezTo>
                    <a:pt x="1" y="6537"/>
                    <a:pt x="1" y="6584"/>
                    <a:pt x="1" y="6632"/>
                  </a:cubicBezTo>
                  <a:cubicBezTo>
                    <a:pt x="13" y="6703"/>
                    <a:pt x="96" y="6751"/>
                    <a:pt x="167" y="6751"/>
                  </a:cubicBezTo>
                  <a:lnTo>
                    <a:pt x="1346" y="6751"/>
                  </a:lnTo>
                  <a:cubicBezTo>
                    <a:pt x="2037" y="7346"/>
                    <a:pt x="2918" y="7656"/>
                    <a:pt x="3823" y="7656"/>
                  </a:cubicBezTo>
                  <a:cubicBezTo>
                    <a:pt x="5942" y="7656"/>
                    <a:pt x="7656" y="5941"/>
                    <a:pt x="7656" y="3834"/>
                  </a:cubicBezTo>
                  <a:cubicBezTo>
                    <a:pt x="7680" y="2382"/>
                    <a:pt x="6847" y="1108"/>
                    <a:pt x="5644" y="465"/>
                  </a:cubicBezTo>
                  <a:cubicBezTo>
                    <a:pt x="5616" y="450"/>
                    <a:pt x="5586" y="444"/>
                    <a:pt x="5558" y="444"/>
                  </a:cubicBezTo>
                  <a:cubicBezTo>
                    <a:pt x="5470" y="444"/>
                    <a:pt x="5394" y="511"/>
                    <a:pt x="5394" y="619"/>
                  </a:cubicBezTo>
                  <a:cubicBezTo>
                    <a:pt x="5394" y="679"/>
                    <a:pt x="5418" y="727"/>
                    <a:pt x="5478" y="762"/>
                  </a:cubicBezTo>
                  <a:cubicBezTo>
                    <a:pt x="6585" y="1358"/>
                    <a:pt x="7323" y="2501"/>
                    <a:pt x="7323" y="3846"/>
                  </a:cubicBezTo>
                  <a:cubicBezTo>
                    <a:pt x="7323" y="5763"/>
                    <a:pt x="5763" y="7323"/>
                    <a:pt x="3846" y="7323"/>
                  </a:cubicBezTo>
                  <a:cubicBezTo>
                    <a:pt x="2989" y="7323"/>
                    <a:pt x="2168" y="7013"/>
                    <a:pt x="1537" y="6453"/>
                  </a:cubicBezTo>
                  <a:cubicBezTo>
                    <a:pt x="1501" y="6418"/>
                    <a:pt x="1465" y="6406"/>
                    <a:pt x="1418" y="6406"/>
                  </a:cubicBezTo>
                  <a:lnTo>
                    <a:pt x="429" y="6406"/>
                  </a:lnTo>
                  <a:lnTo>
                    <a:pt x="763" y="5596"/>
                  </a:lnTo>
                  <a:cubicBezTo>
                    <a:pt x="775" y="5560"/>
                    <a:pt x="775" y="5501"/>
                    <a:pt x="763" y="5453"/>
                  </a:cubicBezTo>
                  <a:cubicBezTo>
                    <a:pt x="489" y="4965"/>
                    <a:pt x="358" y="4394"/>
                    <a:pt x="358" y="3834"/>
                  </a:cubicBezTo>
                  <a:cubicBezTo>
                    <a:pt x="358" y="1905"/>
                    <a:pt x="1918" y="346"/>
                    <a:pt x="3846" y="346"/>
                  </a:cubicBezTo>
                  <a:cubicBezTo>
                    <a:pt x="4144" y="346"/>
                    <a:pt x="4418" y="381"/>
                    <a:pt x="4692" y="453"/>
                  </a:cubicBezTo>
                  <a:cubicBezTo>
                    <a:pt x="4704" y="455"/>
                    <a:pt x="4717" y="457"/>
                    <a:pt x="4729" y="457"/>
                  </a:cubicBezTo>
                  <a:cubicBezTo>
                    <a:pt x="4820" y="457"/>
                    <a:pt x="4894" y="381"/>
                    <a:pt x="4894" y="286"/>
                  </a:cubicBezTo>
                  <a:cubicBezTo>
                    <a:pt x="4894" y="215"/>
                    <a:pt x="4835" y="143"/>
                    <a:pt x="4763" y="119"/>
                  </a:cubicBezTo>
                  <a:cubicBezTo>
                    <a:pt x="4466" y="48"/>
                    <a:pt x="4156" y="0"/>
                    <a:pt x="382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49" name="Google Shape;14749;p69"/>
            <p:cNvSpPr/>
            <p:nvPr/>
          </p:nvSpPr>
          <p:spPr>
            <a:xfrm>
              <a:off x="5201960" y="3941167"/>
              <a:ext cx="135691" cy="91097"/>
            </a:xfrm>
            <a:custGeom>
              <a:avLst/>
              <a:gdLst/>
              <a:ahLst/>
              <a:cxnLst/>
              <a:rect l="l" t="t" r="r" b="b"/>
              <a:pathLst>
                <a:path w="4263" h="2862" extrusionOk="0">
                  <a:moveTo>
                    <a:pt x="4077" y="0"/>
                  </a:moveTo>
                  <a:cubicBezTo>
                    <a:pt x="4039" y="0"/>
                    <a:pt x="4000" y="12"/>
                    <a:pt x="3965" y="40"/>
                  </a:cubicBezTo>
                  <a:lnTo>
                    <a:pt x="2869" y="909"/>
                  </a:lnTo>
                  <a:lnTo>
                    <a:pt x="881" y="909"/>
                  </a:lnTo>
                  <a:cubicBezTo>
                    <a:pt x="810" y="909"/>
                    <a:pt x="750" y="957"/>
                    <a:pt x="714" y="1016"/>
                  </a:cubicBezTo>
                  <a:lnTo>
                    <a:pt x="36" y="2623"/>
                  </a:lnTo>
                  <a:cubicBezTo>
                    <a:pt x="0" y="2695"/>
                    <a:pt x="12" y="2778"/>
                    <a:pt x="72" y="2814"/>
                  </a:cubicBezTo>
                  <a:cubicBezTo>
                    <a:pt x="107" y="2850"/>
                    <a:pt x="155" y="2862"/>
                    <a:pt x="191" y="2862"/>
                  </a:cubicBezTo>
                  <a:cubicBezTo>
                    <a:pt x="226" y="2862"/>
                    <a:pt x="250" y="2850"/>
                    <a:pt x="286" y="2826"/>
                  </a:cubicBezTo>
                  <a:lnTo>
                    <a:pt x="1381" y="2171"/>
                  </a:lnTo>
                  <a:lnTo>
                    <a:pt x="1857" y="2171"/>
                  </a:lnTo>
                  <a:cubicBezTo>
                    <a:pt x="1953" y="2171"/>
                    <a:pt x="2036" y="2100"/>
                    <a:pt x="2036" y="1992"/>
                  </a:cubicBezTo>
                  <a:cubicBezTo>
                    <a:pt x="2036" y="1909"/>
                    <a:pt x="1965" y="1814"/>
                    <a:pt x="1857" y="1814"/>
                  </a:cubicBezTo>
                  <a:lnTo>
                    <a:pt x="1345" y="1814"/>
                  </a:lnTo>
                  <a:cubicBezTo>
                    <a:pt x="1310" y="1814"/>
                    <a:pt x="1286" y="1838"/>
                    <a:pt x="1250" y="1850"/>
                  </a:cubicBezTo>
                  <a:lnTo>
                    <a:pt x="572" y="2266"/>
                  </a:lnTo>
                  <a:lnTo>
                    <a:pt x="1000" y="1254"/>
                  </a:lnTo>
                  <a:lnTo>
                    <a:pt x="2953" y="1254"/>
                  </a:lnTo>
                  <a:cubicBezTo>
                    <a:pt x="2989" y="1254"/>
                    <a:pt x="3024" y="1242"/>
                    <a:pt x="3048" y="1207"/>
                  </a:cubicBezTo>
                  <a:lnTo>
                    <a:pt x="3584" y="778"/>
                  </a:lnTo>
                  <a:lnTo>
                    <a:pt x="3072" y="1814"/>
                  </a:lnTo>
                  <a:lnTo>
                    <a:pt x="2691" y="1814"/>
                  </a:lnTo>
                  <a:cubicBezTo>
                    <a:pt x="2608" y="1814"/>
                    <a:pt x="2512" y="1897"/>
                    <a:pt x="2512" y="1992"/>
                  </a:cubicBezTo>
                  <a:cubicBezTo>
                    <a:pt x="2512" y="2088"/>
                    <a:pt x="2596" y="2183"/>
                    <a:pt x="2691" y="2183"/>
                  </a:cubicBezTo>
                  <a:lnTo>
                    <a:pt x="3167" y="2183"/>
                  </a:lnTo>
                  <a:cubicBezTo>
                    <a:pt x="3227" y="2183"/>
                    <a:pt x="3286" y="2147"/>
                    <a:pt x="3322" y="2088"/>
                  </a:cubicBezTo>
                  <a:lnTo>
                    <a:pt x="4227" y="254"/>
                  </a:lnTo>
                  <a:cubicBezTo>
                    <a:pt x="4263" y="171"/>
                    <a:pt x="4227" y="64"/>
                    <a:pt x="4155" y="16"/>
                  </a:cubicBezTo>
                  <a:cubicBezTo>
                    <a:pt x="4131" y="6"/>
                    <a:pt x="4104" y="0"/>
                    <a:pt x="407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750" name="Google Shape;14750;p69"/>
          <p:cNvGrpSpPr/>
          <p:nvPr/>
        </p:nvGrpSpPr>
        <p:grpSpPr>
          <a:xfrm>
            <a:off x="5746977" y="3893352"/>
            <a:ext cx="345674" cy="345674"/>
            <a:chOff x="5998919" y="3817349"/>
            <a:chExt cx="345674" cy="345674"/>
          </a:xfrm>
        </p:grpSpPr>
        <p:sp>
          <p:nvSpPr>
            <p:cNvPr id="14751" name="Google Shape;14751;p69"/>
            <p:cNvSpPr/>
            <p:nvPr/>
          </p:nvSpPr>
          <p:spPr>
            <a:xfrm>
              <a:off x="5998919" y="3817349"/>
              <a:ext cx="345674" cy="345674"/>
            </a:xfrm>
            <a:custGeom>
              <a:avLst/>
              <a:gdLst/>
              <a:ahLst/>
              <a:cxnLst/>
              <a:rect l="l" t="t" r="r" b="b"/>
              <a:pathLst>
                <a:path w="10860" h="10860" extrusionOk="0">
                  <a:moveTo>
                    <a:pt x="5430" y="334"/>
                  </a:moveTo>
                  <a:cubicBezTo>
                    <a:pt x="8240" y="334"/>
                    <a:pt x="10514" y="2608"/>
                    <a:pt x="10514" y="5430"/>
                  </a:cubicBezTo>
                  <a:cubicBezTo>
                    <a:pt x="10514" y="8240"/>
                    <a:pt x="8240" y="10514"/>
                    <a:pt x="5430" y="10514"/>
                  </a:cubicBezTo>
                  <a:cubicBezTo>
                    <a:pt x="2608" y="10514"/>
                    <a:pt x="334" y="8240"/>
                    <a:pt x="334" y="5430"/>
                  </a:cubicBezTo>
                  <a:cubicBezTo>
                    <a:pt x="334" y="2608"/>
                    <a:pt x="2608" y="334"/>
                    <a:pt x="5430" y="334"/>
                  </a:cubicBezTo>
                  <a:close/>
                  <a:moveTo>
                    <a:pt x="5430" y="1"/>
                  </a:moveTo>
                  <a:cubicBezTo>
                    <a:pt x="3990" y="1"/>
                    <a:pt x="2608" y="560"/>
                    <a:pt x="1584" y="1584"/>
                  </a:cubicBezTo>
                  <a:cubicBezTo>
                    <a:pt x="561" y="2620"/>
                    <a:pt x="1" y="3989"/>
                    <a:pt x="1" y="5430"/>
                  </a:cubicBezTo>
                  <a:cubicBezTo>
                    <a:pt x="1" y="6871"/>
                    <a:pt x="561" y="8240"/>
                    <a:pt x="1584" y="9264"/>
                  </a:cubicBezTo>
                  <a:cubicBezTo>
                    <a:pt x="2620" y="10300"/>
                    <a:pt x="3990" y="10859"/>
                    <a:pt x="5430" y="10859"/>
                  </a:cubicBezTo>
                  <a:cubicBezTo>
                    <a:pt x="6871" y="10859"/>
                    <a:pt x="8240" y="10300"/>
                    <a:pt x="9264" y="9264"/>
                  </a:cubicBezTo>
                  <a:cubicBezTo>
                    <a:pt x="10300" y="8240"/>
                    <a:pt x="10859" y="6871"/>
                    <a:pt x="10859" y="5430"/>
                  </a:cubicBezTo>
                  <a:cubicBezTo>
                    <a:pt x="10859" y="3989"/>
                    <a:pt x="10300" y="2620"/>
                    <a:pt x="9264" y="1584"/>
                  </a:cubicBezTo>
                  <a:cubicBezTo>
                    <a:pt x="8240" y="560"/>
                    <a:pt x="6871" y="1"/>
                    <a:pt x="54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2" name="Google Shape;14752;p69"/>
            <p:cNvSpPr/>
            <p:nvPr/>
          </p:nvSpPr>
          <p:spPr>
            <a:xfrm>
              <a:off x="6051980" y="3874579"/>
              <a:ext cx="240698" cy="231595"/>
            </a:xfrm>
            <a:custGeom>
              <a:avLst/>
              <a:gdLst/>
              <a:ahLst/>
              <a:cxnLst/>
              <a:rect l="l" t="t" r="r" b="b"/>
              <a:pathLst>
                <a:path w="7562" h="7276" extrusionOk="0">
                  <a:moveTo>
                    <a:pt x="1680" y="1"/>
                  </a:moveTo>
                  <a:cubicBezTo>
                    <a:pt x="1263" y="1"/>
                    <a:pt x="870" y="167"/>
                    <a:pt x="596" y="441"/>
                  </a:cubicBezTo>
                  <a:cubicBezTo>
                    <a:pt x="1" y="1036"/>
                    <a:pt x="1" y="2013"/>
                    <a:pt x="572" y="2608"/>
                  </a:cubicBezTo>
                  <a:cubicBezTo>
                    <a:pt x="477" y="2930"/>
                    <a:pt x="418" y="3275"/>
                    <a:pt x="418" y="3632"/>
                  </a:cubicBezTo>
                  <a:cubicBezTo>
                    <a:pt x="418" y="5489"/>
                    <a:pt x="1930" y="7013"/>
                    <a:pt x="3787" y="7013"/>
                  </a:cubicBezTo>
                  <a:cubicBezTo>
                    <a:pt x="4144" y="7013"/>
                    <a:pt x="4489" y="6954"/>
                    <a:pt x="4823" y="6847"/>
                  </a:cubicBezTo>
                  <a:cubicBezTo>
                    <a:pt x="5097" y="7132"/>
                    <a:pt x="5490" y="7275"/>
                    <a:pt x="5894" y="7275"/>
                  </a:cubicBezTo>
                  <a:cubicBezTo>
                    <a:pt x="6311" y="7275"/>
                    <a:pt x="6692" y="7109"/>
                    <a:pt x="6978" y="6835"/>
                  </a:cubicBezTo>
                  <a:cubicBezTo>
                    <a:pt x="7561" y="6239"/>
                    <a:pt x="7561" y="5263"/>
                    <a:pt x="6978" y="4656"/>
                  </a:cubicBezTo>
                  <a:cubicBezTo>
                    <a:pt x="7037" y="4454"/>
                    <a:pt x="7085" y="4239"/>
                    <a:pt x="7109" y="4013"/>
                  </a:cubicBezTo>
                  <a:cubicBezTo>
                    <a:pt x="7121" y="3918"/>
                    <a:pt x="7037" y="3822"/>
                    <a:pt x="6942" y="3822"/>
                  </a:cubicBezTo>
                  <a:cubicBezTo>
                    <a:pt x="6859" y="3822"/>
                    <a:pt x="6787" y="3882"/>
                    <a:pt x="6787" y="3977"/>
                  </a:cubicBezTo>
                  <a:cubicBezTo>
                    <a:pt x="6752" y="4192"/>
                    <a:pt x="6704" y="4418"/>
                    <a:pt x="6633" y="4632"/>
                  </a:cubicBezTo>
                  <a:cubicBezTo>
                    <a:pt x="6609" y="4692"/>
                    <a:pt x="6633" y="4763"/>
                    <a:pt x="6680" y="4811"/>
                  </a:cubicBezTo>
                  <a:lnTo>
                    <a:pt x="6740" y="4870"/>
                  </a:lnTo>
                  <a:cubicBezTo>
                    <a:pt x="7204" y="5323"/>
                    <a:pt x="7204" y="6097"/>
                    <a:pt x="6740" y="6561"/>
                  </a:cubicBezTo>
                  <a:cubicBezTo>
                    <a:pt x="6514" y="6787"/>
                    <a:pt x="6204" y="6918"/>
                    <a:pt x="5894" y="6918"/>
                  </a:cubicBezTo>
                  <a:cubicBezTo>
                    <a:pt x="5561" y="6918"/>
                    <a:pt x="5251" y="6787"/>
                    <a:pt x="5025" y="6549"/>
                  </a:cubicBezTo>
                  <a:lnTo>
                    <a:pt x="4978" y="6501"/>
                  </a:lnTo>
                  <a:cubicBezTo>
                    <a:pt x="4954" y="6478"/>
                    <a:pt x="4906" y="6454"/>
                    <a:pt x="4859" y="6454"/>
                  </a:cubicBezTo>
                  <a:cubicBezTo>
                    <a:pt x="4847" y="6454"/>
                    <a:pt x="4823" y="6454"/>
                    <a:pt x="4799" y="6478"/>
                  </a:cubicBezTo>
                  <a:cubicBezTo>
                    <a:pt x="4466" y="6597"/>
                    <a:pt x="4108" y="6656"/>
                    <a:pt x="3751" y="6656"/>
                  </a:cubicBezTo>
                  <a:cubicBezTo>
                    <a:pt x="2084" y="6620"/>
                    <a:pt x="739" y="5251"/>
                    <a:pt x="751" y="3584"/>
                  </a:cubicBezTo>
                  <a:cubicBezTo>
                    <a:pt x="751" y="3239"/>
                    <a:pt x="810" y="2918"/>
                    <a:pt x="929" y="2608"/>
                  </a:cubicBezTo>
                  <a:cubicBezTo>
                    <a:pt x="965" y="2549"/>
                    <a:pt x="929" y="2465"/>
                    <a:pt x="894" y="2429"/>
                  </a:cubicBezTo>
                  <a:lnTo>
                    <a:pt x="834" y="2370"/>
                  </a:lnTo>
                  <a:cubicBezTo>
                    <a:pt x="370" y="1906"/>
                    <a:pt x="370" y="1132"/>
                    <a:pt x="834" y="667"/>
                  </a:cubicBezTo>
                  <a:cubicBezTo>
                    <a:pt x="1049" y="441"/>
                    <a:pt x="1370" y="310"/>
                    <a:pt x="1680" y="310"/>
                  </a:cubicBezTo>
                  <a:cubicBezTo>
                    <a:pt x="2001" y="310"/>
                    <a:pt x="2323" y="441"/>
                    <a:pt x="2537" y="679"/>
                  </a:cubicBezTo>
                  <a:lnTo>
                    <a:pt x="2584" y="727"/>
                  </a:lnTo>
                  <a:cubicBezTo>
                    <a:pt x="2621" y="763"/>
                    <a:pt x="2671" y="779"/>
                    <a:pt x="2719" y="779"/>
                  </a:cubicBezTo>
                  <a:cubicBezTo>
                    <a:pt x="2734" y="779"/>
                    <a:pt x="2749" y="777"/>
                    <a:pt x="2763" y="774"/>
                  </a:cubicBezTo>
                  <a:cubicBezTo>
                    <a:pt x="3096" y="655"/>
                    <a:pt x="3430" y="596"/>
                    <a:pt x="3775" y="596"/>
                  </a:cubicBezTo>
                  <a:cubicBezTo>
                    <a:pt x="5299" y="596"/>
                    <a:pt x="6561" y="1727"/>
                    <a:pt x="6787" y="3203"/>
                  </a:cubicBezTo>
                  <a:cubicBezTo>
                    <a:pt x="6799" y="3287"/>
                    <a:pt x="6871" y="3346"/>
                    <a:pt x="6942" y="3346"/>
                  </a:cubicBezTo>
                  <a:cubicBezTo>
                    <a:pt x="7049" y="3346"/>
                    <a:pt x="7121" y="3263"/>
                    <a:pt x="7109" y="3156"/>
                  </a:cubicBezTo>
                  <a:cubicBezTo>
                    <a:pt x="6871" y="1513"/>
                    <a:pt x="5478" y="263"/>
                    <a:pt x="3775" y="263"/>
                  </a:cubicBezTo>
                  <a:cubicBezTo>
                    <a:pt x="3418" y="263"/>
                    <a:pt x="3073" y="322"/>
                    <a:pt x="2751" y="429"/>
                  </a:cubicBezTo>
                  <a:cubicBezTo>
                    <a:pt x="2465" y="143"/>
                    <a:pt x="2084" y="1"/>
                    <a:pt x="168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3" name="Google Shape;14753;p69"/>
            <p:cNvSpPr/>
            <p:nvPr/>
          </p:nvSpPr>
          <p:spPr>
            <a:xfrm>
              <a:off x="6116786" y="3928404"/>
              <a:ext cx="109941" cy="123946"/>
            </a:xfrm>
            <a:custGeom>
              <a:avLst/>
              <a:gdLst/>
              <a:ahLst/>
              <a:cxnLst/>
              <a:rect l="l" t="t" r="r" b="b"/>
              <a:pathLst>
                <a:path w="3454" h="3894" extrusionOk="0">
                  <a:moveTo>
                    <a:pt x="2322" y="1131"/>
                  </a:moveTo>
                  <a:cubicBezTo>
                    <a:pt x="2334" y="1227"/>
                    <a:pt x="2382" y="1310"/>
                    <a:pt x="2442" y="1393"/>
                  </a:cubicBezTo>
                  <a:cubicBezTo>
                    <a:pt x="2346" y="1369"/>
                    <a:pt x="2263" y="1369"/>
                    <a:pt x="2180" y="1369"/>
                  </a:cubicBezTo>
                  <a:lnTo>
                    <a:pt x="1275" y="1369"/>
                  </a:lnTo>
                  <a:cubicBezTo>
                    <a:pt x="1215" y="1369"/>
                    <a:pt x="1156" y="1334"/>
                    <a:pt x="1156" y="1250"/>
                  </a:cubicBezTo>
                  <a:cubicBezTo>
                    <a:pt x="1156" y="1191"/>
                    <a:pt x="1203" y="1131"/>
                    <a:pt x="1275" y="1131"/>
                  </a:cubicBezTo>
                  <a:close/>
                  <a:moveTo>
                    <a:pt x="1013" y="2489"/>
                  </a:moveTo>
                  <a:lnTo>
                    <a:pt x="1013" y="2489"/>
                  </a:lnTo>
                  <a:cubicBezTo>
                    <a:pt x="1096" y="2501"/>
                    <a:pt x="1191" y="2501"/>
                    <a:pt x="1263" y="2501"/>
                  </a:cubicBezTo>
                  <a:lnTo>
                    <a:pt x="2168" y="2501"/>
                  </a:lnTo>
                  <a:cubicBezTo>
                    <a:pt x="2227" y="2501"/>
                    <a:pt x="2287" y="2548"/>
                    <a:pt x="2287" y="2620"/>
                  </a:cubicBezTo>
                  <a:cubicBezTo>
                    <a:pt x="2287" y="2691"/>
                    <a:pt x="2251" y="2739"/>
                    <a:pt x="2168" y="2739"/>
                  </a:cubicBezTo>
                  <a:lnTo>
                    <a:pt x="1132" y="2739"/>
                  </a:lnTo>
                  <a:cubicBezTo>
                    <a:pt x="1120" y="2655"/>
                    <a:pt x="1072" y="2560"/>
                    <a:pt x="1013" y="2489"/>
                  </a:cubicBezTo>
                  <a:close/>
                  <a:moveTo>
                    <a:pt x="1275" y="0"/>
                  </a:moveTo>
                  <a:cubicBezTo>
                    <a:pt x="572" y="0"/>
                    <a:pt x="13" y="560"/>
                    <a:pt x="1" y="1250"/>
                  </a:cubicBezTo>
                  <a:cubicBezTo>
                    <a:pt x="1" y="1691"/>
                    <a:pt x="203" y="2072"/>
                    <a:pt x="537" y="2298"/>
                  </a:cubicBezTo>
                  <a:cubicBezTo>
                    <a:pt x="239" y="2310"/>
                    <a:pt x="1" y="2560"/>
                    <a:pt x="1" y="2858"/>
                  </a:cubicBezTo>
                  <a:cubicBezTo>
                    <a:pt x="1" y="3429"/>
                    <a:pt x="453" y="3894"/>
                    <a:pt x="1025" y="3894"/>
                  </a:cubicBezTo>
                  <a:lnTo>
                    <a:pt x="2144" y="3894"/>
                  </a:lnTo>
                  <a:cubicBezTo>
                    <a:pt x="2846" y="3894"/>
                    <a:pt x="3406" y="3334"/>
                    <a:pt x="3418" y="2643"/>
                  </a:cubicBezTo>
                  <a:cubicBezTo>
                    <a:pt x="3454" y="2203"/>
                    <a:pt x="3227" y="1822"/>
                    <a:pt x="2906" y="1596"/>
                  </a:cubicBezTo>
                  <a:cubicBezTo>
                    <a:pt x="3204" y="1584"/>
                    <a:pt x="3442" y="1334"/>
                    <a:pt x="3442" y="1036"/>
                  </a:cubicBezTo>
                  <a:cubicBezTo>
                    <a:pt x="3442" y="465"/>
                    <a:pt x="2977" y="0"/>
                    <a:pt x="2406" y="0"/>
                  </a:cubicBezTo>
                  <a:lnTo>
                    <a:pt x="2203" y="0"/>
                  </a:lnTo>
                  <a:cubicBezTo>
                    <a:pt x="2108" y="0"/>
                    <a:pt x="2025" y="84"/>
                    <a:pt x="2025" y="179"/>
                  </a:cubicBezTo>
                  <a:cubicBezTo>
                    <a:pt x="2025" y="274"/>
                    <a:pt x="2096" y="357"/>
                    <a:pt x="2203" y="357"/>
                  </a:cubicBezTo>
                  <a:lnTo>
                    <a:pt x="2406" y="357"/>
                  </a:lnTo>
                  <a:cubicBezTo>
                    <a:pt x="2775" y="357"/>
                    <a:pt x="3096" y="655"/>
                    <a:pt x="3096" y="1036"/>
                  </a:cubicBezTo>
                  <a:cubicBezTo>
                    <a:pt x="3096" y="1167"/>
                    <a:pt x="3001" y="1274"/>
                    <a:pt x="2870" y="1274"/>
                  </a:cubicBezTo>
                  <a:cubicBezTo>
                    <a:pt x="2739" y="1274"/>
                    <a:pt x="2632" y="1167"/>
                    <a:pt x="2632" y="1048"/>
                  </a:cubicBezTo>
                  <a:cubicBezTo>
                    <a:pt x="2632" y="917"/>
                    <a:pt x="2525" y="822"/>
                    <a:pt x="2394" y="822"/>
                  </a:cubicBezTo>
                  <a:lnTo>
                    <a:pt x="1263" y="822"/>
                  </a:lnTo>
                  <a:cubicBezTo>
                    <a:pt x="1013" y="822"/>
                    <a:pt x="798" y="1012"/>
                    <a:pt x="798" y="1274"/>
                  </a:cubicBezTo>
                  <a:cubicBezTo>
                    <a:pt x="787" y="1524"/>
                    <a:pt x="1001" y="1750"/>
                    <a:pt x="1263" y="1750"/>
                  </a:cubicBezTo>
                  <a:lnTo>
                    <a:pt x="2156" y="1750"/>
                  </a:lnTo>
                  <a:cubicBezTo>
                    <a:pt x="2668" y="1750"/>
                    <a:pt x="3084" y="2131"/>
                    <a:pt x="3096" y="2643"/>
                  </a:cubicBezTo>
                  <a:cubicBezTo>
                    <a:pt x="3108" y="3155"/>
                    <a:pt x="2692" y="3572"/>
                    <a:pt x="2192" y="3572"/>
                  </a:cubicBezTo>
                  <a:lnTo>
                    <a:pt x="1037" y="3572"/>
                  </a:lnTo>
                  <a:cubicBezTo>
                    <a:pt x="668" y="3572"/>
                    <a:pt x="358" y="3274"/>
                    <a:pt x="358" y="2905"/>
                  </a:cubicBezTo>
                  <a:cubicBezTo>
                    <a:pt x="358" y="2774"/>
                    <a:pt x="441" y="2667"/>
                    <a:pt x="584" y="2667"/>
                  </a:cubicBezTo>
                  <a:cubicBezTo>
                    <a:pt x="715" y="2667"/>
                    <a:pt x="822" y="2774"/>
                    <a:pt x="822" y="2893"/>
                  </a:cubicBezTo>
                  <a:cubicBezTo>
                    <a:pt x="822" y="3024"/>
                    <a:pt x="918" y="3120"/>
                    <a:pt x="1060" y="3120"/>
                  </a:cubicBezTo>
                  <a:lnTo>
                    <a:pt x="2180" y="3120"/>
                  </a:lnTo>
                  <a:cubicBezTo>
                    <a:pt x="2442" y="3120"/>
                    <a:pt x="2644" y="2917"/>
                    <a:pt x="2644" y="2667"/>
                  </a:cubicBezTo>
                  <a:cubicBezTo>
                    <a:pt x="2656" y="2417"/>
                    <a:pt x="2453" y="2191"/>
                    <a:pt x="2180" y="2191"/>
                  </a:cubicBezTo>
                  <a:lnTo>
                    <a:pt x="1287" y="2191"/>
                  </a:lnTo>
                  <a:cubicBezTo>
                    <a:pt x="787" y="2191"/>
                    <a:pt x="370" y="1810"/>
                    <a:pt x="358" y="1298"/>
                  </a:cubicBezTo>
                  <a:cubicBezTo>
                    <a:pt x="346" y="774"/>
                    <a:pt x="763" y="357"/>
                    <a:pt x="1263" y="357"/>
                  </a:cubicBezTo>
                  <a:lnTo>
                    <a:pt x="1346" y="357"/>
                  </a:lnTo>
                  <a:cubicBezTo>
                    <a:pt x="1441" y="357"/>
                    <a:pt x="1525" y="286"/>
                    <a:pt x="1525" y="179"/>
                  </a:cubicBezTo>
                  <a:cubicBezTo>
                    <a:pt x="1525" y="96"/>
                    <a:pt x="1453" y="0"/>
                    <a:pt x="134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754" name="Google Shape;14754;p69"/>
          <p:cNvGrpSpPr/>
          <p:nvPr/>
        </p:nvGrpSpPr>
        <p:grpSpPr>
          <a:xfrm>
            <a:off x="3949506" y="3893352"/>
            <a:ext cx="346024" cy="345674"/>
            <a:chOff x="4201447" y="3817349"/>
            <a:chExt cx="346024" cy="345674"/>
          </a:xfrm>
        </p:grpSpPr>
        <p:sp>
          <p:nvSpPr>
            <p:cNvPr id="14755" name="Google Shape;14755;p69"/>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6" name="Google Shape;14756;p69"/>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757" name="Google Shape;14757;p69"/>
          <p:cNvGrpSpPr/>
          <p:nvPr/>
        </p:nvGrpSpPr>
        <p:grpSpPr>
          <a:xfrm>
            <a:off x="4398977" y="3893352"/>
            <a:ext cx="346024" cy="345674"/>
            <a:chOff x="4650919" y="3817349"/>
            <a:chExt cx="346024" cy="345674"/>
          </a:xfrm>
        </p:grpSpPr>
        <p:sp>
          <p:nvSpPr>
            <p:cNvPr id="14758" name="Google Shape;14758;p69"/>
            <p:cNvSpPr/>
            <p:nvPr/>
          </p:nvSpPr>
          <p:spPr>
            <a:xfrm>
              <a:off x="4650919" y="3817349"/>
              <a:ext cx="346024" cy="345674"/>
            </a:xfrm>
            <a:custGeom>
              <a:avLst/>
              <a:gdLst/>
              <a:ahLst/>
              <a:cxnLst/>
              <a:rect l="l" t="t" r="r" b="b"/>
              <a:pathLst>
                <a:path w="10871" h="10860" extrusionOk="0">
                  <a:moveTo>
                    <a:pt x="5442" y="334"/>
                  </a:moveTo>
                  <a:cubicBezTo>
                    <a:pt x="8251" y="334"/>
                    <a:pt x="10526" y="2608"/>
                    <a:pt x="10526" y="5430"/>
                  </a:cubicBezTo>
                  <a:cubicBezTo>
                    <a:pt x="10526" y="8240"/>
                    <a:pt x="8240" y="10514"/>
                    <a:pt x="5442" y="10514"/>
                  </a:cubicBezTo>
                  <a:cubicBezTo>
                    <a:pt x="2620" y="10514"/>
                    <a:pt x="346" y="8240"/>
                    <a:pt x="346" y="5430"/>
                  </a:cubicBezTo>
                  <a:cubicBezTo>
                    <a:pt x="346" y="2608"/>
                    <a:pt x="2620" y="334"/>
                    <a:pt x="5442" y="334"/>
                  </a:cubicBezTo>
                  <a:close/>
                  <a:moveTo>
                    <a:pt x="5442" y="1"/>
                  </a:moveTo>
                  <a:cubicBezTo>
                    <a:pt x="3989" y="1"/>
                    <a:pt x="2620" y="560"/>
                    <a:pt x="1596" y="1584"/>
                  </a:cubicBezTo>
                  <a:cubicBezTo>
                    <a:pt x="572" y="2620"/>
                    <a:pt x="0" y="3989"/>
                    <a:pt x="0" y="5430"/>
                  </a:cubicBezTo>
                  <a:cubicBezTo>
                    <a:pt x="0" y="6871"/>
                    <a:pt x="572" y="8240"/>
                    <a:pt x="1596" y="9264"/>
                  </a:cubicBezTo>
                  <a:cubicBezTo>
                    <a:pt x="2620" y="10300"/>
                    <a:pt x="3989" y="10859"/>
                    <a:pt x="5442" y="10859"/>
                  </a:cubicBezTo>
                  <a:cubicBezTo>
                    <a:pt x="6882" y="10859"/>
                    <a:pt x="8251" y="10300"/>
                    <a:pt x="9275" y="9264"/>
                  </a:cubicBezTo>
                  <a:cubicBezTo>
                    <a:pt x="10299" y="8240"/>
                    <a:pt x="10871" y="6871"/>
                    <a:pt x="10871" y="5430"/>
                  </a:cubicBezTo>
                  <a:cubicBezTo>
                    <a:pt x="10871" y="3989"/>
                    <a:pt x="10299" y="2620"/>
                    <a:pt x="9275" y="1584"/>
                  </a:cubicBezTo>
                  <a:cubicBezTo>
                    <a:pt x="8251" y="560"/>
                    <a:pt x="6882" y="1"/>
                    <a:pt x="544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9" name="Google Shape;14759;p69"/>
            <p:cNvSpPr/>
            <p:nvPr/>
          </p:nvSpPr>
          <p:spPr>
            <a:xfrm>
              <a:off x="4701305" y="3867386"/>
              <a:ext cx="244486" cy="242958"/>
            </a:xfrm>
            <a:custGeom>
              <a:avLst/>
              <a:gdLst/>
              <a:ahLst/>
              <a:cxnLst/>
              <a:rect l="l" t="t" r="r" b="b"/>
              <a:pathLst>
                <a:path w="7681" h="7633" extrusionOk="0">
                  <a:moveTo>
                    <a:pt x="3835" y="0"/>
                  </a:moveTo>
                  <a:cubicBezTo>
                    <a:pt x="1727" y="0"/>
                    <a:pt x="13" y="1715"/>
                    <a:pt x="13" y="3822"/>
                  </a:cubicBezTo>
                  <a:cubicBezTo>
                    <a:pt x="13" y="4418"/>
                    <a:pt x="144" y="5001"/>
                    <a:pt x="418" y="5537"/>
                  </a:cubicBezTo>
                  <a:lnTo>
                    <a:pt x="25" y="6501"/>
                  </a:lnTo>
                  <a:cubicBezTo>
                    <a:pt x="1" y="6585"/>
                    <a:pt x="13" y="6656"/>
                    <a:pt x="84" y="6704"/>
                  </a:cubicBezTo>
                  <a:cubicBezTo>
                    <a:pt x="120" y="6727"/>
                    <a:pt x="156" y="6727"/>
                    <a:pt x="191" y="6727"/>
                  </a:cubicBezTo>
                  <a:lnTo>
                    <a:pt x="1370" y="6727"/>
                  </a:lnTo>
                  <a:cubicBezTo>
                    <a:pt x="2061" y="7323"/>
                    <a:pt x="2942" y="7632"/>
                    <a:pt x="3847" y="7632"/>
                  </a:cubicBezTo>
                  <a:cubicBezTo>
                    <a:pt x="5966" y="7632"/>
                    <a:pt x="7680" y="5930"/>
                    <a:pt x="7680" y="3810"/>
                  </a:cubicBezTo>
                  <a:cubicBezTo>
                    <a:pt x="7680" y="3096"/>
                    <a:pt x="7454" y="2394"/>
                    <a:pt x="7085" y="1798"/>
                  </a:cubicBezTo>
                  <a:cubicBezTo>
                    <a:pt x="7052" y="1752"/>
                    <a:pt x="6997" y="1727"/>
                    <a:pt x="6940" y="1727"/>
                  </a:cubicBezTo>
                  <a:cubicBezTo>
                    <a:pt x="6894" y="1727"/>
                    <a:pt x="6848" y="1743"/>
                    <a:pt x="6811" y="1774"/>
                  </a:cubicBezTo>
                  <a:cubicBezTo>
                    <a:pt x="6752" y="1834"/>
                    <a:pt x="6752" y="1917"/>
                    <a:pt x="6787" y="1977"/>
                  </a:cubicBezTo>
                  <a:cubicBezTo>
                    <a:pt x="7133" y="2513"/>
                    <a:pt x="7323" y="3156"/>
                    <a:pt x="7323" y="3846"/>
                  </a:cubicBezTo>
                  <a:cubicBezTo>
                    <a:pt x="7323" y="5763"/>
                    <a:pt x="5764" y="7323"/>
                    <a:pt x="3835" y="7323"/>
                  </a:cubicBezTo>
                  <a:cubicBezTo>
                    <a:pt x="2989" y="7323"/>
                    <a:pt x="2168" y="7013"/>
                    <a:pt x="1537" y="6442"/>
                  </a:cubicBezTo>
                  <a:cubicBezTo>
                    <a:pt x="1501" y="6418"/>
                    <a:pt x="1453" y="6406"/>
                    <a:pt x="1418" y="6406"/>
                  </a:cubicBezTo>
                  <a:lnTo>
                    <a:pt x="430" y="6406"/>
                  </a:lnTo>
                  <a:lnTo>
                    <a:pt x="763" y="5596"/>
                  </a:lnTo>
                  <a:cubicBezTo>
                    <a:pt x="775" y="5549"/>
                    <a:pt x="775" y="5489"/>
                    <a:pt x="763" y="5453"/>
                  </a:cubicBezTo>
                  <a:cubicBezTo>
                    <a:pt x="489" y="4953"/>
                    <a:pt x="358" y="4394"/>
                    <a:pt x="358" y="3822"/>
                  </a:cubicBezTo>
                  <a:cubicBezTo>
                    <a:pt x="358" y="1905"/>
                    <a:pt x="1918" y="346"/>
                    <a:pt x="3835" y="346"/>
                  </a:cubicBezTo>
                  <a:cubicBezTo>
                    <a:pt x="4787" y="346"/>
                    <a:pt x="5656" y="727"/>
                    <a:pt x="6276" y="1346"/>
                  </a:cubicBezTo>
                  <a:cubicBezTo>
                    <a:pt x="6305" y="1376"/>
                    <a:pt x="6350" y="1390"/>
                    <a:pt x="6395" y="1390"/>
                  </a:cubicBezTo>
                  <a:cubicBezTo>
                    <a:pt x="6439" y="1390"/>
                    <a:pt x="6484" y="1376"/>
                    <a:pt x="6514" y="1346"/>
                  </a:cubicBezTo>
                  <a:cubicBezTo>
                    <a:pt x="6573" y="1262"/>
                    <a:pt x="6573" y="1167"/>
                    <a:pt x="6514" y="1108"/>
                  </a:cubicBezTo>
                  <a:cubicBezTo>
                    <a:pt x="5835" y="417"/>
                    <a:pt x="4882" y="0"/>
                    <a:pt x="383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0" name="Google Shape;14760;p69"/>
            <p:cNvSpPr/>
            <p:nvPr/>
          </p:nvSpPr>
          <p:spPr>
            <a:xfrm>
              <a:off x="4749464" y="3911534"/>
              <a:ext cx="153134" cy="151065"/>
            </a:xfrm>
            <a:custGeom>
              <a:avLst/>
              <a:gdLst/>
              <a:ahLst/>
              <a:cxnLst/>
              <a:rect l="l" t="t" r="r" b="b"/>
              <a:pathLst>
                <a:path w="4811" h="4746" extrusionOk="0">
                  <a:moveTo>
                    <a:pt x="1384" y="0"/>
                  </a:moveTo>
                  <a:cubicBezTo>
                    <a:pt x="1342" y="0"/>
                    <a:pt x="1304" y="18"/>
                    <a:pt x="1274" y="54"/>
                  </a:cubicBezTo>
                  <a:lnTo>
                    <a:pt x="274" y="1054"/>
                  </a:lnTo>
                  <a:cubicBezTo>
                    <a:pt x="36" y="1292"/>
                    <a:pt x="0" y="1661"/>
                    <a:pt x="202" y="1935"/>
                  </a:cubicBezTo>
                  <a:cubicBezTo>
                    <a:pt x="619" y="2495"/>
                    <a:pt x="1072" y="3031"/>
                    <a:pt x="1572" y="3531"/>
                  </a:cubicBezTo>
                  <a:cubicBezTo>
                    <a:pt x="1601" y="3560"/>
                    <a:pt x="1646" y="3575"/>
                    <a:pt x="1691" y="3575"/>
                  </a:cubicBezTo>
                  <a:cubicBezTo>
                    <a:pt x="1735" y="3575"/>
                    <a:pt x="1780" y="3560"/>
                    <a:pt x="1810" y="3531"/>
                  </a:cubicBezTo>
                  <a:cubicBezTo>
                    <a:pt x="1881" y="3447"/>
                    <a:pt x="1869" y="3352"/>
                    <a:pt x="1810" y="3293"/>
                  </a:cubicBezTo>
                  <a:cubicBezTo>
                    <a:pt x="1310" y="2816"/>
                    <a:pt x="869" y="2304"/>
                    <a:pt x="464" y="1745"/>
                  </a:cubicBezTo>
                  <a:cubicBezTo>
                    <a:pt x="381" y="1602"/>
                    <a:pt x="393" y="1423"/>
                    <a:pt x="500" y="1304"/>
                  </a:cubicBezTo>
                  <a:lnTo>
                    <a:pt x="1369" y="435"/>
                  </a:lnTo>
                  <a:lnTo>
                    <a:pt x="2107" y="1161"/>
                  </a:lnTo>
                  <a:lnTo>
                    <a:pt x="1750" y="1518"/>
                  </a:lnTo>
                  <a:cubicBezTo>
                    <a:pt x="1703" y="1566"/>
                    <a:pt x="1691" y="1638"/>
                    <a:pt x="1703" y="1697"/>
                  </a:cubicBezTo>
                  <a:cubicBezTo>
                    <a:pt x="1941" y="2400"/>
                    <a:pt x="2405" y="2876"/>
                    <a:pt x="3096" y="3090"/>
                  </a:cubicBezTo>
                  <a:cubicBezTo>
                    <a:pt x="3112" y="3097"/>
                    <a:pt x="3131" y="3100"/>
                    <a:pt x="3150" y="3100"/>
                  </a:cubicBezTo>
                  <a:cubicBezTo>
                    <a:pt x="3198" y="3100"/>
                    <a:pt x="3248" y="3080"/>
                    <a:pt x="3274" y="3054"/>
                  </a:cubicBezTo>
                  <a:lnTo>
                    <a:pt x="3631" y="2697"/>
                  </a:lnTo>
                  <a:lnTo>
                    <a:pt x="4370" y="3423"/>
                  </a:lnTo>
                  <a:lnTo>
                    <a:pt x="3489" y="4305"/>
                  </a:lnTo>
                  <a:cubicBezTo>
                    <a:pt x="3424" y="4369"/>
                    <a:pt x="3343" y="4402"/>
                    <a:pt x="3261" y="4402"/>
                  </a:cubicBezTo>
                  <a:cubicBezTo>
                    <a:pt x="3191" y="4402"/>
                    <a:pt x="3120" y="4378"/>
                    <a:pt x="3060" y="4328"/>
                  </a:cubicBezTo>
                  <a:cubicBezTo>
                    <a:pt x="2834" y="4162"/>
                    <a:pt x="2607" y="4007"/>
                    <a:pt x="2405" y="3828"/>
                  </a:cubicBezTo>
                  <a:cubicBezTo>
                    <a:pt x="2368" y="3801"/>
                    <a:pt x="2330" y="3789"/>
                    <a:pt x="2295" y="3789"/>
                  </a:cubicBezTo>
                  <a:cubicBezTo>
                    <a:pt x="2251" y="3789"/>
                    <a:pt x="2212" y="3807"/>
                    <a:pt x="2179" y="3840"/>
                  </a:cubicBezTo>
                  <a:cubicBezTo>
                    <a:pt x="2107" y="3912"/>
                    <a:pt x="2119" y="4031"/>
                    <a:pt x="2191" y="4090"/>
                  </a:cubicBezTo>
                  <a:cubicBezTo>
                    <a:pt x="2417" y="4269"/>
                    <a:pt x="2643" y="4447"/>
                    <a:pt x="2858" y="4614"/>
                  </a:cubicBezTo>
                  <a:cubicBezTo>
                    <a:pt x="2977" y="4697"/>
                    <a:pt x="3119" y="4745"/>
                    <a:pt x="3250" y="4745"/>
                  </a:cubicBezTo>
                  <a:cubicBezTo>
                    <a:pt x="3429" y="4745"/>
                    <a:pt x="3596" y="4674"/>
                    <a:pt x="3727" y="4555"/>
                  </a:cubicBezTo>
                  <a:lnTo>
                    <a:pt x="4727" y="3554"/>
                  </a:lnTo>
                  <a:cubicBezTo>
                    <a:pt x="4798" y="3495"/>
                    <a:pt x="4810" y="3423"/>
                    <a:pt x="4786" y="3352"/>
                  </a:cubicBezTo>
                  <a:cubicBezTo>
                    <a:pt x="4763" y="3328"/>
                    <a:pt x="4751" y="3304"/>
                    <a:pt x="4739" y="3293"/>
                  </a:cubicBezTo>
                  <a:lnTo>
                    <a:pt x="3774" y="2316"/>
                  </a:lnTo>
                  <a:cubicBezTo>
                    <a:pt x="3733" y="2280"/>
                    <a:pt x="3688" y="2263"/>
                    <a:pt x="3646" y="2263"/>
                  </a:cubicBezTo>
                  <a:cubicBezTo>
                    <a:pt x="3605" y="2263"/>
                    <a:pt x="3566" y="2280"/>
                    <a:pt x="3536" y="2316"/>
                  </a:cubicBezTo>
                  <a:lnTo>
                    <a:pt x="3131" y="2721"/>
                  </a:lnTo>
                  <a:cubicBezTo>
                    <a:pt x="2619" y="2531"/>
                    <a:pt x="2286" y="2185"/>
                    <a:pt x="2072" y="1661"/>
                  </a:cubicBezTo>
                  <a:lnTo>
                    <a:pt x="2477" y="1268"/>
                  </a:lnTo>
                  <a:cubicBezTo>
                    <a:pt x="2548" y="1185"/>
                    <a:pt x="2548" y="1090"/>
                    <a:pt x="2477" y="1030"/>
                  </a:cubicBezTo>
                  <a:lnTo>
                    <a:pt x="1512" y="54"/>
                  </a:lnTo>
                  <a:cubicBezTo>
                    <a:pt x="1470" y="18"/>
                    <a:pt x="1426" y="0"/>
                    <a:pt x="13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761" name="Google Shape;14761;p69"/>
          <p:cNvGrpSpPr/>
          <p:nvPr/>
        </p:nvGrpSpPr>
        <p:grpSpPr>
          <a:xfrm>
            <a:off x="5297920" y="3893352"/>
            <a:ext cx="345642" cy="345674"/>
            <a:chOff x="5549861" y="3817349"/>
            <a:chExt cx="345642" cy="345674"/>
          </a:xfrm>
        </p:grpSpPr>
        <p:sp>
          <p:nvSpPr>
            <p:cNvPr id="14762" name="Google Shape;14762;p69"/>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3" name="Google Shape;14763;p69"/>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4" name="Google Shape;14764;p69"/>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765" name="Google Shape;14765;p69"/>
          <p:cNvGrpSpPr/>
          <p:nvPr/>
        </p:nvGrpSpPr>
        <p:grpSpPr>
          <a:xfrm>
            <a:off x="1306445" y="3474029"/>
            <a:ext cx="367255" cy="269855"/>
            <a:chOff x="1306445" y="3397829"/>
            <a:chExt cx="367255" cy="269855"/>
          </a:xfrm>
        </p:grpSpPr>
        <p:sp>
          <p:nvSpPr>
            <p:cNvPr id="14766" name="Google Shape;14766;p69"/>
            <p:cNvSpPr/>
            <p:nvPr/>
          </p:nvSpPr>
          <p:spPr>
            <a:xfrm>
              <a:off x="1588395" y="3513054"/>
              <a:ext cx="45517" cy="16297"/>
            </a:xfrm>
            <a:custGeom>
              <a:avLst/>
              <a:gdLst/>
              <a:ahLst/>
              <a:cxnLst/>
              <a:rect l="l" t="t" r="r" b="b"/>
              <a:pathLst>
                <a:path w="1430" h="512" extrusionOk="0">
                  <a:moveTo>
                    <a:pt x="168" y="0"/>
                  </a:moveTo>
                  <a:cubicBezTo>
                    <a:pt x="72" y="0"/>
                    <a:pt x="1" y="71"/>
                    <a:pt x="1" y="167"/>
                  </a:cubicBezTo>
                  <a:cubicBezTo>
                    <a:pt x="1" y="250"/>
                    <a:pt x="72" y="333"/>
                    <a:pt x="168" y="333"/>
                  </a:cubicBezTo>
                  <a:cubicBezTo>
                    <a:pt x="358" y="333"/>
                    <a:pt x="906" y="357"/>
                    <a:pt x="1180" y="488"/>
                  </a:cubicBezTo>
                  <a:cubicBezTo>
                    <a:pt x="1204" y="512"/>
                    <a:pt x="1227" y="512"/>
                    <a:pt x="1251" y="512"/>
                  </a:cubicBezTo>
                  <a:cubicBezTo>
                    <a:pt x="1311" y="512"/>
                    <a:pt x="1370" y="476"/>
                    <a:pt x="1406" y="417"/>
                  </a:cubicBezTo>
                  <a:cubicBezTo>
                    <a:pt x="1430" y="333"/>
                    <a:pt x="1406" y="226"/>
                    <a:pt x="1323" y="191"/>
                  </a:cubicBezTo>
                  <a:cubicBezTo>
                    <a:pt x="942" y="0"/>
                    <a:pt x="191" y="0"/>
                    <a:pt x="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7" name="Google Shape;14767;p69"/>
            <p:cNvSpPr/>
            <p:nvPr/>
          </p:nvSpPr>
          <p:spPr>
            <a:xfrm>
              <a:off x="1306445" y="3397829"/>
              <a:ext cx="367255" cy="269091"/>
            </a:xfrm>
            <a:custGeom>
              <a:avLst/>
              <a:gdLst/>
              <a:ahLst/>
              <a:cxnLst/>
              <a:rect l="l" t="t" r="r" b="b"/>
              <a:pathLst>
                <a:path w="11538" h="8454" extrusionOk="0">
                  <a:moveTo>
                    <a:pt x="7573" y="334"/>
                  </a:moveTo>
                  <a:lnTo>
                    <a:pt x="7573" y="1965"/>
                  </a:lnTo>
                  <a:cubicBezTo>
                    <a:pt x="7573" y="2227"/>
                    <a:pt x="7525" y="2465"/>
                    <a:pt x="7418" y="2679"/>
                  </a:cubicBezTo>
                  <a:cubicBezTo>
                    <a:pt x="7395" y="2715"/>
                    <a:pt x="7395" y="2727"/>
                    <a:pt x="7395" y="2763"/>
                  </a:cubicBezTo>
                  <a:lnTo>
                    <a:pt x="7395" y="3239"/>
                  </a:lnTo>
                  <a:cubicBezTo>
                    <a:pt x="7395" y="3691"/>
                    <a:pt x="7216" y="4108"/>
                    <a:pt x="6883" y="4442"/>
                  </a:cubicBezTo>
                  <a:cubicBezTo>
                    <a:pt x="6835" y="4489"/>
                    <a:pt x="6787" y="4513"/>
                    <a:pt x="6740" y="4549"/>
                  </a:cubicBezTo>
                  <a:cubicBezTo>
                    <a:pt x="6466" y="4759"/>
                    <a:pt x="6137" y="4876"/>
                    <a:pt x="5785" y="4876"/>
                  </a:cubicBezTo>
                  <a:cubicBezTo>
                    <a:pt x="5739" y="4876"/>
                    <a:pt x="5692" y="4874"/>
                    <a:pt x="5644" y="4870"/>
                  </a:cubicBezTo>
                  <a:cubicBezTo>
                    <a:pt x="4787" y="4823"/>
                    <a:pt x="4108" y="4072"/>
                    <a:pt x="4108" y="3180"/>
                  </a:cubicBezTo>
                  <a:lnTo>
                    <a:pt x="4108" y="2763"/>
                  </a:lnTo>
                  <a:cubicBezTo>
                    <a:pt x="4108" y="2727"/>
                    <a:pt x="4108" y="2715"/>
                    <a:pt x="4096" y="2679"/>
                  </a:cubicBezTo>
                  <a:cubicBezTo>
                    <a:pt x="3989" y="2465"/>
                    <a:pt x="3930" y="2227"/>
                    <a:pt x="3930" y="1965"/>
                  </a:cubicBezTo>
                  <a:lnTo>
                    <a:pt x="3930" y="1608"/>
                  </a:lnTo>
                  <a:cubicBezTo>
                    <a:pt x="3930" y="917"/>
                    <a:pt x="4513" y="334"/>
                    <a:pt x="5216" y="334"/>
                  </a:cubicBezTo>
                  <a:close/>
                  <a:moveTo>
                    <a:pt x="1763" y="3025"/>
                  </a:moveTo>
                  <a:cubicBezTo>
                    <a:pt x="2049" y="3025"/>
                    <a:pt x="2311" y="3144"/>
                    <a:pt x="2525" y="3358"/>
                  </a:cubicBezTo>
                  <a:cubicBezTo>
                    <a:pt x="2715" y="3561"/>
                    <a:pt x="2846" y="3846"/>
                    <a:pt x="2858" y="4144"/>
                  </a:cubicBezTo>
                  <a:cubicBezTo>
                    <a:pt x="2858" y="4227"/>
                    <a:pt x="2882" y="4346"/>
                    <a:pt x="2882" y="4465"/>
                  </a:cubicBezTo>
                  <a:lnTo>
                    <a:pt x="2882" y="4501"/>
                  </a:lnTo>
                  <a:cubicBezTo>
                    <a:pt x="2703" y="4215"/>
                    <a:pt x="2406" y="4013"/>
                    <a:pt x="2049" y="3894"/>
                  </a:cubicBezTo>
                  <a:cubicBezTo>
                    <a:pt x="1703" y="3787"/>
                    <a:pt x="1406" y="3787"/>
                    <a:pt x="1406" y="3787"/>
                  </a:cubicBezTo>
                  <a:cubicBezTo>
                    <a:pt x="1358" y="3787"/>
                    <a:pt x="1310" y="3799"/>
                    <a:pt x="1287" y="3834"/>
                  </a:cubicBezTo>
                  <a:lnTo>
                    <a:pt x="977" y="4144"/>
                  </a:lnTo>
                  <a:cubicBezTo>
                    <a:pt x="918" y="4215"/>
                    <a:pt x="918" y="4323"/>
                    <a:pt x="977" y="4382"/>
                  </a:cubicBezTo>
                  <a:cubicBezTo>
                    <a:pt x="1013" y="4412"/>
                    <a:pt x="1057" y="4427"/>
                    <a:pt x="1101" y="4427"/>
                  </a:cubicBezTo>
                  <a:cubicBezTo>
                    <a:pt x="1144" y="4427"/>
                    <a:pt x="1185" y="4412"/>
                    <a:pt x="1215" y="4382"/>
                  </a:cubicBezTo>
                  <a:lnTo>
                    <a:pt x="1465" y="4108"/>
                  </a:lnTo>
                  <a:cubicBezTo>
                    <a:pt x="1691" y="4132"/>
                    <a:pt x="2382" y="4203"/>
                    <a:pt x="2668" y="4811"/>
                  </a:cubicBezTo>
                  <a:cubicBezTo>
                    <a:pt x="2596" y="5275"/>
                    <a:pt x="2215" y="5596"/>
                    <a:pt x="1763" y="5596"/>
                  </a:cubicBezTo>
                  <a:cubicBezTo>
                    <a:pt x="1251" y="5596"/>
                    <a:pt x="834" y="5180"/>
                    <a:pt x="834" y="4680"/>
                  </a:cubicBezTo>
                  <a:cubicBezTo>
                    <a:pt x="834" y="4584"/>
                    <a:pt x="763" y="4513"/>
                    <a:pt x="679" y="4513"/>
                  </a:cubicBezTo>
                  <a:lnTo>
                    <a:pt x="644" y="4513"/>
                  </a:lnTo>
                  <a:lnTo>
                    <a:pt x="644" y="4465"/>
                  </a:lnTo>
                  <a:cubicBezTo>
                    <a:pt x="644" y="4346"/>
                    <a:pt x="644" y="4251"/>
                    <a:pt x="656" y="4144"/>
                  </a:cubicBezTo>
                  <a:cubicBezTo>
                    <a:pt x="679" y="3846"/>
                    <a:pt x="810" y="3561"/>
                    <a:pt x="1001" y="3358"/>
                  </a:cubicBezTo>
                  <a:cubicBezTo>
                    <a:pt x="1215" y="3144"/>
                    <a:pt x="1477" y="3025"/>
                    <a:pt x="1763" y="3025"/>
                  </a:cubicBezTo>
                  <a:close/>
                  <a:moveTo>
                    <a:pt x="10657" y="3025"/>
                  </a:moveTo>
                  <a:lnTo>
                    <a:pt x="10657" y="3727"/>
                  </a:lnTo>
                  <a:cubicBezTo>
                    <a:pt x="10657" y="3846"/>
                    <a:pt x="10633" y="3953"/>
                    <a:pt x="10585" y="4049"/>
                  </a:cubicBezTo>
                  <a:lnTo>
                    <a:pt x="10502" y="4251"/>
                  </a:lnTo>
                  <a:cubicBezTo>
                    <a:pt x="10478" y="4275"/>
                    <a:pt x="10478" y="4287"/>
                    <a:pt x="10478" y="4323"/>
                  </a:cubicBezTo>
                  <a:lnTo>
                    <a:pt x="10478" y="4680"/>
                  </a:lnTo>
                  <a:cubicBezTo>
                    <a:pt x="10478" y="4930"/>
                    <a:pt x="10383" y="5168"/>
                    <a:pt x="10204" y="5346"/>
                  </a:cubicBezTo>
                  <a:cubicBezTo>
                    <a:pt x="10044" y="5507"/>
                    <a:pt x="9835" y="5600"/>
                    <a:pt x="9605" y="5600"/>
                  </a:cubicBezTo>
                  <a:cubicBezTo>
                    <a:pt x="9579" y="5600"/>
                    <a:pt x="9552" y="5599"/>
                    <a:pt x="9526" y="5596"/>
                  </a:cubicBezTo>
                  <a:cubicBezTo>
                    <a:pt x="9038" y="5585"/>
                    <a:pt x="8633" y="5156"/>
                    <a:pt x="8633" y="4632"/>
                  </a:cubicBezTo>
                  <a:lnTo>
                    <a:pt x="8633" y="4323"/>
                  </a:lnTo>
                  <a:cubicBezTo>
                    <a:pt x="8633" y="4287"/>
                    <a:pt x="8633" y="4263"/>
                    <a:pt x="8621" y="4251"/>
                  </a:cubicBezTo>
                  <a:lnTo>
                    <a:pt x="8514" y="4037"/>
                  </a:lnTo>
                  <a:cubicBezTo>
                    <a:pt x="8466" y="3965"/>
                    <a:pt x="8454" y="3870"/>
                    <a:pt x="8454" y="3787"/>
                  </a:cubicBezTo>
                  <a:lnTo>
                    <a:pt x="8454" y="3775"/>
                  </a:lnTo>
                  <a:cubicBezTo>
                    <a:pt x="8454" y="3370"/>
                    <a:pt x="8788" y="3025"/>
                    <a:pt x="9204" y="3025"/>
                  </a:cubicBezTo>
                  <a:close/>
                  <a:moveTo>
                    <a:pt x="584" y="5180"/>
                  </a:moveTo>
                  <a:cubicBezTo>
                    <a:pt x="679" y="5406"/>
                    <a:pt x="834" y="5596"/>
                    <a:pt x="1037" y="5739"/>
                  </a:cubicBezTo>
                  <a:lnTo>
                    <a:pt x="1037" y="5925"/>
                  </a:lnTo>
                  <a:lnTo>
                    <a:pt x="1037" y="5925"/>
                  </a:lnTo>
                  <a:cubicBezTo>
                    <a:pt x="723" y="5807"/>
                    <a:pt x="571" y="5655"/>
                    <a:pt x="501" y="5585"/>
                  </a:cubicBezTo>
                  <a:cubicBezTo>
                    <a:pt x="537" y="5466"/>
                    <a:pt x="572" y="5335"/>
                    <a:pt x="584" y="5180"/>
                  </a:cubicBezTo>
                  <a:close/>
                  <a:moveTo>
                    <a:pt x="2918" y="5168"/>
                  </a:moveTo>
                  <a:cubicBezTo>
                    <a:pt x="2942" y="5323"/>
                    <a:pt x="2965" y="5454"/>
                    <a:pt x="3013" y="5573"/>
                  </a:cubicBezTo>
                  <a:cubicBezTo>
                    <a:pt x="2953" y="5656"/>
                    <a:pt x="2787" y="5811"/>
                    <a:pt x="2477" y="5930"/>
                  </a:cubicBezTo>
                  <a:lnTo>
                    <a:pt x="2477" y="5716"/>
                  </a:lnTo>
                  <a:cubicBezTo>
                    <a:pt x="2668" y="5585"/>
                    <a:pt x="2834" y="5394"/>
                    <a:pt x="2918" y="5168"/>
                  </a:cubicBezTo>
                  <a:close/>
                  <a:moveTo>
                    <a:pt x="6668" y="4989"/>
                  </a:moveTo>
                  <a:lnTo>
                    <a:pt x="6668" y="5299"/>
                  </a:lnTo>
                  <a:lnTo>
                    <a:pt x="5751" y="5930"/>
                  </a:lnTo>
                  <a:lnTo>
                    <a:pt x="4823" y="5299"/>
                  </a:lnTo>
                  <a:lnTo>
                    <a:pt x="4823" y="4989"/>
                  </a:lnTo>
                  <a:cubicBezTo>
                    <a:pt x="5061" y="5120"/>
                    <a:pt x="5335" y="5204"/>
                    <a:pt x="5620" y="5215"/>
                  </a:cubicBezTo>
                  <a:lnTo>
                    <a:pt x="5751" y="5215"/>
                  </a:lnTo>
                  <a:cubicBezTo>
                    <a:pt x="6073" y="5215"/>
                    <a:pt x="6394" y="5144"/>
                    <a:pt x="6668" y="4989"/>
                  </a:cubicBezTo>
                  <a:close/>
                  <a:moveTo>
                    <a:pt x="9942" y="5882"/>
                  </a:moveTo>
                  <a:lnTo>
                    <a:pt x="9942" y="5954"/>
                  </a:lnTo>
                  <a:cubicBezTo>
                    <a:pt x="9942" y="5989"/>
                    <a:pt x="9942" y="6025"/>
                    <a:pt x="9966" y="6061"/>
                  </a:cubicBezTo>
                  <a:lnTo>
                    <a:pt x="9561" y="6454"/>
                  </a:lnTo>
                  <a:lnTo>
                    <a:pt x="9169" y="6061"/>
                  </a:lnTo>
                  <a:cubicBezTo>
                    <a:pt x="9169" y="6025"/>
                    <a:pt x="9192" y="6001"/>
                    <a:pt x="9192" y="5954"/>
                  </a:cubicBezTo>
                  <a:lnTo>
                    <a:pt x="9192" y="5882"/>
                  </a:lnTo>
                  <a:cubicBezTo>
                    <a:pt x="9288" y="5918"/>
                    <a:pt x="9407" y="5942"/>
                    <a:pt x="9526" y="5942"/>
                  </a:cubicBezTo>
                  <a:lnTo>
                    <a:pt x="9573" y="5942"/>
                  </a:lnTo>
                  <a:cubicBezTo>
                    <a:pt x="9704" y="5942"/>
                    <a:pt x="9823" y="5930"/>
                    <a:pt x="9942" y="5882"/>
                  </a:cubicBezTo>
                  <a:close/>
                  <a:moveTo>
                    <a:pt x="2120" y="5882"/>
                  </a:moveTo>
                  <a:lnTo>
                    <a:pt x="2120" y="6061"/>
                  </a:lnTo>
                  <a:cubicBezTo>
                    <a:pt x="2120" y="6120"/>
                    <a:pt x="2132" y="6180"/>
                    <a:pt x="2168" y="6228"/>
                  </a:cubicBezTo>
                  <a:lnTo>
                    <a:pt x="2013" y="6394"/>
                  </a:lnTo>
                  <a:cubicBezTo>
                    <a:pt x="1941" y="6460"/>
                    <a:pt x="1849" y="6492"/>
                    <a:pt x="1755" y="6492"/>
                  </a:cubicBezTo>
                  <a:cubicBezTo>
                    <a:pt x="1662" y="6492"/>
                    <a:pt x="1566" y="6460"/>
                    <a:pt x="1489" y="6394"/>
                  </a:cubicBezTo>
                  <a:lnTo>
                    <a:pt x="1322" y="6239"/>
                  </a:lnTo>
                  <a:cubicBezTo>
                    <a:pt x="1358" y="6192"/>
                    <a:pt x="1370" y="6132"/>
                    <a:pt x="1370" y="6073"/>
                  </a:cubicBezTo>
                  <a:lnTo>
                    <a:pt x="1370" y="5882"/>
                  </a:lnTo>
                  <a:cubicBezTo>
                    <a:pt x="1489" y="5918"/>
                    <a:pt x="1608" y="5942"/>
                    <a:pt x="1751" y="5942"/>
                  </a:cubicBezTo>
                  <a:cubicBezTo>
                    <a:pt x="1882" y="5942"/>
                    <a:pt x="2001" y="5930"/>
                    <a:pt x="2120" y="5882"/>
                  </a:cubicBezTo>
                  <a:close/>
                  <a:moveTo>
                    <a:pt x="4692" y="5620"/>
                  </a:moveTo>
                  <a:lnTo>
                    <a:pt x="5490" y="6168"/>
                  </a:lnTo>
                  <a:lnTo>
                    <a:pt x="5061" y="6585"/>
                  </a:lnTo>
                  <a:lnTo>
                    <a:pt x="5049" y="6585"/>
                  </a:lnTo>
                  <a:lnTo>
                    <a:pt x="4525" y="5799"/>
                  </a:lnTo>
                  <a:lnTo>
                    <a:pt x="4692" y="5620"/>
                  </a:lnTo>
                  <a:close/>
                  <a:moveTo>
                    <a:pt x="6823" y="5596"/>
                  </a:moveTo>
                  <a:lnTo>
                    <a:pt x="6978" y="5775"/>
                  </a:lnTo>
                  <a:lnTo>
                    <a:pt x="6466" y="6585"/>
                  </a:lnTo>
                  <a:lnTo>
                    <a:pt x="6442" y="6585"/>
                  </a:lnTo>
                  <a:lnTo>
                    <a:pt x="6013" y="6156"/>
                  </a:lnTo>
                  <a:lnTo>
                    <a:pt x="6823" y="5596"/>
                  </a:lnTo>
                  <a:close/>
                  <a:moveTo>
                    <a:pt x="5251" y="1"/>
                  </a:moveTo>
                  <a:cubicBezTo>
                    <a:pt x="4358" y="1"/>
                    <a:pt x="3632" y="739"/>
                    <a:pt x="3632" y="1632"/>
                  </a:cubicBezTo>
                  <a:lnTo>
                    <a:pt x="3632" y="1989"/>
                  </a:lnTo>
                  <a:cubicBezTo>
                    <a:pt x="3632" y="2263"/>
                    <a:pt x="3692" y="2548"/>
                    <a:pt x="3811" y="2799"/>
                  </a:cubicBezTo>
                  <a:lnTo>
                    <a:pt x="3811" y="3191"/>
                  </a:lnTo>
                  <a:cubicBezTo>
                    <a:pt x="3811" y="3834"/>
                    <a:pt x="4096" y="4394"/>
                    <a:pt x="4537" y="4763"/>
                  </a:cubicBezTo>
                  <a:lnTo>
                    <a:pt x="4537" y="5335"/>
                  </a:lnTo>
                  <a:lnTo>
                    <a:pt x="4227" y="5656"/>
                  </a:lnTo>
                  <a:cubicBezTo>
                    <a:pt x="4204" y="5692"/>
                    <a:pt x="4180" y="5751"/>
                    <a:pt x="4180" y="5799"/>
                  </a:cubicBezTo>
                  <a:lnTo>
                    <a:pt x="3144" y="6168"/>
                  </a:lnTo>
                  <a:cubicBezTo>
                    <a:pt x="3073" y="6192"/>
                    <a:pt x="2989" y="6228"/>
                    <a:pt x="2930" y="6275"/>
                  </a:cubicBezTo>
                  <a:lnTo>
                    <a:pt x="2775" y="6180"/>
                  </a:lnTo>
                  <a:cubicBezTo>
                    <a:pt x="3263" y="5977"/>
                    <a:pt x="3406" y="5680"/>
                    <a:pt x="3430" y="5656"/>
                  </a:cubicBezTo>
                  <a:cubicBezTo>
                    <a:pt x="3454" y="5620"/>
                    <a:pt x="3454" y="5561"/>
                    <a:pt x="3430" y="5513"/>
                  </a:cubicBezTo>
                  <a:cubicBezTo>
                    <a:pt x="3311" y="5275"/>
                    <a:pt x="3287" y="4811"/>
                    <a:pt x="3275" y="4453"/>
                  </a:cubicBezTo>
                  <a:cubicBezTo>
                    <a:pt x="3275" y="4334"/>
                    <a:pt x="3263" y="4215"/>
                    <a:pt x="3263" y="4132"/>
                  </a:cubicBezTo>
                  <a:cubicBezTo>
                    <a:pt x="3204" y="3310"/>
                    <a:pt x="2596" y="2691"/>
                    <a:pt x="1822" y="2691"/>
                  </a:cubicBezTo>
                  <a:cubicBezTo>
                    <a:pt x="1060" y="2691"/>
                    <a:pt x="429" y="3310"/>
                    <a:pt x="370" y="4132"/>
                  </a:cubicBezTo>
                  <a:cubicBezTo>
                    <a:pt x="370" y="4227"/>
                    <a:pt x="358" y="4334"/>
                    <a:pt x="358" y="4453"/>
                  </a:cubicBezTo>
                  <a:cubicBezTo>
                    <a:pt x="346" y="4811"/>
                    <a:pt x="334" y="5263"/>
                    <a:pt x="215" y="5513"/>
                  </a:cubicBezTo>
                  <a:cubicBezTo>
                    <a:pt x="179" y="5561"/>
                    <a:pt x="179" y="5620"/>
                    <a:pt x="215" y="5656"/>
                  </a:cubicBezTo>
                  <a:cubicBezTo>
                    <a:pt x="215" y="5680"/>
                    <a:pt x="370" y="5977"/>
                    <a:pt x="870" y="6180"/>
                  </a:cubicBezTo>
                  <a:lnTo>
                    <a:pt x="406" y="6406"/>
                  </a:lnTo>
                  <a:cubicBezTo>
                    <a:pt x="167" y="6525"/>
                    <a:pt x="1" y="6775"/>
                    <a:pt x="1" y="7049"/>
                  </a:cubicBezTo>
                  <a:lnTo>
                    <a:pt x="1" y="8299"/>
                  </a:lnTo>
                  <a:cubicBezTo>
                    <a:pt x="1" y="8383"/>
                    <a:pt x="72" y="8454"/>
                    <a:pt x="167" y="8454"/>
                  </a:cubicBezTo>
                  <a:cubicBezTo>
                    <a:pt x="251" y="8454"/>
                    <a:pt x="334" y="8383"/>
                    <a:pt x="334" y="8299"/>
                  </a:cubicBezTo>
                  <a:lnTo>
                    <a:pt x="334" y="7049"/>
                  </a:lnTo>
                  <a:cubicBezTo>
                    <a:pt x="334" y="6894"/>
                    <a:pt x="406" y="6775"/>
                    <a:pt x="537" y="6704"/>
                  </a:cubicBezTo>
                  <a:lnTo>
                    <a:pt x="1108" y="6418"/>
                  </a:lnTo>
                  <a:lnTo>
                    <a:pt x="1299" y="6609"/>
                  </a:lnTo>
                  <a:cubicBezTo>
                    <a:pt x="1429" y="6751"/>
                    <a:pt x="1608" y="6811"/>
                    <a:pt x="1787" y="6811"/>
                  </a:cubicBezTo>
                  <a:cubicBezTo>
                    <a:pt x="1965" y="6811"/>
                    <a:pt x="2144" y="6751"/>
                    <a:pt x="2275" y="6609"/>
                  </a:cubicBezTo>
                  <a:lnTo>
                    <a:pt x="2477" y="6418"/>
                  </a:lnTo>
                  <a:lnTo>
                    <a:pt x="2656" y="6513"/>
                  </a:lnTo>
                  <a:cubicBezTo>
                    <a:pt x="2561" y="6644"/>
                    <a:pt x="2513" y="6811"/>
                    <a:pt x="2513" y="6990"/>
                  </a:cubicBezTo>
                  <a:lnTo>
                    <a:pt x="2513" y="8299"/>
                  </a:lnTo>
                  <a:cubicBezTo>
                    <a:pt x="2513" y="8383"/>
                    <a:pt x="2596" y="8454"/>
                    <a:pt x="2680" y="8454"/>
                  </a:cubicBezTo>
                  <a:cubicBezTo>
                    <a:pt x="2775" y="8454"/>
                    <a:pt x="2846" y="8383"/>
                    <a:pt x="2846" y="8299"/>
                  </a:cubicBezTo>
                  <a:lnTo>
                    <a:pt x="2846" y="6990"/>
                  </a:lnTo>
                  <a:cubicBezTo>
                    <a:pt x="2846" y="6751"/>
                    <a:pt x="2989" y="6537"/>
                    <a:pt x="3215" y="6466"/>
                  </a:cubicBezTo>
                  <a:lnTo>
                    <a:pt x="4323" y="6061"/>
                  </a:lnTo>
                  <a:lnTo>
                    <a:pt x="4775" y="6751"/>
                  </a:lnTo>
                  <a:cubicBezTo>
                    <a:pt x="4835" y="6835"/>
                    <a:pt x="4930" y="6894"/>
                    <a:pt x="5037" y="6894"/>
                  </a:cubicBezTo>
                  <a:lnTo>
                    <a:pt x="5061" y="6894"/>
                  </a:lnTo>
                  <a:cubicBezTo>
                    <a:pt x="5156" y="6894"/>
                    <a:pt x="5239" y="6870"/>
                    <a:pt x="5311" y="6787"/>
                  </a:cubicBezTo>
                  <a:lnTo>
                    <a:pt x="5597" y="6513"/>
                  </a:lnTo>
                  <a:lnTo>
                    <a:pt x="5597" y="8275"/>
                  </a:lnTo>
                  <a:cubicBezTo>
                    <a:pt x="5597" y="8371"/>
                    <a:pt x="5668" y="8442"/>
                    <a:pt x="5763" y="8442"/>
                  </a:cubicBezTo>
                  <a:cubicBezTo>
                    <a:pt x="5847" y="8442"/>
                    <a:pt x="5930" y="8371"/>
                    <a:pt x="5930" y="8275"/>
                  </a:cubicBezTo>
                  <a:lnTo>
                    <a:pt x="5930" y="6513"/>
                  </a:lnTo>
                  <a:lnTo>
                    <a:pt x="6204" y="6787"/>
                  </a:lnTo>
                  <a:cubicBezTo>
                    <a:pt x="6263" y="6847"/>
                    <a:pt x="6359" y="6894"/>
                    <a:pt x="6466" y="6894"/>
                  </a:cubicBezTo>
                  <a:lnTo>
                    <a:pt x="6490" y="6894"/>
                  </a:lnTo>
                  <a:cubicBezTo>
                    <a:pt x="6597" y="6882"/>
                    <a:pt x="6680" y="6835"/>
                    <a:pt x="6740" y="6751"/>
                  </a:cubicBezTo>
                  <a:lnTo>
                    <a:pt x="7204" y="6061"/>
                  </a:lnTo>
                  <a:lnTo>
                    <a:pt x="8311" y="6466"/>
                  </a:lnTo>
                  <a:cubicBezTo>
                    <a:pt x="8526" y="6537"/>
                    <a:pt x="8680" y="6751"/>
                    <a:pt x="8680" y="6990"/>
                  </a:cubicBezTo>
                  <a:lnTo>
                    <a:pt x="8680" y="8299"/>
                  </a:lnTo>
                  <a:cubicBezTo>
                    <a:pt x="8680" y="8383"/>
                    <a:pt x="8752" y="8454"/>
                    <a:pt x="8847" y="8454"/>
                  </a:cubicBezTo>
                  <a:cubicBezTo>
                    <a:pt x="8930" y="8454"/>
                    <a:pt x="9002" y="8383"/>
                    <a:pt x="9002" y="8299"/>
                  </a:cubicBezTo>
                  <a:lnTo>
                    <a:pt x="9002" y="6990"/>
                  </a:lnTo>
                  <a:cubicBezTo>
                    <a:pt x="9002" y="6751"/>
                    <a:pt x="8919" y="6525"/>
                    <a:pt x="8752" y="6358"/>
                  </a:cubicBezTo>
                  <a:lnTo>
                    <a:pt x="8799" y="6347"/>
                  </a:lnTo>
                  <a:cubicBezTo>
                    <a:pt x="8847" y="6335"/>
                    <a:pt x="8907" y="6311"/>
                    <a:pt x="8966" y="6287"/>
                  </a:cubicBezTo>
                  <a:lnTo>
                    <a:pt x="9395" y="6716"/>
                  </a:lnTo>
                  <a:lnTo>
                    <a:pt x="9395" y="8275"/>
                  </a:lnTo>
                  <a:cubicBezTo>
                    <a:pt x="9395" y="8371"/>
                    <a:pt x="9466" y="8442"/>
                    <a:pt x="9561" y="8442"/>
                  </a:cubicBezTo>
                  <a:cubicBezTo>
                    <a:pt x="9645" y="8442"/>
                    <a:pt x="9728" y="8371"/>
                    <a:pt x="9728" y="8275"/>
                  </a:cubicBezTo>
                  <a:lnTo>
                    <a:pt x="9728" y="6716"/>
                  </a:lnTo>
                  <a:lnTo>
                    <a:pt x="10157" y="6287"/>
                  </a:lnTo>
                  <a:cubicBezTo>
                    <a:pt x="10181" y="6299"/>
                    <a:pt x="10204" y="6299"/>
                    <a:pt x="10228" y="6311"/>
                  </a:cubicBezTo>
                  <a:lnTo>
                    <a:pt x="10931" y="6513"/>
                  </a:lnTo>
                  <a:cubicBezTo>
                    <a:pt x="11097" y="6549"/>
                    <a:pt x="11193" y="6704"/>
                    <a:pt x="11193" y="6870"/>
                  </a:cubicBezTo>
                  <a:lnTo>
                    <a:pt x="11193" y="8263"/>
                  </a:lnTo>
                  <a:cubicBezTo>
                    <a:pt x="11193" y="8359"/>
                    <a:pt x="11276" y="8430"/>
                    <a:pt x="11359" y="8430"/>
                  </a:cubicBezTo>
                  <a:cubicBezTo>
                    <a:pt x="11455" y="8430"/>
                    <a:pt x="11526" y="8359"/>
                    <a:pt x="11526" y="8263"/>
                  </a:cubicBezTo>
                  <a:lnTo>
                    <a:pt x="11526" y="6870"/>
                  </a:lnTo>
                  <a:cubicBezTo>
                    <a:pt x="11538" y="6597"/>
                    <a:pt x="11335" y="6311"/>
                    <a:pt x="11014" y="6228"/>
                  </a:cubicBezTo>
                  <a:lnTo>
                    <a:pt x="10323" y="6037"/>
                  </a:lnTo>
                  <a:cubicBezTo>
                    <a:pt x="10288" y="6013"/>
                    <a:pt x="10276" y="6001"/>
                    <a:pt x="10276" y="5954"/>
                  </a:cubicBezTo>
                  <a:lnTo>
                    <a:pt x="10276" y="5716"/>
                  </a:lnTo>
                  <a:cubicBezTo>
                    <a:pt x="10335" y="5680"/>
                    <a:pt x="10383" y="5632"/>
                    <a:pt x="10443" y="5585"/>
                  </a:cubicBezTo>
                  <a:cubicBezTo>
                    <a:pt x="10693" y="5346"/>
                    <a:pt x="10824" y="5025"/>
                    <a:pt x="10824" y="4680"/>
                  </a:cubicBezTo>
                  <a:lnTo>
                    <a:pt x="10824" y="4346"/>
                  </a:lnTo>
                  <a:lnTo>
                    <a:pt x="10895" y="4215"/>
                  </a:lnTo>
                  <a:cubicBezTo>
                    <a:pt x="10978" y="4072"/>
                    <a:pt x="11014" y="3906"/>
                    <a:pt x="11014" y="3739"/>
                  </a:cubicBezTo>
                  <a:lnTo>
                    <a:pt x="11014" y="2858"/>
                  </a:lnTo>
                  <a:cubicBezTo>
                    <a:pt x="11014" y="2775"/>
                    <a:pt x="10943" y="2691"/>
                    <a:pt x="10859" y="2691"/>
                  </a:cubicBezTo>
                  <a:lnTo>
                    <a:pt x="9216" y="2691"/>
                  </a:lnTo>
                  <a:cubicBezTo>
                    <a:pt x="8621" y="2691"/>
                    <a:pt x="8145" y="3180"/>
                    <a:pt x="8145" y="3775"/>
                  </a:cubicBezTo>
                  <a:lnTo>
                    <a:pt x="8145" y="3787"/>
                  </a:lnTo>
                  <a:cubicBezTo>
                    <a:pt x="8145" y="3918"/>
                    <a:pt x="8180" y="4072"/>
                    <a:pt x="8240" y="4192"/>
                  </a:cubicBezTo>
                  <a:lnTo>
                    <a:pt x="8323" y="4370"/>
                  </a:lnTo>
                  <a:lnTo>
                    <a:pt x="8323" y="4644"/>
                  </a:lnTo>
                  <a:cubicBezTo>
                    <a:pt x="8323" y="5096"/>
                    <a:pt x="8549" y="5477"/>
                    <a:pt x="8871" y="5716"/>
                  </a:cubicBezTo>
                  <a:lnTo>
                    <a:pt x="8871" y="5954"/>
                  </a:lnTo>
                  <a:cubicBezTo>
                    <a:pt x="8871" y="6001"/>
                    <a:pt x="8871" y="6013"/>
                    <a:pt x="8740" y="6049"/>
                  </a:cubicBezTo>
                  <a:lnTo>
                    <a:pt x="8395" y="6156"/>
                  </a:lnTo>
                  <a:lnTo>
                    <a:pt x="7418" y="5799"/>
                  </a:lnTo>
                  <a:cubicBezTo>
                    <a:pt x="7418" y="5751"/>
                    <a:pt x="7406" y="5704"/>
                    <a:pt x="7371" y="5656"/>
                  </a:cubicBezTo>
                  <a:lnTo>
                    <a:pt x="7061" y="5335"/>
                  </a:lnTo>
                  <a:lnTo>
                    <a:pt x="7061" y="4787"/>
                  </a:lnTo>
                  <a:cubicBezTo>
                    <a:pt x="7085" y="4751"/>
                    <a:pt x="7121" y="4727"/>
                    <a:pt x="7168" y="4692"/>
                  </a:cubicBezTo>
                  <a:cubicBezTo>
                    <a:pt x="7561" y="4323"/>
                    <a:pt x="7787" y="3787"/>
                    <a:pt x="7787" y="3251"/>
                  </a:cubicBezTo>
                  <a:lnTo>
                    <a:pt x="7787" y="2799"/>
                  </a:lnTo>
                  <a:cubicBezTo>
                    <a:pt x="7906" y="2537"/>
                    <a:pt x="7966" y="2263"/>
                    <a:pt x="7966" y="1989"/>
                  </a:cubicBezTo>
                  <a:lnTo>
                    <a:pt x="7966" y="167"/>
                  </a:lnTo>
                  <a:cubicBezTo>
                    <a:pt x="7966" y="84"/>
                    <a:pt x="7895" y="1"/>
                    <a:pt x="779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8" name="Google Shape;14768;p69"/>
            <p:cNvSpPr/>
            <p:nvPr/>
          </p:nvSpPr>
          <p:spPr>
            <a:xfrm>
              <a:off x="1639960" y="3622549"/>
              <a:ext cx="10631" cy="45135"/>
            </a:xfrm>
            <a:custGeom>
              <a:avLst/>
              <a:gdLst/>
              <a:ahLst/>
              <a:cxnLst/>
              <a:rect l="l" t="t" r="r" b="b"/>
              <a:pathLst>
                <a:path w="334" h="1418" extrusionOk="0">
                  <a:moveTo>
                    <a:pt x="167" y="1"/>
                  </a:moveTo>
                  <a:cubicBezTo>
                    <a:pt x="84" y="1"/>
                    <a:pt x="0" y="72"/>
                    <a:pt x="0" y="168"/>
                  </a:cubicBezTo>
                  <a:lnTo>
                    <a:pt x="0" y="1251"/>
                  </a:lnTo>
                  <a:cubicBezTo>
                    <a:pt x="0" y="1334"/>
                    <a:pt x="84" y="1418"/>
                    <a:pt x="167" y="1418"/>
                  </a:cubicBezTo>
                  <a:cubicBezTo>
                    <a:pt x="262" y="1418"/>
                    <a:pt x="334" y="1334"/>
                    <a:pt x="334" y="1251"/>
                  </a:cubicBezTo>
                  <a:lnTo>
                    <a:pt x="334" y="168"/>
                  </a:lnTo>
                  <a:cubicBezTo>
                    <a:pt x="334" y="72"/>
                    <a:pt x="262"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9" name="Google Shape;14769;p69"/>
            <p:cNvSpPr/>
            <p:nvPr/>
          </p:nvSpPr>
          <p:spPr>
            <a:xfrm>
              <a:off x="1444014" y="3446466"/>
              <a:ext cx="91734" cy="30589"/>
            </a:xfrm>
            <a:custGeom>
              <a:avLst/>
              <a:gdLst/>
              <a:ahLst/>
              <a:cxnLst/>
              <a:rect l="l" t="t" r="r" b="b"/>
              <a:pathLst>
                <a:path w="2882" h="961" extrusionOk="0">
                  <a:moveTo>
                    <a:pt x="1169" y="1"/>
                  </a:moveTo>
                  <a:cubicBezTo>
                    <a:pt x="820" y="1"/>
                    <a:pt x="503" y="37"/>
                    <a:pt x="298" y="68"/>
                  </a:cubicBezTo>
                  <a:cubicBezTo>
                    <a:pt x="120" y="104"/>
                    <a:pt x="1" y="247"/>
                    <a:pt x="1" y="413"/>
                  </a:cubicBezTo>
                  <a:lnTo>
                    <a:pt x="1" y="794"/>
                  </a:lnTo>
                  <a:cubicBezTo>
                    <a:pt x="1" y="890"/>
                    <a:pt x="72" y="961"/>
                    <a:pt x="167" y="961"/>
                  </a:cubicBezTo>
                  <a:cubicBezTo>
                    <a:pt x="251" y="961"/>
                    <a:pt x="322" y="890"/>
                    <a:pt x="322" y="794"/>
                  </a:cubicBezTo>
                  <a:lnTo>
                    <a:pt x="322" y="413"/>
                  </a:lnTo>
                  <a:cubicBezTo>
                    <a:pt x="322" y="413"/>
                    <a:pt x="322" y="401"/>
                    <a:pt x="346" y="401"/>
                  </a:cubicBezTo>
                  <a:cubicBezTo>
                    <a:pt x="514" y="373"/>
                    <a:pt x="820" y="331"/>
                    <a:pt x="1157" y="331"/>
                  </a:cubicBezTo>
                  <a:cubicBezTo>
                    <a:pt x="1250" y="331"/>
                    <a:pt x="1346" y="334"/>
                    <a:pt x="1441" y="342"/>
                  </a:cubicBezTo>
                  <a:cubicBezTo>
                    <a:pt x="1977" y="366"/>
                    <a:pt x="2346" y="497"/>
                    <a:pt x="2584" y="735"/>
                  </a:cubicBezTo>
                  <a:cubicBezTo>
                    <a:pt x="2614" y="765"/>
                    <a:pt x="2659" y="779"/>
                    <a:pt x="2703" y="779"/>
                  </a:cubicBezTo>
                  <a:cubicBezTo>
                    <a:pt x="2748" y="779"/>
                    <a:pt x="2793" y="765"/>
                    <a:pt x="2822" y="735"/>
                  </a:cubicBezTo>
                  <a:cubicBezTo>
                    <a:pt x="2882" y="675"/>
                    <a:pt x="2882" y="556"/>
                    <a:pt x="2822" y="497"/>
                  </a:cubicBezTo>
                  <a:cubicBezTo>
                    <a:pt x="2428" y="102"/>
                    <a:pt x="1753" y="1"/>
                    <a:pt x="116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0" name="Google Shape;14770;p69"/>
            <p:cNvSpPr/>
            <p:nvPr/>
          </p:nvSpPr>
          <p:spPr>
            <a:xfrm>
              <a:off x="1420524" y="3633944"/>
              <a:ext cx="11013" cy="33740"/>
            </a:xfrm>
            <a:custGeom>
              <a:avLst/>
              <a:gdLst/>
              <a:ahLst/>
              <a:cxnLst/>
              <a:rect l="l" t="t" r="r" b="b"/>
              <a:pathLst>
                <a:path w="346" h="1060" extrusionOk="0">
                  <a:moveTo>
                    <a:pt x="167" y="0"/>
                  </a:moveTo>
                  <a:cubicBezTo>
                    <a:pt x="84" y="0"/>
                    <a:pt x="1" y="72"/>
                    <a:pt x="1" y="167"/>
                  </a:cubicBezTo>
                  <a:lnTo>
                    <a:pt x="1" y="893"/>
                  </a:lnTo>
                  <a:cubicBezTo>
                    <a:pt x="1" y="976"/>
                    <a:pt x="84" y="1060"/>
                    <a:pt x="167" y="1060"/>
                  </a:cubicBezTo>
                  <a:cubicBezTo>
                    <a:pt x="262" y="1060"/>
                    <a:pt x="334" y="976"/>
                    <a:pt x="334" y="893"/>
                  </a:cubicBezTo>
                  <a:lnTo>
                    <a:pt x="334" y="167"/>
                  </a:lnTo>
                  <a:cubicBezTo>
                    <a:pt x="346" y="72"/>
                    <a:pt x="262"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1" name="Google Shape;14771;p69"/>
            <p:cNvSpPr/>
            <p:nvPr/>
          </p:nvSpPr>
          <p:spPr>
            <a:xfrm>
              <a:off x="1547494" y="3633944"/>
              <a:ext cx="11013" cy="33740"/>
            </a:xfrm>
            <a:custGeom>
              <a:avLst/>
              <a:gdLst/>
              <a:ahLst/>
              <a:cxnLst/>
              <a:rect l="l" t="t" r="r" b="b"/>
              <a:pathLst>
                <a:path w="346" h="1060" extrusionOk="0">
                  <a:moveTo>
                    <a:pt x="167" y="0"/>
                  </a:moveTo>
                  <a:cubicBezTo>
                    <a:pt x="83" y="0"/>
                    <a:pt x="0" y="72"/>
                    <a:pt x="0" y="167"/>
                  </a:cubicBezTo>
                  <a:lnTo>
                    <a:pt x="0" y="893"/>
                  </a:lnTo>
                  <a:cubicBezTo>
                    <a:pt x="0" y="976"/>
                    <a:pt x="83" y="1060"/>
                    <a:pt x="167" y="1060"/>
                  </a:cubicBezTo>
                  <a:cubicBezTo>
                    <a:pt x="262" y="1060"/>
                    <a:pt x="333" y="976"/>
                    <a:pt x="333" y="893"/>
                  </a:cubicBezTo>
                  <a:lnTo>
                    <a:pt x="333" y="167"/>
                  </a:lnTo>
                  <a:cubicBezTo>
                    <a:pt x="345" y="72"/>
                    <a:pt x="274"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772" name="Google Shape;14772;p69"/>
          <p:cNvGrpSpPr/>
          <p:nvPr/>
        </p:nvGrpSpPr>
        <p:grpSpPr>
          <a:xfrm>
            <a:off x="1781317" y="3467600"/>
            <a:ext cx="367255" cy="282364"/>
            <a:chOff x="1781317" y="3391400"/>
            <a:chExt cx="367255" cy="282364"/>
          </a:xfrm>
        </p:grpSpPr>
        <p:sp>
          <p:nvSpPr>
            <p:cNvPr id="14773" name="Google Shape;14773;p69"/>
            <p:cNvSpPr/>
            <p:nvPr/>
          </p:nvSpPr>
          <p:spPr>
            <a:xfrm>
              <a:off x="1901061" y="3639610"/>
              <a:ext cx="11013" cy="33772"/>
            </a:xfrm>
            <a:custGeom>
              <a:avLst/>
              <a:gdLst/>
              <a:ahLst/>
              <a:cxnLst/>
              <a:rect l="l" t="t" r="r" b="b"/>
              <a:pathLst>
                <a:path w="346" h="1061" extrusionOk="0">
                  <a:moveTo>
                    <a:pt x="167" y="1"/>
                  </a:moveTo>
                  <a:cubicBezTo>
                    <a:pt x="72" y="1"/>
                    <a:pt x="1" y="72"/>
                    <a:pt x="1" y="167"/>
                  </a:cubicBezTo>
                  <a:lnTo>
                    <a:pt x="1" y="894"/>
                  </a:lnTo>
                  <a:cubicBezTo>
                    <a:pt x="1" y="977"/>
                    <a:pt x="72" y="1060"/>
                    <a:pt x="167" y="1060"/>
                  </a:cubicBezTo>
                  <a:cubicBezTo>
                    <a:pt x="251" y="1060"/>
                    <a:pt x="334" y="977"/>
                    <a:pt x="334" y="894"/>
                  </a:cubicBezTo>
                  <a:lnTo>
                    <a:pt x="334" y="167"/>
                  </a:lnTo>
                  <a:cubicBezTo>
                    <a:pt x="346" y="72"/>
                    <a:pt x="274"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4" name="Google Shape;14774;p69"/>
            <p:cNvSpPr/>
            <p:nvPr/>
          </p:nvSpPr>
          <p:spPr>
            <a:xfrm>
              <a:off x="2016668" y="3639610"/>
              <a:ext cx="10631" cy="33772"/>
            </a:xfrm>
            <a:custGeom>
              <a:avLst/>
              <a:gdLst/>
              <a:ahLst/>
              <a:cxnLst/>
              <a:rect l="l" t="t" r="r" b="b"/>
              <a:pathLst>
                <a:path w="334" h="1061" extrusionOk="0">
                  <a:moveTo>
                    <a:pt x="167" y="1"/>
                  </a:moveTo>
                  <a:cubicBezTo>
                    <a:pt x="71" y="1"/>
                    <a:pt x="0" y="72"/>
                    <a:pt x="0" y="167"/>
                  </a:cubicBezTo>
                  <a:lnTo>
                    <a:pt x="0" y="894"/>
                  </a:lnTo>
                  <a:cubicBezTo>
                    <a:pt x="0" y="977"/>
                    <a:pt x="71" y="1060"/>
                    <a:pt x="167" y="1060"/>
                  </a:cubicBezTo>
                  <a:cubicBezTo>
                    <a:pt x="250" y="1060"/>
                    <a:pt x="333" y="977"/>
                    <a:pt x="333" y="894"/>
                  </a:cubicBezTo>
                  <a:lnTo>
                    <a:pt x="333" y="167"/>
                  </a:lnTo>
                  <a:cubicBezTo>
                    <a:pt x="333" y="72"/>
                    <a:pt x="250"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5" name="Google Shape;14775;p69"/>
            <p:cNvSpPr/>
            <p:nvPr/>
          </p:nvSpPr>
          <p:spPr>
            <a:xfrm>
              <a:off x="1820340" y="3518720"/>
              <a:ext cx="46281" cy="16329"/>
            </a:xfrm>
            <a:custGeom>
              <a:avLst/>
              <a:gdLst/>
              <a:ahLst/>
              <a:cxnLst/>
              <a:rect l="l" t="t" r="r" b="b"/>
              <a:pathLst>
                <a:path w="1454" h="513" extrusionOk="0">
                  <a:moveTo>
                    <a:pt x="167" y="1"/>
                  </a:moveTo>
                  <a:cubicBezTo>
                    <a:pt x="84" y="1"/>
                    <a:pt x="1" y="72"/>
                    <a:pt x="1" y="167"/>
                  </a:cubicBezTo>
                  <a:cubicBezTo>
                    <a:pt x="1" y="251"/>
                    <a:pt x="84" y="334"/>
                    <a:pt x="167" y="334"/>
                  </a:cubicBezTo>
                  <a:cubicBezTo>
                    <a:pt x="370" y="334"/>
                    <a:pt x="917" y="358"/>
                    <a:pt x="1179" y="489"/>
                  </a:cubicBezTo>
                  <a:cubicBezTo>
                    <a:pt x="1215" y="513"/>
                    <a:pt x="1227" y="513"/>
                    <a:pt x="1263" y="513"/>
                  </a:cubicBezTo>
                  <a:cubicBezTo>
                    <a:pt x="1310" y="513"/>
                    <a:pt x="1382" y="477"/>
                    <a:pt x="1406" y="417"/>
                  </a:cubicBezTo>
                  <a:cubicBezTo>
                    <a:pt x="1453" y="346"/>
                    <a:pt x="1417" y="239"/>
                    <a:pt x="1334" y="191"/>
                  </a:cubicBezTo>
                  <a:cubicBezTo>
                    <a:pt x="941" y="1"/>
                    <a:pt x="203"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6" name="Google Shape;14776;p69"/>
            <p:cNvSpPr/>
            <p:nvPr/>
          </p:nvSpPr>
          <p:spPr>
            <a:xfrm>
              <a:off x="1802898" y="3628247"/>
              <a:ext cx="11045" cy="45135"/>
            </a:xfrm>
            <a:custGeom>
              <a:avLst/>
              <a:gdLst/>
              <a:ahLst/>
              <a:cxnLst/>
              <a:rect l="l" t="t" r="r" b="b"/>
              <a:pathLst>
                <a:path w="347" h="1418" extrusionOk="0">
                  <a:moveTo>
                    <a:pt x="168" y="1"/>
                  </a:moveTo>
                  <a:cubicBezTo>
                    <a:pt x="72" y="1"/>
                    <a:pt x="1" y="72"/>
                    <a:pt x="1" y="167"/>
                  </a:cubicBezTo>
                  <a:lnTo>
                    <a:pt x="1" y="1251"/>
                  </a:lnTo>
                  <a:cubicBezTo>
                    <a:pt x="1" y="1334"/>
                    <a:pt x="72" y="1417"/>
                    <a:pt x="168" y="1417"/>
                  </a:cubicBezTo>
                  <a:cubicBezTo>
                    <a:pt x="263" y="1417"/>
                    <a:pt x="334" y="1334"/>
                    <a:pt x="334" y="1251"/>
                  </a:cubicBezTo>
                  <a:lnTo>
                    <a:pt x="334" y="167"/>
                  </a:lnTo>
                  <a:cubicBezTo>
                    <a:pt x="346" y="72"/>
                    <a:pt x="275" y="1"/>
                    <a:pt x="16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7" name="Google Shape;14777;p69"/>
            <p:cNvSpPr/>
            <p:nvPr/>
          </p:nvSpPr>
          <p:spPr>
            <a:xfrm>
              <a:off x="1781317" y="3391400"/>
              <a:ext cx="367255" cy="282364"/>
            </a:xfrm>
            <a:custGeom>
              <a:avLst/>
              <a:gdLst/>
              <a:ahLst/>
              <a:cxnLst/>
              <a:rect l="l" t="t" r="r" b="b"/>
              <a:pathLst>
                <a:path w="11538" h="8871" extrusionOk="0">
                  <a:moveTo>
                    <a:pt x="9728" y="2703"/>
                  </a:moveTo>
                  <a:cubicBezTo>
                    <a:pt x="10049" y="2703"/>
                    <a:pt x="10287" y="2917"/>
                    <a:pt x="10287" y="3167"/>
                  </a:cubicBezTo>
                  <a:lnTo>
                    <a:pt x="10287" y="3203"/>
                  </a:lnTo>
                  <a:cubicBezTo>
                    <a:pt x="10121" y="3120"/>
                    <a:pt x="9930" y="3096"/>
                    <a:pt x="9728" y="3096"/>
                  </a:cubicBezTo>
                  <a:cubicBezTo>
                    <a:pt x="9537" y="3096"/>
                    <a:pt x="9347" y="3143"/>
                    <a:pt x="9180" y="3203"/>
                  </a:cubicBezTo>
                  <a:lnTo>
                    <a:pt x="9180" y="3167"/>
                  </a:lnTo>
                  <a:cubicBezTo>
                    <a:pt x="9180" y="2917"/>
                    <a:pt x="9430" y="2703"/>
                    <a:pt x="9728" y="2703"/>
                  </a:cubicBezTo>
                  <a:close/>
                  <a:moveTo>
                    <a:pt x="9728" y="3405"/>
                  </a:moveTo>
                  <a:cubicBezTo>
                    <a:pt x="10347" y="3405"/>
                    <a:pt x="10835" y="3893"/>
                    <a:pt x="10835" y="4513"/>
                  </a:cubicBezTo>
                  <a:cubicBezTo>
                    <a:pt x="10835" y="4632"/>
                    <a:pt x="10811" y="4751"/>
                    <a:pt x="10775" y="4846"/>
                  </a:cubicBezTo>
                  <a:cubicBezTo>
                    <a:pt x="10299" y="4358"/>
                    <a:pt x="9454" y="4167"/>
                    <a:pt x="9406" y="4167"/>
                  </a:cubicBezTo>
                  <a:cubicBezTo>
                    <a:pt x="9392" y="4160"/>
                    <a:pt x="9377" y="4157"/>
                    <a:pt x="9362" y="4157"/>
                  </a:cubicBezTo>
                  <a:cubicBezTo>
                    <a:pt x="9325" y="4157"/>
                    <a:pt x="9285" y="4174"/>
                    <a:pt x="9251" y="4191"/>
                  </a:cubicBezTo>
                  <a:cubicBezTo>
                    <a:pt x="9216" y="4227"/>
                    <a:pt x="9192" y="4274"/>
                    <a:pt x="9192" y="4334"/>
                  </a:cubicBezTo>
                  <a:cubicBezTo>
                    <a:pt x="9192" y="4334"/>
                    <a:pt x="9180" y="4441"/>
                    <a:pt x="9061" y="4572"/>
                  </a:cubicBezTo>
                  <a:cubicBezTo>
                    <a:pt x="9001" y="4632"/>
                    <a:pt x="9001" y="4751"/>
                    <a:pt x="9061" y="4810"/>
                  </a:cubicBezTo>
                  <a:cubicBezTo>
                    <a:pt x="9091" y="4840"/>
                    <a:pt x="9135" y="4855"/>
                    <a:pt x="9180" y="4855"/>
                  </a:cubicBezTo>
                  <a:cubicBezTo>
                    <a:pt x="9225" y="4855"/>
                    <a:pt x="9269" y="4840"/>
                    <a:pt x="9299" y="4810"/>
                  </a:cubicBezTo>
                  <a:cubicBezTo>
                    <a:pt x="9394" y="4715"/>
                    <a:pt x="9454" y="4608"/>
                    <a:pt x="9478" y="4536"/>
                  </a:cubicBezTo>
                  <a:cubicBezTo>
                    <a:pt x="9763" y="4632"/>
                    <a:pt x="10359" y="4834"/>
                    <a:pt x="10621" y="5203"/>
                  </a:cubicBezTo>
                  <a:cubicBezTo>
                    <a:pt x="10561" y="5668"/>
                    <a:pt x="10192" y="5977"/>
                    <a:pt x="9728" y="5977"/>
                  </a:cubicBezTo>
                  <a:cubicBezTo>
                    <a:pt x="9251" y="5977"/>
                    <a:pt x="8870" y="5620"/>
                    <a:pt x="8823" y="5167"/>
                  </a:cubicBezTo>
                  <a:cubicBezTo>
                    <a:pt x="8823" y="5132"/>
                    <a:pt x="8811" y="5120"/>
                    <a:pt x="8799" y="5084"/>
                  </a:cubicBezTo>
                  <a:cubicBezTo>
                    <a:pt x="8692" y="4906"/>
                    <a:pt x="8632" y="4715"/>
                    <a:pt x="8632" y="4513"/>
                  </a:cubicBezTo>
                  <a:cubicBezTo>
                    <a:pt x="8632" y="3893"/>
                    <a:pt x="9120" y="3405"/>
                    <a:pt x="9728" y="3405"/>
                  </a:cubicBezTo>
                  <a:close/>
                  <a:moveTo>
                    <a:pt x="3048" y="3405"/>
                  </a:moveTo>
                  <a:lnTo>
                    <a:pt x="3048" y="4108"/>
                  </a:lnTo>
                  <a:cubicBezTo>
                    <a:pt x="3048" y="4227"/>
                    <a:pt x="3024" y="4334"/>
                    <a:pt x="2977" y="4429"/>
                  </a:cubicBezTo>
                  <a:lnTo>
                    <a:pt x="2882" y="4608"/>
                  </a:lnTo>
                  <a:cubicBezTo>
                    <a:pt x="2870" y="4644"/>
                    <a:pt x="2870" y="4655"/>
                    <a:pt x="2870" y="4691"/>
                  </a:cubicBezTo>
                  <a:lnTo>
                    <a:pt x="2870" y="5048"/>
                  </a:lnTo>
                  <a:cubicBezTo>
                    <a:pt x="2870" y="5298"/>
                    <a:pt x="2763" y="5537"/>
                    <a:pt x="2584" y="5703"/>
                  </a:cubicBezTo>
                  <a:cubicBezTo>
                    <a:pt x="2413" y="5885"/>
                    <a:pt x="2203" y="5981"/>
                    <a:pt x="1989" y="5981"/>
                  </a:cubicBezTo>
                  <a:cubicBezTo>
                    <a:pt x="1965" y="5981"/>
                    <a:pt x="1941" y="5979"/>
                    <a:pt x="1917" y="5977"/>
                  </a:cubicBezTo>
                  <a:cubicBezTo>
                    <a:pt x="1429" y="5965"/>
                    <a:pt x="1024" y="5537"/>
                    <a:pt x="1024" y="5013"/>
                  </a:cubicBezTo>
                  <a:lnTo>
                    <a:pt x="1024" y="4703"/>
                  </a:lnTo>
                  <a:cubicBezTo>
                    <a:pt x="1024" y="4667"/>
                    <a:pt x="1024" y="4644"/>
                    <a:pt x="1012" y="4632"/>
                  </a:cubicBezTo>
                  <a:lnTo>
                    <a:pt x="905" y="4417"/>
                  </a:lnTo>
                  <a:cubicBezTo>
                    <a:pt x="858" y="4346"/>
                    <a:pt x="846" y="4251"/>
                    <a:pt x="846" y="4167"/>
                  </a:cubicBezTo>
                  <a:lnTo>
                    <a:pt x="846" y="4144"/>
                  </a:lnTo>
                  <a:cubicBezTo>
                    <a:pt x="846" y="3751"/>
                    <a:pt x="1179" y="3405"/>
                    <a:pt x="1596" y="3405"/>
                  </a:cubicBezTo>
                  <a:close/>
                  <a:moveTo>
                    <a:pt x="5763" y="322"/>
                  </a:moveTo>
                  <a:cubicBezTo>
                    <a:pt x="6358" y="322"/>
                    <a:pt x="6870" y="536"/>
                    <a:pt x="7263" y="905"/>
                  </a:cubicBezTo>
                  <a:cubicBezTo>
                    <a:pt x="7668" y="1298"/>
                    <a:pt x="7882" y="1858"/>
                    <a:pt x="7942" y="2524"/>
                  </a:cubicBezTo>
                  <a:cubicBezTo>
                    <a:pt x="8085" y="4346"/>
                    <a:pt x="8227" y="5346"/>
                    <a:pt x="8287" y="5703"/>
                  </a:cubicBezTo>
                  <a:lnTo>
                    <a:pt x="8287" y="5715"/>
                  </a:lnTo>
                  <a:cubicBezTo>
                    <a:pt x="8108" y="5834"/>
                    <a:pt x="7763" y="6025"/>
                    <a:pt x="7215" y="6179"/>
                  </a:cubicBezTo>
                  <a:lnTo>
                    <a:pt x="6930" y="6060"/>
                  </a:lnTo>
                  <a:cubicBezTo>
                    <a:pt x="6858" y="6025"/>
                    <a:pt x="6811" y="5953"/>
                    <a:pt x="6811" y="5882"/>
                  </a:cubicBezTo>
                  <a:lnTo>
                    <a:pt x="6811" y="5298"/>
                  </a:lnTo>
                  <a:cubicBezTo>
                    <a:pt x="7370" y="4941"/>
                    <a:pt x="7727" y="4334"/>
                    <a:pt x="7727" y="3632"/>
                  </a:cubicBezTo>
                  <a:lnTo>
                    <a:pt x="7727" y="3322"/>
                  </a:lnTo>
                  <a:cubicBezTo>
                    <a:pt x="7727" y="3108"/>
                    <a:pt x="7632" y="2917"/>
                    <a:pt x="7489" y="2786"/>
                  </a:cubicBezTo>
                  <a:cubicBezTo>
                    <a:pt x="7144" y="2489"/>
                    <a:pt x="6370" y="1965"/>
                    <a:pt x="5025" y="1834"/>
                  </a:cubicBezTo>
                  <a:cubicBezTo>
                    <a:pt x="5015" y="1831"/>
                    <a:pt x="5005" y="1830"/>
                    <a:pt x="4995" y="1830"/>
                  </a:cubicBezTo>
                  <a:cubicBezTo>
                    <a:pt x="4920" y="1830"/>
                    <a:pt x="4846" y="1903"/>
                    <a:pt x="4846" y="1977"/>
                  </a:cubicBezTo>
                  <a:cubicBezTo>
                    <a:pt x="4834" y="2072"/>
                    <a:pt x="4906" y="2155"/>
                    <a:pt x="5001" y="2155"/>
                  </a:cubicBezTo>
                  <a:cubicBezTo>
                    <a:pt x="6251" y="2274"/>
                    <a:pt x="6954" y="2750"/>
                    <a:pt x="7263" y="3024"/>
                  </a:cubicBezTo>
                  <a:cubicBezTo>
                    <a:pt x="7335" y="3096"/>
                    <a:pt x="7382" y="3179"/>
                    <a:pt x="7382" y="3298"/>
                  </a:cubicBezTo>
                  <a:lnTo>
                    <a:pt x="7382" y="3620"/>
                  </a:lnTo>
                  <a:cubicBezTo>
                    <a:pt x="7382" y="4525"/>
                    <a:pt x="6632" y="5251"/>
                    <a:pt x="5739" y="5251"/>
                  </a:cubicBezTo>
                  <a:cubicBezTo>
                    <a:pt x="4846" y="5251"/>
                    <a:pt x="4108" y="4513"/>
                    <a:pt x="4108" y="3620"/>
                  </a:cubicBezTo>
                  <a:lnTo>
                    <a:pt x="4108" y="3465"/>
                  </a:lnTo>
                  <a:cubicBezTo>
                    <a:pt x="4108" y="3405"/>
                    <a:pt x="4132" y="3346"/>
                    <a:pt x="4191" y="3298"/>
                  </a:cubicBezTo>
                  <a:cubicBezTo>
                    <a:pt x="4406" y="3179"/>
                    <a:pt x="4691" y="2965"/>
                    <a:pt x="4822" y="2572"/>
                  </a:cubicBezTo>
                  <a:cubicBezTo>
                    <a:pt x="4846" y="2489"/>
                    <a:pt x="4810" y="2393"/>
                    <a:pt x="4715" y="2369"/>
                  </a:cubicBezTo>
                  <a:cubicBezTo>
                    <a:pt x="4696" y="2361"/>
                    <a:pt x="4676" y="2357"/>
                    <a:pt x="4657" y="2357"/>
                  </a:cubicBezTo>
                  <a:cubicBezTo>
                    <a:pt x="4592" y="2357"/>
                    <a:pt x="4531" y="2401"/>
                    <a:pt x="4513" y="2465"/>
                  </a:cubicBezTo>
                  <a:cubicBezTo>
                    <a:pt x="4417" y="2750"/>
                    <a:pt x="4191" y="2917"/>
                    <a:pt x="4048" y="3024"/>
                  </a:cubicBezTo>
                  <a:cubicBezTo>
                    <a:pt x="3882" y="3108"/>
                    <a:pt x="3775" y="3286"/>
                    <a:pt x="3775" y="3465"/>
                  </a:cubicBezTo>
                  <a:lnTo>
                    <a:pt x="3775" y="3620"/>
                  </a:lnTo>
                  <a:cubicBezTo>
                    <a:pt x="3775" y="4310"/>
                    <a:pt x="4132" y="4929"/>
                    <a:pt x="4691" y="5287"/>
                  </a:cubicBezTo>
                  <a:lnTo>
                    <a:pt x="4691" y="5858"/>
                  </a:lnTo>
                  <a:cubicBezTo>
                    <a:pt x="4691" y="5941"/>
                    <a:pt x="4644" y="6013"/>
                    <a:pt x="4572" y="6037"/>
                  </a:cubicBezTo>
                  <a:lnTo>
                    <a:pt x="4287" y="6156"/>
                  </a:lnTo>
                  <a:cubicBezTo>
                    <a:pt x="3739" y="6013"/>
                    <a:pt x="3394" y="5822"/>
                    <a:pt x="3227" y="5715"/>
                  </a:cubicBezTo>
                  <a:lnTo>
                    <a:pt x="3227" y="5703"/>
                  </a:lnTo>
                  <a:cubicBezTo>
                    <a:pt x="3286" y="5346"/>
                    <a:pt x="3441" y="4346"/>
                    <a:pt x="3572" y="2524"/>
                  </a:cubicBezTo>
                  <a:cubicBezTo>
                    <a:pt x="3620" y="1858"/>
                    <a:pt x="3858" y="1310"/>
                    <a:pt x="4251" y="905"/>
                  </a:cubicBezTo>
                  <a:cubicBezTo>
                    <a:pt x="4644" y="524"/>
                    <a:pt x="5168" y="322"/>
                    <a:pt x="5763" y="322"/>
                  </a:cubicBezTo>
                  <a:close/>
                  <a:moveTo>
                    <a:pt x="2917" y="5870"/>
                  </a:moveTo>
                  <a:cubicBezTo>
                    <a:pt x="2941" y="5929"/>
                    <a:pt x="2989" y="5977"/>
                    <a:pt x="3036" y="6013"/>
                  </a:cubicBezTo>
                  <a:cubicBezTo>
                    <a:pt x="3167" y="6096"/>
                    <a:pt x="3417" y="6251"/>
                    <a:pt x="3810" y="6382"/>
                  </a:cubicBezTo>
                  <a:lnTo>
                    <a:pt x="3334" y="6596"/>
                  </a:lnTo>
                  <a:lnTo>
                    <a:pt x="2798" y="6441"/>
                  </a:lnTo>
                  <a:cubicBezTo>
                    <a:pt x="2667" y="6394"/>
                    <a:pt x="2667" y="6382"/>
                    <a:pt x="2667" y="6358"/>
                  </a:cubicBezTo>
                  <a:lnTo>
                    <a:pt x="2667" y="6120"/>
                  </a:lnTo>
                  <a:cubicBezTo>
                    <a:pt x="2727" y="6072"/>
                    <a:pt x="2763" y="6025"/>
                    <a:pt x="2822" y="5977"/>
                  </a:cubicBezTo>
                  <a:cubicBezTo>
                    <a:pt x="2858" y="5953"/>
                    <a:pt x="2882" y="5906"/>
                    <a:pt x="2917" y="5870"/>
                  </a:cubicBezTo>
                  <a:close/>
                  <a:moveTo>
                    <a:pt x="8620" y="5620"/>
                  </a:moveTo>
                  <a:cubicBezTo>
                    <a:pt x="8704" y="5822"/>
                    <a:pt x="8859" y="5977"/>
                    <a:pt x="9037" y="6096"/>
                  </a:cubicBezTo>
                  <a:lnTo>
                    <a:pt x="9037" y="6453"/>
                  </a:lnTo>
                  <a:lnTo>
                    <a:pt x="9013" y="6453"/>
                  </a:lnTo>
                  <a:lnTo>
                    <a:pt x="8478" y="6739"/>
                  </a:lnTo>
                  <a:cubicBezTo>
                    <a:pt x="8478" y="6739"/>
                    <a:pt x="8466" y="6739"/>
                    <a:pt x="8466" y="6727"/>
                  </a:cubicBezTo>
                  <a:lnTo>
                    <a:pt x="7692" y="6382"/>
                  </a:lnTo>
                  <a:cubicBezTo>
                    <a:pt x="8061" y="6251"/>
                    <a:pt x="8335" y="6096"/>
                    <a:pt x="8466" y="6013"/>
                  </a:cubicBezTo>
                  <a:cubicBezTo>
                    <a:pt x="8585" y="5941"/>
                    <a:pt x="8644" y="5798"/>
                    <a:pt x="8620" y="5656"/>
                  </a:cubicBezTo>
                  <a:lnTo>
                    <a:pt x="8620" y="5620"/>
                  </a:lnTo>
                  <a:close/>
                  <a:moveTo>
                    <a:pt x="2322" y="6263"/>
                  </a:moveTo>
                  <a:lnTo>
                    <a:pt x="2322" y="6334"/>
                  </a:lnTo>
                  <a:cubicBezTo>
                    <a:pt x="2322" y="6370"/>
                    <a:pt x="2322" y="6418"/>
                    <a:pt x="2334" y="6441"/>
                  </a:cubicBezTo>
                  <a:lnTo>
                    <a:pt x="1929" y="6834"/>
                  </a:lnTo>
                  <a:lnTo>
                    <a:pt x="1548" y="6441"/>
                  </a:lnTo>
                  <a:cubicBezTo>
                    <a:pt x="1560" y="6418"/>
                    <a:pt x="1560" y="6382"/>
                    <a:pt x="1560" y="6334"/>
                  </a:cubicBezTo>
                  <a:lnTo>
                    <a:pt x="1560" y="6263"/>
                  </a:lnTo>
                  <a:cubicBezTo>
                    <a:pt x="1667" y="6299"/>
                    <a:pt x="1786" y="6322"/>
                    <a:pt x="1905" y="6322"/>
                  </a:cubicBezTo>
                  <a:lnTo>
                    <a:pt x="1953" y="6322"/>
                  </a:lnTo>
                  <a:cubicBezTo>
                    <a:pt x="2084" y="6322"/>
                    <a:pt x="2203" y="6310"/>
                    <a:pt x="2322" y="6263"/>
                  </a:cubicBezTo>
                  <a:close/>
                  <a:moveTo>
                    <a:pt x="10109" y="6275"/>
                  </a:moveTo>
                  <a:lnTo>
                    <a:pt x="10109" y="6453"/>
                  </a:lnTo>
                  <a:cubicBezTo>
                    <a:pt x="10109" y="6513"/>
                    <a:pt x="10121" y="6572"/>
                    <a:pt x="10144" y="6620"/>
                  </a:cubicBezTo>
                  <a:lnTo>
                    <a:pt x="10002" y="6775"/>
                  </a:lnTo>
                  <a:cubicBezTo>
                    <a:pt x="9924" y="6840"/>
                    <a:pt x="9832" y="6873"/>
                    <a:pt x="9740" y="6873"/>
                  </a:cubicBezTo>
                  <a:cubicBezTo>
                    <a:pt x="9647" y="6873"/>
                    <a:pt x="9555" y="6840"/>
                    <a:pt x="9478" y="6775"/>
                  </a:cubicBezTo>
                  <a:lnTo>
                    <a:pt x="9311" y="6620"/>
                  </a:lnTo>
                  <a:cubicBezTo>
                    <a:pt x="9347" y="6572"/>
                    <a:pt x="9359" y="6513"/>
                    <a:pt x="9359" y="6453"/>
                  </a:cubicBezTo>
                  <a:lnTo>
                    <a:pt x="9359" y="6275"/>
                  </a:lnTo>
                  <a:cubicBezTo>
                    <a:pt x="9478" y="6310"/>
                    <a:pt x="9597" y="6334"/>
                    <a:pt x="9728" y="6334"/>
                  </a:cubicBezTo>
                  <a:cubicBezTo>
                    <a:pt x="9859" y="6334"/>
                    <a:pt x="9978" y="6322"/>
                    <a:pt x="10109" y="6275"/>
                  </a:cubicBezTo>
                  <a:close/>
                  <a:moveTo>
                    <a:pt x="6501" y="5477"/>
                  </a:moveTo>
                  <a:lnTo>
                    <a:pt x="6501" y="5882"/>
                  </a:lnTo>
                  <a:cubicBezTo>
                    <a:pt x="6501" y="6084"/>
                    <a:pt x="6620" y="6275"/>
                    <a:pt x="6811" y="6370"/>
                  </a:cubicBezTo>
                  <a:lnTo>
                    <a:pt x="7073" y="6477"/>
                  </a:lnTo>
                  <a:cubicBezTo>
                    <a:pt x="6799" y="6953"/>
                    <a:pt x="6299" y="7263"/>
                    <a:pt x="5739" y="7263"/>
                  </a:cubicBezTo>
                  <a:cubicBezTo>
                    <a:pt x="5191" y="7263"/>
                    <a:pt x="4691" y="6953"/>
                    <a:pt x="4453" y="6477"/>
                  </a:cubicBezTo>
                  <a:lnTo>
                    <a:pt x="4703" y="6370"/>
                  </a:lnTo>
                  <a:cubicBezTo>
                    <a:pt x="4894" y="6275"/>
                    <a:pt x="5013" y="6084"/>
                    <a:pt x="5013" y="5882"/>
                  </a:cubicBezTo>
                  <a:lnTo>
                    <a:pt x="5013" y="5477"/>
                  </a:lnTo>
                  <a:cubicBezTo>
                    <a:pt x="5239" y="5560"/>
                    <a:pt x="5489" y="5620"/>
                    <a:pt x="5763" y="5620"/>
                  </a:cubicBezTo>
                  <a:cubicBezTo>
                    <a:pt x="6025" y="5620"/>
                    <a:pt x="6263" y="5584"/>
                    <a:pt x="6501" y="5477"/>
                  </a:cubicBezTo>
                  <a:close/>
                  <a:moveTo>
                    <a:pt x="5763" y="0"/>
                  </a:moveTo>
                  <a:cubicBezTo>
                    <a:pt x="5072" y="0"/>
                    <a:pt x="4465" y="238"/>
                    <a:pt x="4013" y="679"/>
                  </a:cubicBezTo>
                  <a:cubicBezTo>
                    <a:pt x="3560" y="1131"/>
                    <a:pt x="3286" y="1774"/>
                    <a:pt x="3239" y="2512"/>
                  </a:cubicBezTo>
                  <a:cubicBezTo>
                    <a:pt x="3227" y="2703"/>
                    <a:pt x="3215" y="2905"/>
                    <a:pt x="3203" y="3084"/>
                  </a:cubicBezTo>
                  <a:lnTo>
                    <a:pt x="1608" y="3084"/>
                  </a:lnTo>
                  <a:cubicBezTo>
                    <a:pt x="1012" y="3084"/>
                    <a:pt x="536" y="3560"/>
                    <a:pt x="536" y="4155"/>
                  </a:cubicBezTo>
                  <a:lnTo>
                    <a:pt x="536" y="4167"/>
                  </a:lnTo>
                  <a:cubicBezTo>
                    <a:pt x="536" y="4298"/>
                    <a:pt x="560" y="4453"/>
                    <a:pt x="619" y="4572"/>
                  </a:cubicBezTo>
                  <a:lnTo>
                    <a:pt x="715" y="4751"/>
                  </a:lnTo>
                  <a:lnTo>
                    <a:pt x="715" y="5025"/>
                  </a:lnTo>
                  <a:cubicBezTo>
                    <a:pt x="715" y="5465"/>
                    <a:pt x="941" y="5858"/>
                    <a:pt x="1262" y="6096"/>
                  </a:cubicBezTo>
                  <a:lnTo>
                    <a:pt x="1262" y="6334"/>
                  </a:lnTo>
                  <a:cubicBezTo>
                    <a:pt x="1262" y="6370"/>
                    <a:pt x="1250" y="6394"/>
                    <a:pt x="1215" y="6418"/>
                  </a:cubicBezTo>
                  <a:lnTo>
                    <a:pt x="524" y="6608"/>
                  </a:lnTo>
                  <a:cubicBezTo>
                    <a:pt x="226" y="6691"/>
                    <a:pt x="0" y="6977"/>
                    <a:pt x="0" y="7287"/>
                  </a:cubicBezTo>
                  <a:lnTo>
                    <a:pt x="0" y="8692"/>
                  </a:lnTo>
                  <a:cubicBezTo>
                    <a:pt x="0" y="8775"/>
                    <a:pt x="72" y="8858"/>
                    <a:pt x="167" y="8858"/>
                  </a:cubicBezTo>
                  <a:cubicBezTo>
                    <a:pt x="250" y="8858"/>
                    <a:pt x="322" y="8775"/>
                    <a:pt x="322" y="8692"/>
                  </a:cubicBezTo>
                  <a:lnTo>
                    <a:pt x="322" y="7287"/>
                  </a:lnTo>
                  <a:cubicBezTo>
                    <a:pt x="322" y="7132"/>
                    <a:pt x="441" y="6977"/>
                    <a:pt x="596" y="6930"/>
                  </a:cubicBezTo>
                  <a:lnTo>
                    <a:pt x="1298" y="6739"/>
                  </a:lnTo>
                  <a:cubicBezTo>
                    <a:pt x="1322" y="6739"/>
                    <a:pt x="1334" y="6727"/>
                    <a:pt x="1369" y="6715"/>
                  </a:cubicBezTo>
                  <a:lnTo>
                    <a:pt x="1798" y="7144"/>
                  </a:lnTo>
                  <a:lnTo>
                    <a:pt x="1798" y="8704"/>
                  </a:lnTo>
                  <a:cubicBezTo>
                    <a:pt x="1798" y="8799"/>
                    <a:pt x="1870" y="8870"/>
                    <a:pt x="1965" y="8870"/>
                  </a:cubicBezTo>
                  <a:cubicBezTo>
                    <a:pt x="2048" y="8870"/>
                    <a:pt x="2131" y="8799"/>
                    <a:pt x="2131" y="8704"/>
                  </a:cubicBezTo>
                  <a:lnTo>
                    <a:pt x="2131" y="7144"/>
                  </a:lnTo>
                  <a:lnTo>
                    <a:pt x="2560" y="6715"/>
                  </a:lnTo>
                  <a:cubicBezTo>
                    <a:pt x="2620" y="6739"/>
                    <a:pt x="2679" y="6751"/>
                    <a:pt x="2727" y="6775"/>
                  </a:cubicBezTo>
                  <a:lnTo>
                    <a:pt x="2905" y="6811"/>
                  </a:lnTo>
                  <a:cubicBezTo>
                    <a:pt x="2667" y="6977"/>
                    <a:pt x="2524" y="7251"/>
                    <a:pt x="2524" y="7549"/>
                  </a:cubicBezTo>
                  <a:lnTo>
                    <a:pt x="2524" y="8704"/>
                  </a:lnTo>
                  <a:cubicBezTo>
                    <a:pt x="2524" y="8799"/>
                    <a:pt x="2608" y="8870"/>
                    <a:pt x="2691" y="8870"/>
                  </a:cubicBezTo>
                  <a:cubicBezTo>
                    <a:pt x="2786" y="8870"/>
                    <a:pt x="2858" y="8799"/>
                    <a:pt x="2858" y="8704"/>
                  </a:cubicBezTo>
                  <a:lnTo>
                    <a:pt x="2858" y="7549"/>
                  </a:lnTo>
                  <a:cubicBezTo>
                    <a:pt x="2858" y="7322"/>
                    <a:pt x="2989" y="7132"/>
                    <a:pt x="3179" y="7037"/>
                  </a:cubicBezTo>
                  <a:lnTo>
                    <a:pt x="4156" y="6608"/>
                  </a:lnTo>
                  <a:cubicBezTo>
                    <a:pt x="4453" y="7215"/>
                    <a:pt x="5072" y="7608"/>
                    <a:pt x="5763" y="7608"/>
                  </a:cubicBezTo>
                  <a:cubicBezTo>
                    <a:pt x="6442" y="7608"/>
                    <a:pt x="7073" y="7215"/>
                    <a:pt x="7370" y="6608"/>
                  </a:cubicBezTo>
                  <a:lnTo>
                    <a:pt x="8335" y="7037"/>
                  </a:lnTo>
                  <a:cubicBezTo>
                    <a:pt x="8537" y="7132"/>
                    <a:pt x="8656" y="7322"/>
                    <a:pt x="8656" y="7549"/>
                  </a:cubicBezTo>
                  <a:lnTo>
                    <a:pt x="8656" y="8704"/>
                  </a:lnTo>
                  <a:cubicBezTo>
                    <a:pt x="8656" y="8799"/>
                    <a:pt x="8739" y="8870"/>
                    <a:pt x="8823" y="8870"/>
                  </a:cubicBezTo>
                  <a:cubicBezTo>
                    <a:pt x="8918" y="8870"/>
                    <a:pt x="8989" y="8799"/>
                    <a:pt x="8989" y="8704"/>
                  </a:cubicBezTo>
                  <a:lnTo>
                    <a:pt x="8989" y="7549"/>
                  </a:lnTo>
                  <a:cubicBezTo>
                    <a:pt x="8989" y="7322"/>
                    <a:pt x="8918" y="7132"/>
                    <a:pt x="8775" y="6965"/>
                  </a:cubicBezTo>
                  <a:lnTo>
                    <a:pt x="9049" y="6834"/>
                  </a:lnTo>
                  <a:lnTo>
                    <a:pt x="9240" y="7025"/>
                  </a:lnTo>
                  <a:cubicBezTo>
                    <a:pt x="9370" y="7156"/>
                    <a:pt x="9549" y="7215"/>
                    <a:pt x="9728" y="7215"/>
                  </a:cubicBezTo>
                  <a:cubicBezTo>
                    <a:pt x="9906" y="7215"/>
                    <a:pt x="10085" y="7156"/>
                    <a:pt x="10228" y="7025"/>
                  </a:cubicBezTo>
                  <a:lnTo>
                    <a:pt x="10418" y="6834"/>
                  </a:lnTo>
                  <a:lnTo>
                    <a:pt x="10978" y="7108"/>
                  </a:lnTo>
                  <a:cubicBezTo>
                    <a:pt x="11121" y="7168"/>
                    <a:pt x="11192" y="7311"/>
                    <a:pt x="11192" y="7442"/>
                  </a:cubicBezTo>
                  <a:lnTo>
                    <a:pt x="11192" y="8692"/>
                  </a:lnTo>
                  <a:cubicBezTo>
                    <a:pt x="11192" y="8775"/>
                    <a:pt x="11264" y="8858"/>
                    <a:pt x="11359" y="8858"/>
                  </a:cubicBezTo>
                  <a:cubicBezTo>
                    <a:pt x="11442" y="8858"/>
                    <a:pt x="11514" y="8775"/>
                    <a:pt x="11514" y="8692"/>
                  </a:cubicBezTo>
                  <a:lnTo>
                    <a:pt x="11514" y="7442"/>
                  </a:lnTo>
                  <a:cubicBezTo>
                    <a:pt x="11537" y="7168"/>
                    <a:pt x="11383" y="6930"/>
                    <a:pt x="11145" y="6799"/>
                  </a:cubicBezTo>
                  <a:lnTo>
                    <a:pt x="10466" y="6453"/>
                  </a:lnTo>
                  <a:lnTo>
                    <a:pt x="10466" y="6441"/>
                  </a:lnTo>
                  <a:lnTo>
                    <a:pt x="10466" y="6096"/>
                  </a:lnTo>
                  <a:cubicBezTo>
                    <a:pt x="10740" y="5906"/>
                    <a:pt x="10942" y="5596"/>
                    <a:pt x="11002" y="5239"/>
                  </a:cubicBezTo>
                  <a:cubicBezTo>
                    <a:pt x="11133" y="5013"/>
                    <a:pt x="11192" y="4775"/>
                    <a:pt x="11192" y="4525"/>
                  </a:cubicBezTo>
                  <a:cubicBezTo>
                    <a:pt x="11192" y="4048"/>
                    <a:pt x="10966" y="3632"/>
                    <a:pt x="10609" y="3382"/>
                  </a:cubicBezTo>
                  <a:cubicBezTo>
                    <a:pt x="10621" y="3298"/>
                    <a:pt x="10644" y="3239"/>
                    <a:pt x="10644" y="3167"/>
                  </a:cubicBezTo>
                  <a:cubicBezTo>
                    <a:pt x="10644" y="2727"/>
                    <a:pt x="10240" y="2369"/>
                    <a:pt x="9751" y="2369"/>
                  </a:cubicBezTo>
                  <a:cubicBezTo>
                    <a:pt x="9251" y="2369"/>
                    <a:pt x="8859" y="2727"/>
                    <a:pt x="8859" y="3167"/>
                  </a:cubicBezTo>
                  <a:cubicBezTo>
                    <a:pt x="8859" y="3239"/>
                    <a:pt x="8870" y="3322"/>
                    <a:pt x="8882" y="3382"/>
                  </a:cubicBezTo>
                  <a:cubicBezTo>
                    <a:pt x="8680" y="3536"/>
                    <a:pt x="8513" y="3751"/>
                    <a:pt x="8406" y="3989"/>
                  </a:cubicBezTo>
                  <a:cubicBezTo>
                    <a:pt x="8358" y="3572"/>
                    <a:pt x="8323" y="3084"/>
                    <a:pt x="8275" y="2512"/>
                  </a:cubicBezTo>
                  <a:cubicBezTo>
                    <a:pt x="8216" y="1774"/>
                    <a:pt x="7942" y="1131"/>
                    <a:pt x="7501" y="679"/>
                  </a:cubicBezTo>
                  <a:cubicBezTo>
                    <a:pt x="7049" y="238"/>
                    <a:pt x="6442" y="0"/>
                    <a:pt x="576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8" name="Google Shape;14778;p69"/>
            <p:cNvSpPr/>
            <p:nvPr/>
          </p:nvSpPr>
          <p:spPr>
            <a:xfrm>
              <a:off x="2114800" y="3635440"/>
              <a:ext cx="11045" cy="37941"/>
            </a:xfrm>
            <a:custGeom>
              <a:avLst/>
              <a:gdLst/>
              <a:ahLst/>
              <a:cxnLst/>
              <a:rect l="l" t="t" r="r" b="b"/>
              <a:pathLst>
                <a:path w="347" h="1192" extrusionOk="0">
                  <a:moveTo>
                    <a:pt x="167" y="1"/>
                  </a:moveTo>
                  <a:cubicBezTo>
                    <a:pt x="72" y="1"/>
                    <a:pt x="1" y="72"/>
                    <a:pt x="1" y="156"/>
                  </a:cubicBezTo>
                  <a:lnTo>
                    <a:pt x="1" y="1025"/>
                  </a:lnTo>
                  <a:cubicBezTo>
                    <a:pt x="1" y="1108"/>
                    <a:pt x="72" y="1191"/>
                    <a:pt x="167" y="1191"/>
                  </a:cubicBezTo>
                  <a:cubicBezTo>
                    <a:pt x="251" y="1191"/>
                    <a:pt x="322" y="1108"/>
                    <a:pt x="322" y="1025"/>
                  </a:cubicBezTo>
                  <a:lnTo>
                    <a:pt x="322" y="156"/>
                  </a:lnTo>
                  <a:cubicBezTo>
                    <a:pt x="346" y="72"/>
                    <a:pt x="251"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779" name="Google Shape;14779;p69"/>
          <p:cNvGrpSpPr/>
          <p:nvPr/>
        </p:nvGrpSpPr>
        <p:grpSpPr>
          <a:xfrm>
            <a:off x="3678830" y="3447133"/>
            <a:ext cx="369164" cy="323297"/>
            <a:chOff x="3678830" y="3370933"/>
            <a:chExt cx="369164" cy="323297"/>
          </a:xfrm>
        </p:grpSpPr>
        <p:sp>
          <p:nvSpPr>
            <p:cNvPr id="14780" name="Google Shape;14780;p69"/>
            <p:cNvSpPr/>
            <p:nvPr/>
          </p:nvSpPr>
          <p:spPr>
            <a:xfrm>
              <a:off x="3678830" y="3370933"/>
              <a:ext cx="369164" cy="323297"/>
            </a:xfrm>
            <a:custGeom>
              <a:avLst/>
              <a:gdLst/>
              <a:ahLst/>
              <a:cxnLst/>
              <a:rect l="l" t="t" r="r" b="b"/>
              <a:pathLst>
                <a:path w="11598" h="10157" extrusionOk="0">
                  <a:moveTo>
                    <a:pt x="6514" y="357"/>
                  </a:moveTo>
                  <a:lnTo>
                    <a:pt x="6180" y="3274"/>
                  </a:lnTo>
                  <a:cubicBezTo>
                    <a:pt x="6180" y="3274"/>
                    <a:pt x="6180" y="3286"/>
                    <a:pt x="6168" y="3286"/>
                  </a:cubicBezTo>
                  <a:lnTo>
                    <a:pt x="5406" y="3286"/>
                  </a:lnTo>
                  <a:cubicBezTo>
                    <a:pt x="5406" y="3286"/>
                    <a:pt x="5394" y="3286"/>
                    <a:pt x="5394" y="3274"/>
                  </a:cubicBezTo>
                  <a:lnTo>
                    <a:pt x="5061" y="357"/>
                  </a:lnTo>
                  <a:close/>
                  <a:moveTo>
                    <a:pt x="11026" y="2893"/>
                  </a:moveTo>
                  <a:cubicBezTo>
                    <a:pt x="11133" y="2893"/>
                    <a:pt x="11228" y="2977"/>
                    <a:pt x="11228" y="3084"/>
                  </a:cubicBezTo>
                  <a:lnTo>
                    <a:pt x="11228" y="9620"/>
                  </a:lnTo>
                  <a:lnTo>
                    <a:pt x="11240" y="9620"/>
                  </a:lnTo>
                  <a:cubicBezTo>
                    <a:pt x="11240" y="9716"/>
                    <a:pt x="11157" y="9811"/>
                    <a:pt x="11050" y="9811"/>
                  </a:cubicBezTo>
                  <a:lnTo>
                    <a:pt x="525" y="9811"/>
                  </a:lnTo>
                  <a:cubicBezTo>
                    <a:pt x="418" y="9811"/>
                    <a:pt x="334" y="9716"/>
                    <a:pt x="334" y="9620"/>
                  </a:cubicBezTo>
                  <a:lnTo>
                    <a:pt x="334" y="3084"/>
                  </a:lnTo>
                  <a:cubicBezTo>
                    <a:pt x="334" y="2977"/>
                    <a:pt x="418" y="2893"/>
                    <a:pt x="525" y="2893"/>
                  </a:cubicBezTo>
                  <a:lnTo>
                    <a:pt x="5025" y="2893"/>
                  </a:lnTo>
                  <a:lnTo>
                    <a:pt x="5061" y="3310"/>
                  </a:lnTo>
                  <a:cubicBezTo>
                    <a:pt x="5085" y="3489"/>
                    <a:pt x="5228" y="3620"/>
                    <a:pt x="5406" y="3620"/>
                  </a:cubicBezTo>
                  <a:lnTo>
                    <a:pt x="6168" y="3620"/>
                  </a:lnTo>
                  <a:cubicBezTo>
                    <a:pt x="6347" y="3620"/>
                    <a:pt x="6490" y="3489"/>
                    <a:pt x="6502" y="3310"/>
                  </a:cubicBezTo>
                  <a:lnTo>
                    <a:pt x="6549" y="2893"/>
                  </a:lnTo>
                  <a:close/>
                  <a:moveTo>
                    <a:pt x="4882" y="0"/>
                  </a:moveTo>
                  <a:cubicBezTo>
                    <a:pt x="4847" y="0"/>
                    <a:pt x="4799" y="12"/>
                    <a:pt x="4763" y="60"/>
                  </a:cubicBezTo>
                  <a:cubicBezTo>
                    <a:pt x="4740" y="95"/>
                    <a:pt x="4728" y="155"/>
                    <a:pt x="4728" y="191"/>
                  </a:cubicBezTo>
                  <a:lnTo>
                    <a:pt x="4990" y="2548"/>
                  </a:lnTo>
                  <a:lnTo>
                    <a:pt x="537" y="2548"/>
                  </a:lnTo>
                  <a:cubicBezTo>
                    <a:pt x="239" y="2548"/>
                    <a:pt x="1" y="2786"/>
                    <a:pt x="1" y="3084"/>
                  </a:cubicBezTo>
                  <a:lnTo>
                    <a:pt x="1" y="9620"/>
                  </a:lnTo>
                  <a:cubicBezTo>
                    <a:pt x="1" y="9918"/>
                    <a:pt x="239" y="10156"/>
                    <a:pt x="537" y="10156"/>
                  </a:cubicBezTo>
                  <a:lnTo>
                    <a:pt x="11062" y="10156"/>
                  </a:lnTo>
                  <a:cubicBezTo>
                    <a:pt x="11359" y="10156"/>
                    <a:pt x="11598" y="9918"/>
                    <a:pt x="11598" y="9620"/>
                  </a:cubicBezTo>
                  <a:lnTo>
                    <a:pt x="11598" y="3084"/>
                  </a:lnTo>
                  <a:cubicBezTo>
                    <a:pt x="11586" y="2786"/>
                    <a:pt x="11348" y="2548"/>
                    <a:pt x="11050" y="2548"/>
                  </a:cubicBezTo>
                  <a:lnTo>
                    <a:pt x="6597" y="2548"/>
                  </a:lnTo>
                  <a:lnTo>
                    <a:pt x="6871" y="191"/>
                  </a:lnTo>
                  <a:cubicBezTo>
                    <a:pt x="6871" y="155"/>
                    <a:pt x="6847" y="107"/>
                    <a:pt x="6823" y="60"/>
                  </a:cubicBezTo>
                  <a:cubicBezTo>
                    <a:pt x="6787" y="36"/>
                    <a:pt x="6752" y="0"/>
                    <a:pt x="670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81" name="Google Shape;14781;p69"/>
            <p:cNvSpPr/>
            <p:nvPr/>
          </p:nvSpPr>
          <p:spPr>
            <a:xfrm>
              <a:off x="3713716" y="3498253"/>
              <a:ext cx="126206" cy="161092"/>
            </a:xfrm>
            <a:custGeom>
              <a:avLst/>
              <a:gdLst/>
              <a:ahLst/>
              <a:cxnLst/>
              <a:rect l="l" t="t" r="r" b="b"/>
              <a:pathLst>
                <a:path w="3965" h="5061" extrusionOk="0">
                  <a:moveTo>
                    <a:pt x="2155" y="1251"/>
                  </a:moveTo>
                  <a:cubicBezTo>
                    <a:pt x="2358" y="1251"/>
                    <a:pt x="2524" y="1418"/>
                    <a:pt x="2524" y="1632"/>
                  </a:cubicBezTo>
                  <a:lnTo>
                    <a:pt x="2524" y="1989"/>
                  </a:lnTo>
                  <a:cubicBezTo>
                    <a:pt x="2536" y="2299"/>
                    <a:pt x="2286" y="2537"/>
                    <a:pt x="1977" y="2537"/>
                  </a:cubicBezTo>
                  <a:cubicBezTo>
                    <a:pt x="1667" y="2537"/>
                    <a:pt x="1429" y="2287"/>
                    <a:pt x="1429" y="1989"/>
                  </a:cubicBezTo>
                  <a:lnTo>
                    <a:pt x="1429" y="1632"/>
                  </a:lnTo>
                  <a:cubicBezTo>
                    <a:pt x="1429" y="1418"/>
                    <a:pt x="1584" y="1251"/>
                    <a:pt x="1798" y="1251"/>
                  </a:cubicBezTo>
                  <a:close/>
                  <a:moveTo>
                    <a:pt x="2167" y="2846"/>
                  </a:moveTo>
                  <a:lnTo>
                    <a:pt x="2167" y="2953"/>
                  </a:lnTo>
                  <a:cubicBezTo>
                    <a:pt x="2167" y="3025"/>
                    <a:pt x="2179" y="3084"/>
                    <a:pt x="2227" y="3132"/>
                  </a:cubicBezTo>
                  <a:lnTo>
                    <a:pt x="1989" y="3370"/>
                  </a:lnTo>
                  <a:lnTo>
                    <a:pt x="1977" y="3370"/>
                  </a:lnTo>
                  <a:lnTo>
                    <a:pt x="1739" y="3132"/>
                  </a:lnTo>
                  <a:cubicBezTo>
                    <a:pt x="1762" y="3073"/>
                    <a:pt x="1774" y="3013"/>
                    <a:pt x="1774" y="2953"/>
                  </a:cubicBezTo>
                  <a:lnTo>
                    <a:pt x="1774" y="2846"/>
                  </a:lnTo>
                  <a:cubicBezTo>
                    <a:pt x="1834" y="2858"/>
                    <a:pt x="1917" y="2858"/>
                    <a:pt x="1977" y="2858"/>
                  </a:cubicBezTo>
                  <a:cubicBezTo>
                    <a:pt x="2036" y="2858"/>
                    <a:pt x="2108" y="2846"/>
                    <a:pt x="2167" y="2846"/>
                  </a:cubicBezTo>
                  <a:close/>
                  <a:moveTo>
                    <a:pt x="2512" y="3334"/>
                  </a:moveTo>
                  <a:lnTo>
                    <a:pt x="2810" y="3489"/>
                  </a:lnTo>
                  <a:cubicBezTo>
                    <a:pt x="2870" y="3513"/>
                    <a:pt x="2917" y="3596"/>
                    <a:pt x="2917" y="3668"/>
                  </a:cubicBezTo>
                  <a:lnTo>
                    <a:pt x="2917" y="4727"/>
                  </a:lnTo>
                  <a:lnTo>
                    <a:pt x="1072" y="4727"/>
                  </a:lnTo>
                  <a:lnTo>
                    <a:pt x="1072" y="3668"/>
                  </a:lnTo>
                  <a:cubicBezTo>
                    <a:pt x="1072" y="3596"/>
                    <a:pt x="1108" y="3537"/>
                    <a:pt x="1167" y="3489"/>
                  </a:cubicBezTo>
                  <a:lnTo>
                    <a:pt x="1465" y="3334"/>
                  </a:lnTo>
                  <a:lnTo>
                    <a:pt x="1739" y="3608"/>
                  </a:lnTo>
                  <a:cubicBezTo>
                    <a:pt x="1810" y="3680"/>
                    <a:pt x="1905" y="3704"/>
                    <a:pt x="1989" y="3704"/>
                  </a:cubicBezTo>
                  <a:cubicBezTo>
                    <a:pt x="2084" y="3704"/>
                    <a:pt x="2167" y="3680"/>
                    <a:pt x="2239" y="3608"/>
                  </a:cubicBezTo>
                  <a:lnTo>
                    <a:pt x="2512" y="3334"/>
                  </a:lnTo>
                  <a:close/>
                  <a:moveTo>
                    <a:pt x="3608" y="334"/>
                  </a:moveTo>
                  <a:cubicBezTo>
                    <a:pt x="3608" y="334"/>
                    <a:pt x="3632" y="334"/>
                    <a:pt x="3632" y="346"/>
                  </a:cubicBezTo>
                  <a:lnTo>
                    <a:pt x="3632" y="4704"/>
                  </a:lnTo>
                  <a:lnTo>
                    <a:pt x="3239" y="4727"/>
                  </a:lnTo>
                  <a:lnTo>
                    <a:pt x="3239" y="3668"/>
                  </a:lnTo>
                  <a:cubicBezTo>
                    <a:pt x="3239" y="3454"/>
                    <a:pt x="3120" y="3275"/>
                    <a:pt x="2941" y="3192"/>
                  </a:cubicBezTo>
                  <a:lnTo>
                    <a:pt x="2512" y="2977"/>
                  </a:lnTo>
                  <a:lnTo>
                    <a:pt x="2512" y="2965"/>
                  </a:lnTo>
                  <a:lnTo>
                    <a:pt x="2512" y="2715"/>
                  </a:lnTo>
                  <a:cubicBezTo>
                    <a:pt x="2739" y="2549"/>
                    <a:pt x="2870" y="2275"/>
                    <a:pt x="2870" y="2001"/>
                  </a:cubicBezTo>
                  <a:lnTo>
                    <a:pt x="2870" y="1644"/>
                  </a:lnTo>
                  <a:cubicBezTo>
                    <a:pt x="2870" y="1251"/>
                    <a:pt x="2536" y="929"/>
                    <a:pt x="2155" y="929"/>
                  </a:cubicBezTo>
                  <a:lnTo>
                    <a:pt x="1798" y="929"/>
                  </a:lnTo>
                  <a:cubicBezTo>
                    <a:pt x="1405" y="929"/>
                    <a:pt x="1084" y="1251"/>
                    <a:pt x="1084" y="1644"/>
                  </a:cubicBezTo>
                  <a:lnTo>
                    <a:pt x="1084" y="2001"/>
                  </a:lnTo>
                  <a:cubicBezTo>
                    <a:pt x="1084" y="2299"/>
                    <a:pt x="1227" y="2549"/>
                    <a:pt x="1441" y="2715"/>
                  </a:cubicBezTo>
                  <a:lnTo>
                    <a:pt x="1441" y="2965"/>
                  </a:lnTo>
                  <a:lnTo>
                    <a:pt x="1441" y="2977"/>
                  </a:lnTo>
                  <a:lnTo>
                    <a:pt x="1012" y="3192"/>
                  </a:lnTo>
                  <a:cubicBezTo>
                    <a:pt x="834" y="3275"/>
                    <a:pt x="715" y="3454"/>
                    <a:pt x="715" y="3668"/>
                  </a:cubicBezTo>
                  <a:lnTo>
                    <a:pt x="715" y="4727"/>
                  </a:lnTo>
                  <a:lnTo>
                    <a:pt x="357" y="4727"/>
                  </a:lnTo>
                  <a:cubicBezTo>
                    <a:pt x="357" y="4727"/>
                    <a:pt x="334" y="4727"/>
                    <a:pt x="334" y="4704"/>
                  </a:cubicBezTo>
                  <a:lnTo>
                    <a:pt x="334" y="346"/>
                  </a:lnTo>
                  <a:cubicBezTo>
                    <a:pt x="334" y="346"/>
                    <a:pt x="334" y="334"/>
                    <a:pt x="357" y="334"/>
                  </a:cubicBezTo>
                  <a:close/>
                  <a:moveTo>
                    <a:pt x="357" y="1"/>
                  </a:moveTo>
                  <a:cubicBezTo>
                    <a:pt x="155" y="1"/>
                    <a:pt x="0" y="167"/>
                    <a:pt x="0" y="358"/>
                  </a:cubicBezTo>
                  <a:lnTo>
                    <a:pt x="0" y="4704"/>
                  </a:lnTo>
                  <a:cubicBezTo>
                    <a:pt x="0" y="4906"/>
                    <a:pt x="155" y="5061"/>
                    <a:pt x="357" y="5061"/>
                  </a:cubicBezTo>
                  <a:lnTo>
                    <a:pt x="3608" y="5061"/>
                  </a:lnTo>
                  <a:cubicBezTo>
                    <a:pt x="3810" y="5061"/>
                    <a:pt x="3965" y="4906"/>
                    <a:pt x="3965" y="4704"/>
                  </a:cubicBezTo>
                  <a:lnTo>
                    <a:pt x="3965" y="346"/>
                  </a:lnTo>
                  <a:cubicBezTo>
                    <a:pt x="3965" y="155"/>
                    <a:pt x="3810" y="1"/>
                    <a:pt x="360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82" name="Google Shape;14782;p69"/>
            <p:cNvSpPr/>
            <p:nvPr/>
          </p:nvSpPr>
          <p:spPr>
            <a:xfrm>
              <a:off x="3863795" y="3498253"/>
              <a:ext cx="149728" cy="34154"/>
            </a:xfrm>
            <a:custGeom>
              <a:avLst/>
              <a:gdLst/>
              <a:ahLst/>
              <a:cxnLst/>
              <a:rect l="l" t="t" r="r" b="b"/>
              <a:pathLst>
                <a:path w="4704" h="1073" extrusionOk="0">
                  <a:moveTo>
                    <a:pt x="4334" y="334"/>
                  </a:moveTo>
                  <a:cubicBezTo>
                    <a:pt x="4334" y="334"/>
                    <a:pt x="4346" y="334"/>
                    <a:pt x="4346" y="346"/>
                  </a:cubicBezTo>
                  <a:lnTo>
                    <a:pt x="4346" y="715"/>
                  </a:lnTo>
                  <a:lnTo>
                    <a:pt x="345" y="739"/>
                  </a:lnTo>
                  <a:cubicBezTo>
                    <a:pt x="345" y="739"/>
                    <a:pt x="322" y="739"/>
                    <a:pt x="322" y="715"/>
                  </a:cubicBezTo>
                  <a:lnTo>
                    <a:pt x="322" y="346"/>
                  </a:lnTo>
                  <a:cubicBezTo>
                    <a:pt x="322" y="346"/>
                    <a:pt x="322" y="334"/>
                    <a:pt x="345" y="334"/>
                  </a:cubicBezTo>
                  <a:close/>
                  <a:moveTo>
                    <a:pt x="357" y="1"/>
                  </a:moveTo>
                  <a:cubicBezTo>
                    <a:pt x="167" y="1"/>
                    <a:pt x="0" y="167"/>
                    <a:pt x="0" y="358"/>
                  </a:cubicBezTo>
                  <a:lnTo>
                    <a:pt x="0" y="715"/>
                  </a:lnTo>
                  <a:cubicBezTo>
                    <a:pt x="0" y="917"/>
                    <a:pt x="167" y="1072"/>
                    <a:pt x="357" y="1072"/>
                  </a:cubicBezTo>
                  <a:lnTo>
                    <a:pt x="4346" y="1072"/>
                  </a:lnTo>
                  <a:cubicBezTo>
                    <a:pt x="4536" y="1072"/>
                    <a:pt x="4703" y="917"/>
                    <a:pt x="4703" y="715"/>
                  </a:cubicBezTo>
                  <a:lnTo>
                    <a:pt x="4703" y="346"/>
                  </a:lnTo>
                  <a:cubicBezTo>
                    <a:pt x="4691" y="155"/>
                    <a:pt x="4536" y="1"/>
                    <a:pt x="434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83" name="Google Shape;14783;p69"/>
            <p:cNvSpPr/>
            <p:nvPr/>
          </p:nvSpPr>
          <p:spPr>
            <a:xfrm>
              <a:off x="3863413" y="3544502"/>
              <a:ext cx="114843" cy="33740"/>
            </a:xfrm>
            <a:custGeom>
              <a:avLst/>
              <a:gdLst/>
              <a:ahLst/>
              <a:cxnLst/>
              <a:rect l="l" t="t" r="r" b="b"/>
              <a:pathLst>
                <a:path w="3608" h="1060" extrusionOk="0">
                  <a:moveTo>
                    <a:pt x="3251" y="334"/>
                  </a:moveTo>
                  <a:cubicBezTo>
                    <a:pt x="3251" y="334"/>
                    <a:pt x="3274" y="334"/>
                    <a:pt x="3274" y="357"/>
                  </a:cubicBezTo>
                  <a:lnTo>
                    <a:pt x="3274" y="715"/>
                  </a:lnTo>
                  <a:lnTo>
                    <a:pt x="357" y="727"/>
                  </a:lnTo>
                  <a:cubicBezTo>
                    <a:pt x="357" y="727"/>
                    <a:pt x="334" y="727"/>
                    <a:pt x="334" y="715"/>
                  </a:cubicBezTo>
                  <a:lnTo>
                    <a:pt x="334" y="357"/>
                  </a:lnTo>
                  <a:cubicBezTo>
                    <a:pt x="334" y="357"/>
                    <a:pt x="334" y="334"/>
                    <a:pt x="357" y="334"/>
                  </a:cubicBezTo>
                  <a:close/>
                  <a:moveTo>
                    <a:pt x="357" y="0"/>
                  </a:moveTo>
                  <a:cubicBezTo>
                    <a:pt x="155" y="0"/>
                    <a:pt x="0" y="155"/>
                    <a:pt x="0" y="357"/>
                  </a:cubicBezTo>
                  <a:lnTo>
                    <a:pt x="0" y="715"/>
                  </a:lnTo>
                  <a:cubicBezTo>
                    <a:pt x="0" y="905"/>
                    <a:pt x="155" y="1060"/>
                    <a:pt x="357" y="1060"/>
                  </a:cubicBezTo>
                  <a:lnTo>
                    <a:pt x="3251" y="1060"/>
                  </a:lnTo>
                  <a:cubicBezTo>
                    <a:pt x="3453" y="1060"/>
                    <a:pt x="3608" y="905"/>
                    <a:pt x="3608" y="715"/>
                  </a:cubicBezTo>
                  <a:lnTo>
                    <a:pt x="3608" y="357"/>
                  </a:lnTo>
                  <a:cubicBezTo>
                    <a:pt x="3608" y="155"/>
                    <a:pt x="3453" y="0"/>
                    <a:pt x="325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84" name="Google Shape;14784;p69"/>
            <p:cNvSpPr/>
            <p:nvPr/>
          </p:nvSpPr>
          <p:spPr>
            <a:xfrm>
              <a:off x="3863795" y="3590719"/>
              <a:ext cx="68625" cy="10663"/>
            </a:xfrm>
            <a:custGeom>
              <a:avLst/>
              <a:gdLst/>
              <a:ahLst/>
              <a:cxnLst/>
              <a:rect l="l" t="t" r="r" b="b"/>
              <a:pathLst>
                <a:path w="2156" h="335" extrusionOk="0">
                  <a:moveTo>
                    <a:pt x="167" y="1"/>
                  </a:moveTo>
                  <a:cubicBezTo>
                    <a:pt x="72" y="1"/>
                    <a:pt x="0" y="72"/>
                    <a:pt x="0" y="168"/>
                  </a:cubicBezTo>
                  <a:cubicBezTo>
                    <a:pt x="0" y="251"/>
                    <a:pt x="72" y="334"/>
                    <a:pt x="167" y="334"/>
                  </a:cubicBezTo>
                  <a:lnTo>
                    <a:pt x="1977" y="334"/>
                  </a:lnTo>
                  <a:cubicBezTo>
                    <a:pt x="2072" y="334"/>
                    <a:pt x="2143" y="251"/>
                    <a:pt x="2143" y="168"/>
                  </a:cubicBezTo>
                  <a:cubicBezTo>
                    <a:pt x="2155" y="72"/>
                    <a:pt x="2072" y="1"/>
                    <a:pt x="197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85" name="Google Shape;14785;p69"/>
            <p:cNvSpPr/>
            <p:nvPr/>
          </p:nvSpPr>
          <p:spPr>
            <a:xfrm>
              <a:off x="3944897" y="3590719"/>
              <a:ext cx="33358" cy="10663"/>
            </a:xfrm>
            <a:custGeom>
              <a:avLst/>
              <a:gdLst/>
              <a:ahLst/>
              <a:cxnLst/>
              <a:rect l="l" t="t" r="r" b="b"/>
              <a:pathLst>
                <a:path w="1048" h="335" extrusionOk="0">
                  <a:moveTo>
                    <a:pt x="155" y="1"/>
                  </a:moveTo>
                  <a:cubicBezTo>
                    <a:pt x="71" y="1"/>
                    <a:pt x="0" y="72"/>
                    <a:pt x="0" y="168"/>
                  </a:cubicBezTo>
                  <a:cubicBezTo>
                    <a:pt x="0" y="251"/>
                    <a:pt x="71" y="334"/>
                    <a:pt x="155" y="334"/>
                  </a:cubicBezTo>
                  <a:lnTo>
                    <a:pt x="893" y="334"/>
                  </a:lnTo>
                  <a:cubicBezTo>
                    <a:pt x="976" y="334"/>
                    <a:pt x="1048" y="251"/>
                    <a:pt x="1048" y="168"/>
                  </a:cubicBezTo>
                  <a:cubicBezTo>
                    <a:pt x="1048" y="72"/>
                    <a:pt x="976" y="1"/>
                    <a:pt x="89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86" name="Google Shape;14786;p69"/>
            <p:cNvSpPr/>
            <p:nvPr/>
          </p:nvSpPr>
          <p:spPr>
            <a:xfrm>
              <a:off x="3864176" y="3625223"/>
              <a:ext cx="21995" cy="10631"/>
            </a:xfrm>
            <a:custGeom>
              <a:avLst/>
              <a:gdLst/>
              <a:ahLst/>
              <a:cxnLst/>
              <a:rect l="l" t="t" r="r" b="b"/>
              <a:pathLst>
                <a:path w="691" h="334" extrusionOk="0">
                  <a:moveTo>
                    <a:pt x="167" y="0"/>
                  </a:moveTo>
                  <a:cubicBezTo>
                    <a:pt x="71" y="0"/>
                    <a:pt x="0" y="84"/>
                    <a:pt x="0" y="167"/>
                  </a:cubicBezTo>
                  <a:cubicBezTo>
                    <a:pt x="0" y="262"/>
                    <a:pt x="71" y="334"/>
                    <a:pt x="167" y="334"/>
                  </a:cubicBezTo>
                  <a:lnTo>
                    <a:pt x="524" y="334"/>
                  </a:lnTo>
                  <a:cubicBezTo>
                    <a:pt x="607" y="334"/>
                    <a:pt x="691" y="262"/>
                    <a:pt x="691" y="167"/>
                  </a:cubicBezTo>
                  <a:cubicBezTo>
                    <a:pt x="691" y="84"/>
                    <a:pt x="607" y="0"/>
                    <a:pt x="52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87" name="Google Shape;14787;p69"/>
            <p:cNvSpPr/>
            <p:nvPr/>
          </p:nvSpPr>
          <p:spPr>
            <a:xfrm>
              <a:off x="3898648" y="3625223"/>
              <a:ext cx="56498" cy="10631"/>
            </a:xfrm>
            <a:custGeom>
              <a:avLst/>
              <a:gdLst/>
              <a:ahLst/>
              <a:cxnLst/>
              <a:rect l="l" t="t" r="r" b="b"/>
              <a:pathLst>
                <a:path w="1775" h="334" extrusionOk="0">
                  <a:moveTo>
                    <a:pt x="167" y="0"/>
                  </a:moveTo>
                  <a:cubicBezTo>
                    <a:pt x="84" y="0"/>
                    <a:pt x="0" y="84"/>
                    <a:pt x="0" y="167"/>
                  </a:cubicBezTo>
                  <a:cubicBezTo>
                    <a:pt x="0" y="262"/>
                    <a:pt x="84" y="334"/>
                    <a:pt x="167" y="334"/>
                  </a:cubicBezTo>
                  <a:lnTo>
                    <a:pt x="1608" y="334"/>
                  </a:lnTo>
                  <a:cubicBezTo>
                    <a:pt x="1703" y="334"/>
                    <a:pt x="1775" y="262"/>
                    <a:pt x="1775" y="167"/>
                  </a:cubicBezTo>
                  <a:cubicBezTo>
                    <a:pt x="1775" y="84"/>
                    <a:pt x="1703" y="0"/>
                    <a:pt x="160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88" name="Google Shape;14788;p69"/>
            <p:cNvSpPr/>
            <p:nvPr/>
          </p:nvSpPr>
          <p:spPr>
            <a:xfrm>
              <a:off x="3864176" y="3648713"/>
              <a:ext cx="21995" cy="10249"/>
            </a:xfrm>
            <a:custGeom>
              <a:avLst/>
              <a:gdLst/>
              <a:ahLst/>
              <a:cxnLst/>
              <a:rect l="l" t="t" r="r" b="b"/>
              <a:pathLst>
                <a:path w="691" h="322" extrusionOk="0">
                  <a:moveTo>
                    <a:pt x="167" y="0"/>
                  </a:moveTo>
                  <a:cubicBezTo>
                    <a:pt x="71" y="0"/>
                    <a:pt x="0" y="72"/>
                    <a:pt x="0" y="155"/>
                  </a:cubicBezTo>
                  <a:cubicBezTo>
                    <a:pt x="0" y="251"/>
                    <a:pt x="71" y="322"/>
                    <a:pt x="167" y="322"/>
                  </a:cubicBezTo>
                  <a:lnTo>
                    <a:pt x="524" y="322"/>
                  </a:lnTo>
                  <a:cubicBezTo>
                    <a:pt x="607" y="322"/>
                    <a:pt x="691" y="251"/>
                    <a:pt x="691" y="155"/>
                  </a:cubicBezTo>
                  <a:cubicBezTo>
                    <a:pt x="691" y="72"/>
                    <a:pt x="607" y="0"/>
                    <a:pt x="52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89" name="Google Shape;14789;p69"/>
            <p:cNvSpPr/>
            <p:nvPr/>
          </p:nvSpPr>
          <p:spPr>
            <a:xfrm>
              <a:off x="3898648" y="3648713"/>
              <a:ext cx="56498" cy="10249"/>
            </a:xfrm>
            <a:custGeom>
              <a:avLst/>
              <a:gdLst/>
              <a:ahLst/>
              <a:cxnLst/>
              <a:rect l="l" t="t" r="r" b="b"/>
              <a:pathLst>
                <a:path w="1775" h="322" extrusionOk="0">
                  <a:moveTo>
                    <a:pt x="167" y="0"/>
                  </a:moveTo>
                  <a:cubicBezTo>
                    <a:pt x="84" y="0"/>
                    <a:pt x="0" y="72"/>
                    <a:pt x="0" y="155"/>
                  </a:cubicBezTo>
                  <a:cubicBezTo>
                    <a:pt x="0" y="251"/>
                    <a:pt x="84" y="322"/>
                    <a:pt x="167" y="322"/>
                  </a:cubicBezTo>
                  <a:lnTo>
                    <a:pt x="1608" y="322"/>
                  </a:lnTo>
                  <a:cubicBezTo>
                    <a:pt x="1703" y="322"/>
                    <a:pt x="1775" y="251"/>
                    <a:pt x="1775" y="155"/>
                  </a:cubicBezTo>
                  <a:cubicBezTo>
                    <a:pt x="1775" y="72"/>
                    <a:pt x="1703" y="0"/>
                    <a:pt x="160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90" name="Google Shape;14790;p69"/>
            <p:cNvSpPr/>
            <p:nvPr/>
          </p:nvSpPr>
          <p:spPr>
            <a:xfrm>
              <a:off x="3858097" y="3452036"/>
              <a:ext cx="11013" cy="10249"/>
            </a:xfrm>
            <a:custGeom>
              <a:avLst/>
              <a:gdLst/>
              <a:ahLst/>
              <a:cxnLst/>
              <a:rect l="l" t="t" r="r" b="b"/>
              <a:pathLst>
                <a:path w="346" h="322" extrusionOk="0">
                  <a:moveTo>
                    <a:pt x="167" y="0"/>
                  </a:moveTo>
                  <a:cubicBezTo>
                    <a:pt x="72" y="0"/>
                    <a:pt x="1" y="72"/>
                    <a:pt x="1" y="167"/>
                  </a:cubicBezTo>
                  <a:cubicBezTo>
                    <a:pt x="1" y="250"/>
                    <a:pt x="72" y="322"/>
                    <a:pt x="167" y="322"/>
                  </a:cubicBezTo>
                  <a:cubicBezTo>
                    <a:pt x="251" y="322"/>
                    <a:pt x="322" y="250"/>
                    <a:pt x="322" y="167"/>
                  </a:cubicBezTo>
                  <a:cubicBezTo>
                    <a:pt x="346" y="72"/>
                    <a:pt x="251"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791" name="Google Shape;14791;p69"/>
          <p:cNvGrpSpPr/>
          <p:nvPr/>
        </p:nvGrpSpPr>
        <p:grpSpPr>
          <a:xfrm>
            <a:off x="859265" y="3424375"/>
            <a:ext cx="312316" cy="368400"/>
            <a:chOff x="859265" y="3348175"/>
            <a:chExt cx="312316" cy="368400"/>
          </a:xfrm>
        </p:grpSpPr>
        <p:sp>
          <p:nvSpPr>
            <p:cNvPr id="14792" name="Google Shape;14792;p69"/>
            <p:cNvSpPr/>
            <p:nvPr/>
          </p:nvSpPr>
          <p:spPr>
            <a:xfrm>
              <a:off x="968792" y="3507102"/>
              <a:ext cx="92498" cy="30589"/>
            </a:xfrm>
            <a:custGeom>
              <a:avLst/>
              <a:gdLst/>
              <a:ahLst/>
              <a:cxnLst/>
              <a:rect l="l" t="t" r="r" b="b"/>
              <a:pathLst>
                <a:path w="2906" h="961" extrusionOk="0">
                  <a:moveTo>
                    <a:pt x="1169" y="1"/>
                  </a:moveTo>
                  <a:cubicBezTo>
                    <a:pt x="820" y="1"/>
                    <a:pt x="503" y="37"/>
                    <a:pt x="298" y="68"/>
                  </a:cubicBezTo>
                  <a:cubicBezTo>
                    <a:pt x="119" y="104"/>
                    <a:pt x="0" y="247"/>
                    <a:pt x="0" y="413"/>
                  </a:cubicBezTo>
                  <a:lnTo>
                    <a:pt x="0" y="794"/>
                  </a:lnTo>
                  <a:cubicBezTo>
                    <a:pt x="0" y="890"/>
                    <a:pt x="72" y="961"/>
                    <a:pt x="167" y="961"/>
                  </a:cubicBezTo>
                  <a:cubicBezTo>
                    <a:pt x="250" y="961"/>
                    <a:pt x="322" y="890"/>
                    <a:pt x="322" y="794"/>
                  </a:cubicBezTo>
                  <a:lnTo>
                    <a:pt x="322" y="413"/>
                  </a:lnTo>
                  <a:cubicBezTo>
                    <a:pt x="322" y="413"/>
                    <a:pt x="322" y="401"/>
                    <a:pt x="346" y="401"/>
                  </a:cubicBezTo>
                  <a:cubicBezTo>
                    <a:pt x="513" y="373"/>
                    <a:pt x="820" y="331"/>
                    <a:pt x="1157" y="331"/>
                  </a:cubicBezTo>
                  <a:cubicBezTo>
                    <a:pt x="1250" y="331"/>
                    <a:pt x="1345" y="334"/>
                    <a:pt x="1441" y="342"/>
                  </a:cubicBezTo>
                  <a:cubicBezTo>
                    <a:pt x="1977" y="366"/>
                    <a:pt x="2346" y="497"/>
                    <a:pt x="2572" y="735"/>
                  </a:cubicBezTo>
                  <a:cubicBezTo>
                    <a:pt x="2602" y="764"/>
                    <a:pt x="2646" y="779"/>
                    <a:pt x="2691" y="779"/>
                  </a:cubicBezTo>
                  <a:cubicBezTo>
                    <a:pt x="2736" y="779"/>
                    <a:pt x="2780" y="764"/>
                    <a:pt x="2810" y="735"/>
                  </a:cubicBezTo>
                  <a:cubicBezTo>
                    <a:pt x="2905" y="675"/>
                    <a:pt x="2905" y="556"/>
                    <a:pt x="2834" y="497"/>
                  </a:cubicBezTo>
                  <a:cubicBezTo>
                    <a:pt x="2432" y="102"/>
                    <a:pt x="1754" y="1"/>
                    <a:pt x="116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93" name="Google Shape;14793;p69"/>
            <p:cNvSpPr/>
            <p:nvPr/>
          </p:nvSpPr>
          <p:spPr>
            <a:xfrm>
              <a:off x="911562" y="3458466"/>
              <a:ext cx="206577" cy="258109"/>
            </a:xfrm>
            <a:custGeom>
              <a:avLst/>
              <a:gdLst/>
              <a:ahLst/>
              <a:cxnLst/>
              <a:rect l="l" t="t" r="r" b="b"/>
              <a:pathLst>
                <a:path w="6490" h="8109" extrusionOk="0">
                  <a:moveTo>
                    <a:pt x="5061" y="322"/>
                  </a:moveTo>
                  <a:lnTo>
                    <a:pt x="5061" y="1953"/>
                  </a:lnTo>
                  <a:cubicBezTo>
                    <a:pt x="5061" y="2203"/>
                    <a:pt x="5001" y="2441"/>
                    <a:pt x="4894" y="2668"/>
                  </a:cubicBezTo>
                  <a:cubicBezTo>
                    <a:pt x="4882" y="2703"/>
                    <a:pt x="4882" y="2715"/>
                    <a:pt x="4882" y="2739"/>
                  </a:cubicBezTo>
                  <a:lnTo>
                    <a:pt x="4882" y="3215"/>
                  </a:lnTo>
                  <a:cubicBezTo>
                    <a:pt x="4882" y="3680"/>
                    <a:pt x="4703" y="4096"/>
                    <a:pt x="4358" y="4430"/>
                  </a:cubicBezTo>
                  <a:cubicBezTo>
                    <a:pt x="4044" y="4712"/>
                    <a:pt x="3660" y="4875"/>
                    <a:pt x="3244" y="4875"/>
                  </a:cubicBezTo>
                  <a:cubicBezTo>
                    <a:pt x="3203" y="4875"/>
                    <a:pt x="3161" y="4873"/>
                    <a:pt x="3120" y="4870"/>
                  </a:cubicBezTo>
                  <a:cubicBezTo>
                    <a:pt x="2275" y="4823"/>
                    <a:pt x="1596" y="4072"/>
                    <a:pt x="1596" y="3180"/>
                  </a:cubicBezTo>
                  <a:lnTo>
                    <a:pt x="1596" y="2763"/>
                  </a:lnTo>
                  <a:cubicBezTo>
                    <a:pt x="1596" y="2727"/>
                    <a:pt x="1596" y="2715"/>
                    <a:pt x="1572" y="2679"/>
                  </a:cubicBezTo>
                  <a:cubicBezTo>
                    <a:pt x="1477" y="2465"/>
                    <a:pt x="1417" y="2227"/>
                    <a:pt x="1417" y="1965"/>
                  </a:cubicBezTo>
                  <a:lnTo>
                    <a:pt x="1417" y="1596"/>
                  </a:lnTo>
                  <a:cubicBezTo>
                    <a:pt x="1417" y="894"/>
                    <a:pt x="1989" y="322"/>
                    <a:pt x="2691" y="322"/>
                  </a:cubicBezTo>
                  <a:close/>
                  <a:moveTo>
                    <a:pt x="4168" y="4989"/>
                  </a:moveTo>
                  <a:lnTo>
                    <a:pt x="4168" y="5299"/>
                  </a:lnTo>
                  <a:lnTo>
                    <a:pt x="3239" y="5930"/>
                  </a:lnTo>
                  <a:lnTo>
                    <a:pt x="2322" y="5299"/>
                  </a:lnTo>
                  <a:lnTo>
                    <a:pt x="2322" y="4989"/>
                  </a:lnTo>
                  <a:cubicBezTo>
                    <a:pt x="2560" y="5120"/>
                    <a:pt x="2822" y="5204"/>
                    <a:pt x="3108" y="5215"/>
                  </a:cubicBezTo>
                  <a:lnTo>
                    <a:pt x="3239" y="5215"/>
                  </a:lnTo>
                  <a:cubicBezTo>
                    <a:pt x="3572" y="5215"/>
                    <a:pt x="3882" y="5144"/>
                    <a:pt x="4168" y="4989"/>
                  </a:cubicBezTo>
                  <a:close/>
                  <a:moveTo>
                    <a:pt x="2191" y="5620"/>
                  </a:moveTo>
                  <a:lnTo>
                    <a:pt x="2989" y="6168"/>
                  </a:lnTo>
                  <a:lnTo>
                    <a:pt x="2560" y="6585"/>
                  </a:lnTo>
                  <a:lnTo>
                    <a:pt x="2548" y="6585"/>
                  </a:lnTo>
                  <a:lnTo>
                    <a:pt x="2024" y="5799"/>
                  </a:lnTo>
                  <a:lnTo>
                    <a:pt x="2191" y="5620"/>
                  </a:lnTo>
                  <a:close/>
                  <a:moveTo>
                    <a:pt x="4299" y="5596"/>
                  </a:moveTo>
                  <a:lnTo>
                    <a:pt x="4465" y="5775"/>
                  </a:lnTo>
                  <a:lnTo>
                    <a:pt x="3941" y="6585"/>
                  </a:lnTo>
                  <a:lnTo>
                    <a:pt x="3929" y="6585"/>
                  </a:lnTo>
                  <a:lnTo>
                    <a:pt x="3501" y="6156"/>
                  </a:lnTo>
                  <a:lnTo>
                    <a:pt x="4299" y="5596"/>
                  </a:lnTo>
                  <a:close/>
                  <a:moveTo>
                    <a:pt x="2703" y="1"/>
                  </a:moveTo>
                  <a:cubicBezTo>
                    <a:pt x="1810" y="1"/>
                    <a:pt x="1084" y="727"/>
                    <a:pt x="1084" y="1620"/>
                  </a:cubicBezTo>
                  <a:lnTo>
                    <a:pt x="1084" y="1977"/>
                  </a:lnTo>
                  <a:cubicBezTo>
                    <a:pt x="1084" y="2263"/>
                    <a:pt x="1143" y="2548"/>
                    <a:pt x="1262" y="2799"/>
                  </a:cubicBezTo>
                  <a:lnTo>
                    <a:pt x="1262" y="3191"/>
                  </a:lnTo>
                  <a:cubicBezTo>
                    <a:pt x="1262" y="3822"/>
                    <a:pt x="1548" y="4394"/>
                    <a:pt x="1989" y="4763"/>
                  </a:cubicBezTo>
                  <a:lnTo>
                    <a:pt x="1989" y="5335"/>
                  </a:lnTo>
                  <a:lnTo>
                    <a:pt x="1679" y="5656"/>
                  </a:lnTo>
                  <a:cubicBezTo>
                    <a:pt x="1655" y="5692"/>
                    <a:pt x="1632" y="5751"/>
                    <a:pt x="1632" y="5787"/>
                  </a:cubicBezTo>
                  <a:lnTo>
                    <a:pt x="596" y="6168"/>
                  </a:lnTo>
                  <a:cubicBezTo>
                    <a:pt x="239" y="6299"/>
                    <a:pt x="0" y="6620"/>
                    <a:pt x="0" y="7013"/>
                  </a:cubicBezTo>
                  <a:lnTo>
                    <a:pt x="0" y="7954"/>
                  </a:lnTo>
                  <a:cubicBezTo>
                    <a:pt x="0" y="8037"/>
                    <a:pt x="72" y="8109"/>
                    <a:pt x="155" y="8109"/>
                  </a:cubicBezTo>
                  <a:cubicBezTo>
                    <a:pt x="250" y="8109"/>
                    <a:pt x="322" y="8037"/>
                    <a:pt x="322" y="7954"/>
                  </a:cubicBezTo>
                  <a:lnTo>
                    <a:pt x="322" y="7013"/>
                  </a:lnTo>
                  <a:cubicBezTo>
                    <a:pt x="322" y="6775"/>
                    <a:pt x="477" y="6561"/>
                    <a:pt x="691" y="6489"/>
                  </a:cubicBezTo>
                  <a:lnTo>
                    <a:pt x="1798" y="6085"/>
                  </a:lnTo>
                  <a:lnTo>
                    <a:pt x="2263" y="6775"/>
                  </a:lnTo>
                  <a:cubicBezTo>
                    <a:pt x="2322" y="6859"/>
                    <a:pt x="2405" y="6918"/>
                    <a:pt x="2513" y="6918"/>
                  </a:cubicBezTo>
                  <a:lnTo>
                    <a:pt x="2536" y="6918"/>
                  </a:lnTo>
                  <a:cubicBezTo>
                    <a:pt x="2632" y="6918"/>
                    <a:pt x="2715" y="6894"/>
                    <a:pt x="2798" y="6823"/>
                  </a:cubicBezTo>
                  <a:lnTo>
                    <a:pt x="3072" y="6537"/>
                  </a:lnTo>
                  <a:lnTo>
                    <a:pt x="3072" y="7930"/>
                  </a:lnTo>
                  <a:cubicBezTo>
                    <a:pt x="3072" y="8025"/>
                    <a:pt x="3156" y="8097"/>
                    <a:pt x="3239" y="8097"/>
                  </a:cubicBezTo>
                  <a:cubicBezTo>
                    <a:pt x="3334" y="8097"/>
                    <a:pt x="3406" y="8025"/>
                    <a:pt x="3406" y="7930"/>
                  </a:cubicBezTo>
                  <a:lnTo>
                    <a:pt x="3406" y="6537"/>
                  </a:lnTo>
                  <a:lnTo>
                    <a:pt x="3691" y="6823"/>
                  </a:lnTo>
                  <a:cubicBezTo>
                    <a:pt x="3751" y="6882"/>
                    <a:pt x="3834" y="6918"/>
                    <a:pt x="3941" y="6918"/>
                  </a:cubicBezTo>
                  <a:lnTo>
                    <a:pt x="3965" y="6918"/>
                  </a:lnTo>
                  <a:cubicBezTo>
                    <a:pt x="4072" y="6906"/>
                    <a:pt x="4168" y="6859"/>
                    <a:pt x="4227" y="6775"/>
                  </a:cubicBezTo>
                  <a:lnTo>
                    <a:pt x="4680" y="6085"/>
                  </a:lnTo>
                  <a:lnTo>
                    <a:pt x="5787" y="6489"/>
                  </a:lnTo>
                  <a:cubicBezTo>
                    <a:pt x="6013" y="6561"/>
                    <a:pt x="6156" y="6775"/>
                    <a:pt x="6156" y="7013"/>
                  </a:cubicBezTo>
                  <a:lnTo>
                    <a:pt x="6156" y="7954"/>
                  </a:lnTo>
                  <a:cubicBezTo>
                    <a:pt x="6156" y="8037"/>
                    <a:pt x="6227" y="8109"/>
                    <a:pt x="6323" y="8109"/>
                  </a:cubicBezTo>
                  <a:cubicBezTo>
                    <a:pt x="6406" y="8109"/>
                    <a:pt x="6489" y="8037"/>
                    <a:pt x="6489" y="7954"/>
                  </a:cubicBezTo>
                  <a:lnTo>
                    <a:pt x="6489" y="7013"/>
                  </a:lnTo>
                  <a:cubicBezTo>
                    <a:pt x="6489" y="6632"/>
                    <a:pt x="6251" y="6299"/>
                    <a:pt x="5906" y="6168"/>
                  </a:cubicBezTo>
                  <a:lnTo>
                    <a:pt x="4870" y="5799"/>
                  </a:lnTo>
                  <a:cubicBezTo>
                    <a:pt x="4870" y="5751"/>
                    <a:pt x="4846" y="5704"/>
                    <a:pt x="4822" y="5656"/>
                  </a:cubicBezTo>
                  <a:lnTo>
                    <a:pt x="4513" y="5335"/>
                  </a:lnTo>
                  <a:lnTo>
                    <a:pt x="4513" y="4787"/>
                  </a:lnTo>
                  <a:cubicBezTo>
                    <a:pt x="4537" y="4751"/>
                    <a:pt x="4572" y="4727"/>
                    <a:pt x="4608" y="4692"/>
                  </a:cubicBezTo>
                  <a:cubicBezTo>
                    <a:pt x="5013" y="4323"/>
                    <a:pt x="5239" y="3787"/>
                    <a:pt x="5239" y="3251"/>
                  </a:cubicBezTo>
                  <a:lnTo>
                    <a:pt x="5239" y="2799"/>
                  </a:lnTo>
                  <a:cubicBezTo>
                    <a:pt x="5358" y="2537"/>
                    <a:pt x="5418" y="2263"/>
                    <a:pt x="5418" y="1977"/>
                  </a:cubicBezTo>
                  <a:lnTo>
                    <a:pt x="5418" y="167"/>
                  </a:lnTo>
                  <a:cubicBezTo>
                    <a:pt x="5418" y="72"/>
                    <a:pt x="5334" y="1"/>
                    <a:pt x="525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94" name="Google Shape;14794;p69"/>
            <p:cNvSpPr/>
            <p:nvPr/>
          </p:nvSpPr>
          <p:spPr>
            <a:xfrm>
              <a:off x="946034" y="3694580"/>
              <a:ext cx="10663" cy="21613"/>
            </a:xfrm>
            <a:custGeom>
              <a:avLst/>
              <a:gdLst/>
              <a:ahLst/>
              <a:cxnLst/>
              <a:rect l="l" t="t" r="r" b="b"/>
              <a:pathLst>
                <a:path w="335" h="679" extrusionOk="0">
                  <a:moveTo>
                    <a:pt x="168" y="0"/>
                  </a:moveTo>
                  <a:cubicBezTo>
                    <a:pt x="72" y="0"/>
                    <a:pt x="1" y="72"/>
                    <a:pt x="1" y="167"/>
                  </a:cubicBezTo>
                  <a:lnTo>
                    <a:pt x="1" y="524"/>
                  </a:lnTo>
                  <a:cubicBezTo>
                    <a:pt x="1" y="607"/>
                    <a:pt x="72" y="679"/>
                    <a:pt x="168" y="679"/>
                  </a:cubicBezTo>
                  <a:cubicBezTo>
                    <a:pt x="251" y="679"/>
                    <a:pt x="334" y="607"/>
                    <a:pt x="334" y="524"/>
                  </a:cubicBezTo>
                  <a:lnTo>
                    <a:pt x="334" y="167"/>
                  </a:lnTo>
                  <a:cubicBezTo>
                    <a:pt x="334" y="72"/>
                    <a:pt x="251" y="0"/>
                    <a:pt x="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95" name="Google Shape;14795;p69"/>
            <p:cNvSpPr/>
            <p:nvPr/>
          </p:nvSpPr>
          <p:spPr>
            <a:xfrm>
              <a:off x="1073004" y="3694580"/>
              <a:ext cx="10631" cy="21613"/>
            </a:xfrm>
            <a:custGeom>
              <a:avLst/>
              <a:gdLst/>
              <a:ahLst/>
              <a:cxnLst/>
              <a:rect l="l" t="t" r="r" b="b"/>
              <a:pathLst>
                <a:path w="334" h="679" extrusionOk="0">
                  <a:moveTo>
                    <a:pt x="167" y="0"/>
                  </a:moveTo>
                  <a:cubicBezTo>
                    <a:pt x="72" y="0"/>
                    <a:pt x="0" y="72"/>
                    <a:pt x="0" y="167"/>
                  </a:cubicBezTo>
                  <a:lnTo>
                    <a:pt x="0" y="524"/>
                  </a:lnTo>
                  <a:cubicBezTo>
                    <a:pt x="0" y="607"/>
                    <a:pt x="72" y="679"/>
                    <a:pt x="167" y="679"/>
                  </a:cubicBezTo>
                  <a:cubicBezTo>
                    <a:pt x="251" y="679"/>
                    <a:pt x="334" y="607"/>
                    <a:pt x="334" y="524"/>
                  </a:cubicBezTo>
                  <a:lnTo>
                    <a:pt x="334" y="167"/>
                  </a:lnTo>
                  <a:cubicBezTo>
                    <a:pt x="334" y="72"/>
                    <a:pt x="251"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96" name="Google Shape;14796;p69"/>
            <p:cNvSpPr/>
            <p:nvPr/>
          </p:nvSpPr>
          <p:spPr>
            <a:xfrm>
              <a:off x="859265" y="3348175"/>
              <a:ext cx="312316" cy="293759"/>
            </a:xfrm>
            <a:custGeom>
              <a:avLst/>
              <a:gdLst/>
              <a:ahLst/>
              <a:cxnLst/>
              <a:rect l="l" t="t" r="r" b="b"/>
              <a:pathLst>
                <a:path w="9812" h="9229" extrusionOk="0">
                  <a:moveTo>
                    <a:pt x="3275" y="632"/>
                  </a:moveTo>
                  <a:cubicBezTo>
                    <a:pt x="3025" y="846"/>
                    <a:pt x="2786" y="1120"/>
                    <a:pt x="2560" y="1441"/>
                  </a:cubicBezTo>
                  <a:cubicBezTo>
                    <a:pt x="2417" y="1680"/>
                    <a:pt x="2286" y="1918"/>
                    <a:pt x="2179" y="2180"/>
                  </a:cubicBezTo>
                  <a:lnTo>
                    <a:pt x="1239" y="2180"/>
                  </a:lnTo>
                  <a:cubicBezTo>
                    <a:pt x="1762" y="1489"/>
                    <a:pt x="2453" y="941"/>
                    <a:pt x="3275" y="632"/>
                  </a:cubicBezTo>
                  <a:close/>
                  <a:moveTo>
                    <a:pt x="4703" y="346"/>
                  </a:moveTo>
                  <a:lnTo>
                    <a:pt x="4703" y="2180"/>
                  </a:lnTo>
                  <a:lnTo>
                    <a:pt x="2536" y="2180"/>
                  </a:lnTo>
                  <a:cubicBezTo>
                    <a:pt x="3036" y="1132"/>
                    <a:pt x="3810" y="429"/>
                    <a:pt x="4703" y="346"/>
                  </a:cubicBezTo>
                  <a:close/>
                  <a:moveTo>
                    <a:pt x="5049" y="346"/>
                  </a:moveTo>
                  <a:cubicBezTo>
                    <a:pt x="5942" y="418"/>
                    <a:pt x="6715" y="1120"/>
                    <a:pt x="7227" y="2180"/>
                  </a:cubicBezTo>
                  <a:lnTo>
                    <a:pt x="5049" y="2180"/>
                  </a:lnTo>
                  <a:lnTo>
                    <a:pt x="5049" y="346"/>
                  </a:lnTo>
                  <a:close/>
                  <a:moveTo>
                    <a:pt x="6489" y="644"/>
                  </a:moveTo>
                  <a:lnTo>
                    <a:pt x="6489" y="644"/>
                  </a:lnTo>
                  <a:cubicBezTo>
                    <a:pt x="7311" y="953"/>
                    <a:pt x="8013" y="1489"/>
                    <a:pt x="8525" y="2192"/>
                  </a:cubicBezTo>
                  <a:lnTo>
                    <a:pt x="7597" y="2192"/>
                  </a:lnTo>
                  <a:cubicBezTo>
                    <a:pt x="7477" y="1918"/>
                    <a:pt x="7358" y="1680"/>
                    <a:pt x="7204" y="1453"/>
                  </a:cubicBezTo>
                  <a:cubicBezTo>
                    <a:pt x="7001" y="1132"/>
                    <a:pt x="6763" y="858"/>
                    <a:pt x="6489" y="644"/>
                  </a:cubicBezTo>
                  <a:close/>
                  <a:moveTo>
                    <a:pt x="2024" y="2513"/>
                  </a:moveTo>
                  <a:cubicBezTo>
                    <a:pt x="1786" y="3192"/>
                    <a:pt x="1655" y="3930"/>
                    <a:pt x="1632" y="4716"/>
                  </a:cubicBezTo>
                  <a:lnTo>
                    <a:pt x="334" y="4716"/>
                  </a:lnTo>
                  <a:cubicBezTo>
                    <a:pt x="358" y="3918"/>
                    <a:pt x="596" y="3168"/>
                    <a:pt x="1000" y="2513"/>
                  </a:cubicBezTo>
                  <a:close/>
                  <a:moveTo>
                    <a:pt x="8751" y="2513"/>
                  </a:moveTo>
                  <a:cubicBezTo>
                    <a:pt x="9156" y="3156"/>
                    <a:pt x="9394" y="3918"/>
                    <a:pt x="9430" y="4716"/>
                  </a:cubicBezTo>
                  <a:lnTo>
                    <a:pt x="8132" y="4716"/>
                  </a:lnTo>
                  <a:cubicBezTo>
                    <a:pt x="8120" y="3930"/>
                    <a:pt x="7978" y="3192"/>
                    <a:pt x="7728" y="2513"/>
                  </a:cubicBezTo>
                  <a:close/>
                  <a:moveTo>
                    <a:pt x="9430" y="5049"/>
                  </a:moveTo>
                  <a:cubicBezTo>
                    <a:pt x="9394" y="5811"/>
                    <a:pt x="9192" y="6549"/>
                    <a:pt x="8799" y="7192"/>
                  </a:cubicBezTo>
                  <a:cubicBezTo>
                    <a:pt x="8787" y="7204"/>
                    <a:pt x="8775" y="7228"/>
                    <a:pt x="8751" y="7252"/>
                  </a:cubicBezTo>
                  <a:lnTo>
                    <a:pt x="7728" y="7252"/>
                  </a:lnTo>
                  <a:cubicBezTo>
                    <a:pt x="7739" y="7204"/>
                    <a:pt x="7763" y="7156"/>
                    <a:pt x="7775" y="7097"/>
                  </a:cubicBezTo>
                  <a:cubicBezTo>
                    <a:pt x="8001" y="6466"/>
                    <a:pt x="8120" y="5775"/>
                    <a:pt x="8132" y="5049"/>
                  </a:cubicBezTo>
                  <a:close/>
                  <a:moveTo>
                    <a:pt x="1632" y="5061"/>
                  </a:moveTo>
                  <a:cubicBezTo>
                    <a:pt x="1655" y="5775"/>
                    <a:pt x="1762" y="6466"/>
                    <a:pt x="1989" y="7121"/>
                  </a:cubicBezTo>
                  <a:cubicBezTo>
                    <a:pt x="2001" y="7156"/>
                    <a:pt x="2013" y="7216"/>
                    <a:pt x="2024" y="7264"/>
                  </a:cubicBezTo>
                  <a:lnTo>
                    <a:pt x="989" y="7264"/>
                  </a:lnTo>
                  <a:cubicBezTo>
                    <a:pt x="584" y="6609"/>
                    <a:pt x="358" y="5847"/>
                    <a:pt x="334" y="5061"/>
                  </a:cubicBezTo>
                  <a:close/>
                  <a:moveTo>
                    <a:pt x="4882" y="1"/>
                  </a:moveTo>
                  <a:cubicBezTo>
                    <a:pt x="3572" y="1"/>
                    <a:pt x="2358" y="513"/>
                    <a:pt x="1429" y="1430"/>
                  </a:cubicBezTo>
                  <a:cubicBezTo>
                    <a:pt x="512" y="2358"/>
                    <a:pt x="0" y="3573"/>
                    <a:pt x="0" y="4882"/>
                  </a:cubicBezTo>
                  <a:cubicBezTo>
                    <a:pt x="0" y="6716"/>
                    <a:pt x="1012" y="8371"/>
                    <a:pt x="2644" y="9216"/>
                  </a:cubicBezTo>
                  <a:cubicBezTo>
                    <a:pt x="2667" y="9228"/>
                    <a:pt x="2679" y="9228"/>
                    <a:pt x="2715" y="9228"/>
                  </a:cubicBezTo>
                  <a:cubicBezTo>
                    <a:pt x="2775" y="9228"/>
                    <a:pt x="2834" y="9204"/>
                    <a:pt x="2858" y="9145"/>
                  </a:cubicBezTo>
                  <a:cubicBezTo>
                    <a:pt x="2905" y="9050"/>
                    <a:pt x="2882" y="8966"/>
                    <a:pt x="2786" y="8919"/>
                  </a:cubicBezTo>
                  <a:cubicBezTo>
                    <a:pt x="2167" y="8585"/>
                    <a:pt x="1643" y="8133"/>
                    <a:pt x="1239" y="7597"/>
                  </a:cubicBezTo>
                  <a:lnTo>
                    <a:pt x="2179" y="7597"/>
                  </a:lnTo>
                  <a:cubicBezTo>
                    <a:pt x="2382" y="8049"/>
                    <a:pt x="2644" y="8466"/>
                    <a:pt x="2941" y="8800"/>
                  </a:cubicBezTo>
                  <a:cubicBezTo>
                    <a:pt x="2972" y="8837"/>
                    <a:pt x="3013" y="8855"/>
                    <a:pt x="3057" y="8855"/>
                  </a:cubicBezTo>
                  <a:cubicBezTo>
                    <a:pt x="3097" y="8855"/>
                    <a:pt x="3140" y="8840"/>
                    <a:pt x="3179" y="8811"/>
                  </a:cubicBezTo>
                  <a:cubicBezTo>
                    <a:pt x="3251" y="8752"/>
                    <a:pt x="3251" y="8645"/>
                    <a:pt x="3191" y="8573"/>
                  </a:cubicBezTo>
                  <a:cubicBezTo>
                    <a:pt x="2941" y="8288"/>
                    <a:pt x="2727" y="7966"/>
                    <a:pt x="2548" y="7597"/>
                  </a:cubicBezTo>
                  <a:cubicBezTo>
                    <a:pt x="2644" y="7573"/>
                    <a:pt x="2703" y="7514"/>
                    <a:pt x="2703" y="7430"/>
                  </a:cubicBezTo>
                  <a:cubicBezTo>
                    <a:pt x="2703" y="7335"/>
                    <a:pt x="2620" y="7264"/>
                    <a:pt x="2536" y="7264"/>
                  </a:cubicBezTo>
                  <a:lnTo>
                    <a:pt x="2417" y="7264"/>
                  </a:lnTo>
                  <a:cubicBezTo>
                    <a:pt x="2167" y="6609"/>
                    <a:pt x="2001" y="5847"/>
                    <a:pt x="1977" y="5061"/>
                  </a:cubicBezTo>
                  <a:lnTo>
                    <a:pt x="2179" y="5061"/>
                  </a:lnTo>
                  <a:cubicBezTo>
                    <a:pt x="2263" y="5061"/>
                    <a:pt x="2346" y="4990"/>
                    <a:pt x="2346" y="4894"/>
                  </a:cubicBezTo>
                  <a:cubicBezTo>
                    <a:pt x="2346" y="4811"/>
                    <a:pt x="2263" y="4740"/>
                    <a:pt x="2179" y="4740"/>
                  </a:cubicBezTo>
                  <a:lnTo>
                    <a:pt x="1977" y="4740"/>
                  </a:lnTo>
                  <a:cubicBezTo>
                    <a:pt x="2001" y="3930"/>
                    <a:pt x="2155" y="3192"/>
                    <a:pt x="2417" y="2537"/>
                  </a:cubicBezTo>
                  <a:lnTo>
                    <a:pt x="4739" y="2537"/>
                  </a:lnTo>
                  <a:lnTo>
                    <a:pt x="4739" y="2906"/>
                  </a:lnTo>
                  <a:cubicBezTo>
                    <a:pt x="4739" y="2989"/>
                    <a:pt x="4810" y="3073"/>
                    <a:pt x="4894" y="3073"/>
                  </a:cubicBezTo>
                  <a:cubicBezTo>
                    <a:pt x="4989" y="3073"/>
                    <a:pt x="5061" y="2989"/>
                    <a:pt x="5061" y="2906"/>
                  </a:cubicBezTo>
                  <a:lnTo>
                    <a:pt x="5061" y="2537"/>
                  </a:lnTo>
                  <a:lnTo>
                    <a:pt x="7382" y="2537"/>
                  </a:lnTo>
                  <a:cubicBezTo>
                    <a:pt x="7632" y="3168"/>
                    <a:pt x="7787" y="3930"/>
                    <a:pt x="7811" y="4740"/>
                  </a:cubicBezTo>
                  <a:lnTo>
                    <a:pt x="7620" y="4740"/>
                  </a:lnTo>
                  <a:cubicBezTo>
                    <a:pt x="7537" y="4740"/>
                    <a:pt x="7454" y="4811"/>
                    <a:pt x="7454" y="4894"/>
                  </a:cubicBezTo>
                  <a:cubicBezTo>
                    <a:pt x="7454" y="4990"/>
                    <a:pt x="7537" y="5061"/>
                    <a:pt x="7620" y="5061"/>
                  </a:cubicBezTo>
                  <a:lnTo>
                    <a:pt x="7811" y="5061"/>
                  </a:lnTo>
                  <a:cubicBezTo>
                    <a:pt x="7799" y="5847"/>
                    <a:pt x="7656" y="6609"/>
                    <a:pt x="7382" y="7264"/>
                  </a:cubicBezTo>
                  <a:lnTo>
                    <a:pt x="7263" y="7264"/>
                  </a:lnTo>
                  <a:cubicBezTo>
                    <a:pt x="7180" y="7264"/>
                    <a:pt x="7096" y="7335"/>
                    <a:pt x="7096" y="7430"/>
                  </a:cubicBezTo>
                  <a:cubicBezTo>
                    <a:pt x="7096" y="7514"/>
                    <a:pt x="7156" y="7597"/>
                    <a:pt x="7251" y="7597"/>
                  </a:cubicBezTo>
                  <a:cubicBezTo>
                    <a:pt x="7073" y="7966"/>
                    <a:pt x="6846" y="8311"/>
                    <a:pt x="6608" y="8573"/>
                  </a:cubicBezTo>
                  <a:cubicBezTo>
                    <a:pt x="6549" y="8645"/>
                    <a:pt x="6549" y="8752"/>
                    <a:pt x="6620" y="8811"/>
                  </a:cubicBezTo>
                  <a:cubicBezTo>
                    <a:pt x="6656" y="8847"/>
                    <a:pt x="6704" y="8859"/>
                    <a:pt x="6739" y="8859"/>
                  </a:cubicBezTo>
                  <a:cubicBezTo>
                    <a:pt x="6787" y="8859"/>
                    <a:pt x="6835" y="8847"/>
                    <a:pt x="6882" y="8800"/>
                  </a:cubicBezTo>
                  <a:cubicBezTo>
                    <a:pt x="7180" y="8466"/>
                    <a:pt x="7442" y="8049"/>
                    <a:pt x="7632" y="7597"/>
                  </a:cubicBezTo>
                  <a:lnTo>
                    <a:pt x="8573" y="7597"/>
                  </a:lnTo>
                  <a:cubicBezTo>
                    <a:pt x="8204" y="8085"/>
                    <a:pt x="7739" y="8514"/>
                    <a:pt x="7192" y="8823"/>
                  </a:cubicBezTo>
                  <a:cubicBezTo>
                    <a:pt x="7120" y="8871"/>
                    <a:pt x="7085" y="8978"/>
                    <a:pt x="7132" y="9061"/>
                  </a:cubicBezTo>
                  <a:cubicBezTo>
                    <a:pt x="7163" y="9116"/>
                    <a:pt x="7215" y="9145"/>
                    <a:pt x="7274" y="9145"/>
                  </a:cubicBezTo>
                  <a:cubicBezTo>
                    <a:pt x="7305" y="9145"/>
                    <a:pt x="7338" y="9137"/>
                    <a:pt x="7370" y="9121"/>
                  </a:cubicBezTo>
                  <a:cubicBezTo>
                    <a:pt x="8097" y="8704"/>
                    <a:pt x="8704" y="8097"/>
                    <a:pt x="9144" y="7371"/>
                  </a:cubicBezTo>
                  <a:cubicBezTo>
                    <a:pt x="9585" y="6621"/>
                    <a:pt x="9811" y="5763"/>
                    <a:pt x="9811" y="4894"/>
                  </a:cubicBezTo>
                  <a:cubicBezTo>
                    <a:pt x="9763" y="3585"/>
                    <a:pt x="9263" y="2346"/>
                    <a:pt x="8335" y="1430"/>
                  </a:cubicBezTo>
                  <a:cubicBezTo>
                    <a:pt x="7418" y="513"/>
                    <a:pt x="6192" y="1"/>
                    <a:pt x="48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797" name="Google Shape;14797;p69"/>
          <p:cNvSpPr/>
          <p:nvPr/>
        </p:nvSpPr>
        <p:spPr>
          <a:xfrm>
            <a:off x="2256921" y="3454327"/>
            <a:ext cx="372188" cy="309260"/>
          </a:xfrm>
          <a:custGeom>
            <a:avLst/>
            <a:gdLst/>
            <a:ahLst/>
            <a:cxnLst/>
            <a:rect l="l" t="t" r="r" b="b"/>
            <a:pathLst>
              <a:path w="11693" h="9716" extrusionOk="0">
                <a:moveTo>
                  <a:pt x="2906" y="346"/>
                </a:moveTo>
                <a:cubicBezTo>
                  <a:pt x="3120" y="346"/>
                  <a:pt x="3287" y="524"/>
                  <a:pt x="3287" y="727"/>
                </a:cubicBezTo>
                <a:lnTo>
                  <a:pt x="3287" y="1096"/>
                </a:lnTo>
                <a:cubicBezTo>
                  <a:pt x="3299" y="1429"/>
                  <a:pt x="3049" y="1679"/>
                  <a:pt x="2727" y="1679"/>
                </a:cubicBezTo>
                <a:cubicBezTo>
                  <a:pt x="2406" y="1679"/>
                  <a:pt x="2144" y="1429"/>
                  <a:pt x="2144" y="1096"/>
                </a:cubicBezTo>
                <a:lnTo>
                  <a:pt x="2144" y="727"/>
                </a:lnTo>
                <a:cubicBezTo>
                  <a:pt x="2144" y="500"/>
                  <a:pt x="2322" y="346"/>
                  <a:pt x="2525" y="346"/>
                </a:cubicBezTo>
                <a:close/>
                <a:moveTo>
                  <a:pt x="5894" y="346"/>
                </a:moveTo>
                <a:cubicBezTo>
                  <a:pt x="6120" y="346"/>
                  <a:pt x="6275" y="524"/>
                  <a:pt x="6275" y="727"/>
                </a:cubicBezTo>
                <a:lnTo>
                  <a:pt x="6275" y="1096"/>
                </a:lnTo>
                <a:cubicBezTo>
                  <a:pt x="6299" y="1429"/>
                  <a:pt x="6037" y="1679"/>
                  <a:pt x="5716" y="1679"/>
                </a:cubicBezTo>
                <a:cubicBezTo>
                  <a:pt x="5406" y="1679"/>
                  <a:pt x="5132" y="1429"/>
                  <a:pt x="5132" y="1096"/>
                </a:cubicBezTo>
                <a:lnTo>
                  <a:pt x="5132" y="727"/>
                </a:lnTo>
                <a:cubicBezTo>
                  <a:pt x="5132" y="500"/>
                  <a:pt x="5311" y="346"/>
                  <a:pt x="5525" y="346"/>
                </a:cubicBezTo>
                <a:close/>
                <a:moveTo>
                  <a:pt x="8895" y="346"/>
                </a:moveTo>
                <a:cubicBezTo>
                  <a:pt x="9121" y="346"/>
                  <a:pt x="9287" y="524"/>
                  <a:pt x="9287" y="727"/>
                </a:cubicBezTo>
                <a:lnTo>
                  <a:pt x="9287" y="1096"/>
                </a:lnTo>
                <a:cubicBezTo>
                  <a:pt x="9299" y="1429"/>
                  <a:pt x="9026" y="1679"/>
                  <a:pt x="8716" y="1679"/>
                </a:cubicBezTo>
                <a:cubicBezTo>
                  <a:pt x="8406" y="1679"/>
                  <a:pt x="8144" y="1429"/>
                  <a:pt x="8144" y="1096"/>
                </a:cubicBezTo>
                <a:lnTo>
                  <a:pt x="8144" y="727"/>
                </a:lnTo>
                <a:cubicBezTo>
                  <a:pt x="8144" y="500"/>
                  <a:pt x="8323" y="346"/>
                  <a:pt x="8525" y="346"/>
                </a:cubicBezTo>
                <a:close/>
                <a:moveTo>
                  <a:pt x="2930" y="2036"/>
                </a:moveTo>
                <a:lnTo>
                  <a:pt x="2930" y="2120"/>
                </a:lnTo>
                <a:cubicBezTo>
                  <a:pt x="2930" y="2179"/>
                  <a:pt x="2941" y="2263"/>
                  <a:pt x="2977" y="2310"/>
                </a:cubicBezTo>
                <a:lnTo>
                  <a:pt x="2739" y="2548"/>
                </a:lnTo>
                <a:lnTo>
                  <a:pt x="2703" y="2548"/>
                </a:lnTo>
                <a:lnTo>
                  <a:pt x="2465" y="2310"/>
                </a:lnTo>
                <a:cubicBezTo>
                  <a:pt x="2501" y="2251"/>
                  <a:pt x="2513" y="2191"/>
                  <a:pt x="2513" y="2120"/>
                </a:cubicBezTo>
                <a:lnTo>
                  <a:pt x="2513" y="2036"/>
                </a:lnTo>
                <a:close/>
                <a:moveTo>
                  <a:pt x="5918" y="2036"/>
                </a:moveTo>
                <a:lnTo>
                  <a:pt x="5918" y="2120"/>
                </a:lnTo>
                <a:cubicBezTo>
                  <a:pt x="5918" y="2179"/>
                  <a:pt x="5942" y="2263"/>
                  <a:pt x="5966" y="2310"/>
                </a:cubicBezTo>
                <a:lnTo>
                  <a:pt x="5728" y="2548"/>
                </a:lnTo>
                <a:lnTo>
                  <a:pt x="5704" y="2548"/>
                </a:lnTo>
                <a:lnTo>
                  <a:pt x="5466" y="2310"/>
                </a:lnTo>
                <a:cubicBezTo>
                  <a:pt x="5489" y="2251"/>
                  <a:pt x="5501" y="2191"/>
                  <a:pt x="5501" y="2120"/>
                </a:cubicBezTo>
                <a:lnTo>
                  <a:pt x="5501" y="2036"/>
                </a:lnTo>
                <a:close/>
                <a:moveTo>
                  <a:pt x="8930" y="2036"/>
                </a:moveTo>
                <a:lnTo>
                  <a:pt x="8930" y="2120"/>
                </a:lnTo>
                <a:cubicBezTo>
                  <a:pt x="8930" y="2179"/>
                  <a:pt x="8942" y="2263"/>
                  <a:pt x="8966" y="2310"/>
                </a:cubicBezTo>
                <a:lnTo>
                  <a:pt x="8728" y="2548"/>
                </a:lnTo>
                <a:lnTo>
                  <a:pt x="8704" y="2548"/>
                </a:lnTo>
                <a:lnTo>
                  <a:pt x="8466" y="2310"/>
                </a:lnTo>
                <a:cubicBezTo>
                  <a:pt x="8490" y="2251"/>
                  <a:pt x="8514" y="2191"/>
                  <a:pt x="8514" y="2120"/>
                </a:cubicBezTo>
                <a:lnTo>
                  <a:pt x="8514" y="2036"/>
                </a:lnTo>
                <a:close/>
                <a:moveTo>
                  <a:pt x="1394" y="3525"/>
                </a:moveTo>
                <a:cubicBezTo>
                  <a:pt x="1620" y="3525"/>
                  <a:pt x="1798" y="3703"/>
                  <a:pt x="1798" y="3918"/>
                </a:cubicBezTo>
                <a:lnTo>
                  <a:pt x="1798" y="4287"/>
                </a:lnTo>
                <a:cubicBezTo>
                  <a:pt x="1798" y="4596"/>
                  <a:pt x="1548" y="4870"/>
                  <a:pt x="1215" y="4870"/>
                </a:cubicBezTo>
                <a:cubicBezTo>
                  <a:pt x="905" y="4870"/>
                  <a:pt x="644" y="4608"/>
                  <a:pt x="644" y="4287"/>
                </a:cubicBezTo>
                <a:lnTo>
                  <a:pt x="644" y="3918"/>
                </a:lnTo>
                <a:cubicBezTo>
                  <a:pt x="644" y="3691"/>
                  <a:pt x="822" y="3525"/>
                  <a:pt x="1025" y="3525"/>
                </a:cubicBezTo>
                <a:close/>
                <a:moveTo>
                  <a:pt x="4406" y="3525"/>
                </a:moveTo>
                <a:cubicBezTo>
                  <a:pt x="4632" y="3525"/>
                  <a:pt x="4811" y="3703"/>
                  <a:pt x="4811" y="3918"/>
                </a:cubicBezTo>
                <a:lnTo>
                  <a:pt x="4811" y="4287"/>
                </a:lnTo>
                <a:cubicBezTo>
                  <a:pt x="4811" y="4596"/>
                  <a:pt x="4549" y="4870"/>
                  <a:pt x="4227" y="4870"/>
                </a:cubicBezTo>
                <a:cubicBezTo>
                  <a:pt x="3918" y="4870"/>
                  <a:pt x="3644" y="4608"/>
                  <a:pt x="3644" y="4287"/>
                </a:cubicBezTo>
                <a:lnTo>
                  <a:pt x="3644" y="3918"/>
                </a:lnTo>
                <a:cubicBezTo>
                  <a:pt x="3644" y="3691"/>
                  <a:pt x="3823" y="3525"/>
                  <a:pt x="4037" y="3525"/>
                </a:cubicBezTo>
                <a:close/>
                <a:moveTo>
                  <a:pt x="7394" y="3525"/>
                </a:moveTo>
                <a:cubicBezTo>
                  <a:pt x="7621" y="3525"/>
                  <a:pt x="7799" y="3703"/>
                  <a:pt x="7799" y="3918"/>
                </a:cubicBezTo>
                <a:lnTo>
                  <a:pt x="7799" y="4287"/>
                </a:lnTo>
                <a:cubicBezTo>
                  <a:pt x="7799" y="4596"/>
                  <a:pt x="7537" y="4870"/>
                  <a:pt x="7216" y="4870"/>
                </a:cubicBezTo>
                <a:cubicBezTo>
                  <a:pt x="6906" y="4870"/>
                  <a:pt x="6632" y="4608"/>
                  <a:pt x="6632" y="4287"/>
                </a:cubicBezTo>
                <a:lnTo>
                  <a:pt x="6632" y="3918"/>
                </a:lnTo>
                <a:cubicBezTo>
                  <a:pt x="6632" y="3691"/>
                  <a:pt x="6811" y="3525"/>
                  <a:pt x="7025" y="3525"/>
                </a:cubicBezTo>
                <a:close/>
                <a:moveTo>
                  <a:pt x="10407" y="3525"/>
                </a:moveTo>
                <a:cubicBezTo>
                  <a:pt x="10621" y="3525"/>
                  <a:pt x="10788" y="3703"/>
                  <a:pt x="10788" y="3918"/>
                </a:cubicBezTo>
                <a:lnTo>
                  <a:pt x="10788" y="4287"/>
                </a:lnTo>
                <a:cubicBezTo>
                  <a:pt x="10800" y="4608"/>
                  <a:pt x="10538" y="4870"/>
                  <a:pt x="10216" y="4870"/>
                </a:cubicBezTo>
                <a:cubicBezTo>
                  <a:pt x="9907" y="4870"/>
                  <a:pt x="9645" y="4608"/>
                  <a:pt x="9645" y="4287"/>
                </a:cubicBezTo>
                <a:lnTo>
                  <a:pt x="9645" y="3918"/>
                </a:lnTo>
                <a:cubicBezTo>
                  <a:pt x="9645" y="3691"/>
                  <a:pt x="9823" y="3525"/>
                  <a:pt x="10026" y="3525"/>
                </a:cubicBezTo>
                <a:close/>
                <a:moveTo>
                  <a:pt x="1429" y="5215"/>
                </a:moveTo>
                <a:lnTo>
                  <a:pt x="1429" y="5311"/>
                </a:lnTo>
                <a:cubicBezTo>
                  <a:pt x="1429" y="5370"/>
                  <a:pt x="1441" y="5442"/>
                  <a:pt x="1477" y="5489"/>
                </a:cubicBezTo>
                <a:lnTo>
                  <a:pt x="1239" y="5727"/>
                </a:lnTo>
                <a:lnTo>
                  <a:pt x="1203" y="5727"/>
                </a:lnTo>
                <a:lnTo>
                  <a:pt x="965" y="5489"/>
                </a:lnTo>
                <a:cubicBezTo>
                  <a:pt x="989" y="5430"/>
                  <a:pt x="1013" y="5370"/>
                  <a:pt x="1013" y="5311"/>
                </a:cubicBezTo>
                <a:lnTo>
                  <a:pt x="1013" y="5215"/>
                </a:lnTo>
                <a:close/>
                <a:moveTo>
                  <a:pt x="4430" y="5215"/>
                </a:moveTo>
                <a:lnTo>
                  <a:pt x="4430" y="5311"/>
                </a:lnTo>
                <a:cubicBezTo>
                  <a:pt x="4430" y="5370"/>
                  <a:pt x="4454" y="5442"/>
                  <a:pt x="4477" y="5489"/>
                </a:cubicBezTo>
                <a:lnTo>
                  <a:pt x="4239" y="5727"/>
                </a:lnTo>
                <a:lnTo>
                  <a:pt x="4215" y="5727"/>
                </a:lnTo>
                <a:lnTo>
                  <a:pt x="3977" y="5489"/>
                </a:lnTo>
                <a:cubicBezTo>
                  <a:pt x="4001" y="5430"/>
                  <a:pt x="4013" y="5370"/>
                  <a:pt x="4013" y="5311"/>
                </a:cubicBezTo>
                <a:lnTo>
                  <a:pt x="4013" y="5215"/>
                </a:lnTo>
                <a:close/>
                <a:moveTo>
                  <a:pt x="7418" y="5215"/>
                </a:moveTo>
                <a:lnTo>
                  <a:pt x="7418" y="5311"/>
                </a:lnTo>
                <a:cubicBezTo>
                  <a:pt x="7418" y="5370"/>
                  <a:pt x="7442" y="5442"/>
                  <a:pt x="7466" y="5489"/>
                </a:cubicBezTo>
                <a:lnTo>
                  <a:pt x="7228" y="5727"/>
                </a:lnTo>
                <a:lnTo>
                  <a:pt x="7204" y="5727"/>
                </a:lnTo>
                <a:lnTo>
                  <a:pt x="6966" y="5489"/>
                </a:lnTo>
                <a:cubicBezTo>
                  <a:pt x="6990" y="5430"/>
                  <a:pt x="7001" y="5370"/>
                  <a:pt x="7001" y="5311"/>
                </a:cubicBezTo>
                <a:lnTo>
                  <a:pt x="7001" y="5215"/>
                </a:lnTo>
                <a:close/>
                <a:moveTo>
                  <a:pt x="10419" y="5215"/>
                </a:moveTo>
                <a:lnTo>
                  <a:pt x="10419" y="5311"/>
                </a:lnTo>
                <a:cubicBezTo>
                  <a:pt x="10419" y="5370"/>
                  <a:pt x="10430" y="5442"/>
                  <a:pt x="10454" y="5489"/>
                </a:cubicBezTo>
                <a:lnTo>
                  <a:pt x="10216" y="5727"/>
                </a:lnTo>
                <a:lnTo>
                  <a:pt x="10192" y="5727"/>
                </a:lnTo>
                <a:lnTo>
                  <a:pt x="9954" y="5489"/>
                </a:lnTo>
                <a:cubicBezTo>
                  <a:pt x="9978" y="5430"/>
                  <a:pt x="10002" y="5370"/>
                  <a:pt x="10002" y="5311"/>
                </a:cubicBezTo>
                <a:lnTo>
                  <a:pt x="10002" y="5215"/>
                </a:lnTo>
                <a:close/>
                <a:moveTo>
                  <a:pt x="2584" y="0"/>
                </a:moveTo>
                <a:cubicBezTo>
                  <a:pt x="2191" y="0"/>
                  <a:pt x="1858" y="322"/>
                  <a:pt x="1858" y="727"/>
                </a:cubicBezTo>
                <a:lnTo>
                  <a:pt x="1858" y="1096"/>
                </a:lnTo>
                <a:cubicBezTo>
                  <a:pt x="1858" y="1393"/>
                  <a:pt x="2013" y="1667"/>
                  <a:pt x="2227" y="1846"/>
                </a:cubicBezTo>
                <a:lnTo>
                  <a:pt x="2227" y="2108"/>
                </a:lnTo>
                <a:cubicBezTo>
                  <a:pt x="2227" y="2108"/>
                  <a:pt x="2227" y="2132"/>
                  <a:pt x="2215" y="2132"/>
                </a:cubicBezTo>
                <a:lnTo>
                  <a:pt x="1787" y="2346"/>
                </a:lnTo>
                <a:cubicBezTo>
                  <a:pt x="1608" y="2441"/>
                  <a:pt x="1489" y="2632"/>
                  <a:pt x="1489" y="2846"/>
                </a:cubicBezTo>
                <a:lnTo>
                  <a:pt x="1489" y="3179"/>
                </a:lnTo>
                <a:lnTo>
                  <a:pt x="1096" y="3179"/>
                </a:lnTo>
                <a:cubicBezTo>
                  <a:pt x="703" y="3179"/>
                  <a:pt x="370" y="3513"/>
                  <a:pt x="370" y="3918"/>
                </a:cubicBezTo>
                <a:lnTo>
                  <a:pt x="370" y="4287"/>
                </a:lnTo>
                <a:cubicBezTo>
                  <a:pt x="370" y="4584"/>
                  <a:pt x="524" y="4846"/>
                  <a:pt x="739" y="5025"/>
                </a:cubicBezTo>
                <a:lnTo>
                  <a:pt x="739" y="5299"/>
                </a:lnTo>
                <a:cubicBezTo>
                  <a:pt x="739" y="5299"/>
                  <a:pt x="739" y="5311"/>
                  <a:pt x="727" y="5311"/>
                </a:cubicBezTo>
                <a:lnTo>
                  <a:pt x="298" y="5537"/>
                </a:lnTo>
                <a:cubicBezTo>
                  <a:pt x="120" y="5620"/>
                  <a:pt x="1" y="5823"/>
                  <a:pt x="1" y="6025"/>
                </a:cubicBezTo>
                <a:lnTo>
                  <a:pt x="1" y="7870"/>
                </a:lnTo>
                <a:cubicBezTo>
                  <a:pt x="1" y="8025"/>
                  <a:pt x="48" y="8156"/>
                  <a:pt x="120" y="8275"/>
                </a:cubicBezTo>
                <a:lnTo>
                  <a:pt x="298" y="8561"/>
                </a:lnTo>
                <a:cubicBezTo>
                  <a:pt x="346" y="8621"/>
                  <a:pt x="358" y="8692"/>
                  <a:pt x="358" y="8775"/>
                </a:cubicBezTo>
                <a:lnTo>
                  <a:pt x="358" y="9549"/>
                </a:lnTo>
                <a:cubicBezTo>
                  <a:pt x="358" y="9644"/>
                  <a:pt x="429" y="9716"/>
                  <a:pt x="524" y="9716"/>
                </a:cubicBezTo>
                <a:cubicBezTo>
                  <a:pt x="608" y="9716"/>
                  <a:pt x="679" y="9644"/>
                  <a:pt x="679" y="9549"/>
                </a:cubicBezTo>
                <a:lnTo>
                  <a:pt x="679" y="8775"/>
                </a:lnTo>
                <a:cubicBezTo>
                  <a:pt x="679" y="8632"/>
                  <a:pt x="644" y="8501"/>
                  <a:pt x="560" y="8371"/>
                </a:cubicBezTo>
                <a:lnTo>
                  <a:pt x="382" y="8097"/>
                </a:lnTo>
                <a:cubicBezTo>
                  <a:pt x="346" y="8037"/>
                  <a:pt x="322" y="7966"/>
                  <a:pt x="322" y="7870"/>
                </a:cubicBezTo>
                <a:lnTo>
                  <a:pt x="322" y="6025"/>
                </a:lnTo>
                <a:cubicBezTo>
                  <a:pt x="322" y="5954"/>
                  <a:pt x="370" y="5882"/>
                  <a:pt x="441" y="5846"/>
                </a:cubicBezTo>
                <a:lnTo>
                  <a:pt x="763" y="5692"/>
                </a:lnTo>
                <a:lnTo>
                  <a:pt x="1036" y="5977"/>
                </a:lnTo>
                <a:cubicBezTo>
                  <a:pt x="1120" y="6049"/>
                  <a:pt x="1203" y="6085"/>
                  <a:pt x="1298" y="6085"/>
                </a:cubicBezTo>
                <a:cubicBezTo>
                  <a:pt x="1382" y="6085"/>
                  <a:pt x="1477" y="6049"/>
                  <a:pt x="1548" y="5977"/>
                </a:cubicBezTo>
                <a:lnTo>
                  <a:pt x="1834" y="5692"/>
                </a:lnTo>
                <a:lnTo>
                  <a:pt x="2144" y="5846"/>
                </a:lnTo>
                <a:cubicBezTo>
                  <a:pt x="2215" y="5882"/>
                  <a:pt x="2263" y="5954"/>
                  <a:pt x="2263" y="6025"/>
                </a:cubicBezTo>
                <a:lnTo>
                  <a:pt x="2263" y="7870"/>
                </a:lnTo>
                <a:cubicBezTo>
                  <a:pt x="2263" y="7942"/>
                  <a:pt x="2227" y="8025"/>
                  <a:pt x="2203" y="8097"/>
                </a:cubicBezTo>
                <a:lnTo>
                  <a:pt x="2025" y="8371"/>
                </a:lnTo>
                <a:cubicBezTo>
                  <a:pt x="1953" y="8490"/>
                  <a:pt x="1906" y="8644"/>
                  <a:pt x="1906" y="8775"/>
                </a:cubicBezTo>
                <a:lnTo>
                  <a:pt x="1906" y="9549"/>
                </a:lnTo>
                <a:cubicBezTo>
                  <a:pt x="1906" y="9644"/>
                  <a:pt x="1977" y="9716"/>
                  <a:pt x="2072" y="9716"/>
                </a:cubicBezTo>
                <a:cubicBezTo>
                  <a:pt x="2156" y="9716"/>
                  <a:pt x="2227" y="9644"/>
                  <a:pt x="2227" y="9549"/>
                </a:cubicBezTo>
                <a:lnTo>
                  <a:pt x="2227" y="8775"/>
                </a:lnTo>
                <a:cubicBezTo>
                  <a:pt x="2227" y="8704"/>
                  <a:pt x="2263" y="8632"/>
                  <a:pt x="2287" y="8561"/>
                </a:cubicBezTo>
                <a:lnTo>
                  <a:pt x="2465" y="8275"/>
                </a:lnTo>
                <a:cubicBezTo>
                  <a:pt x="2549" y="8156"/>
                  <a:pt x="2584" y="8001"/>
                  <a:pt x="2584" y="7870"/>
                </a:cubicBezTo>
                <a:lnTo>
                  <a:pt x="2584" y="6025"/>
                </a:lnTo>
                <a:cubicBezTo>
                  <a:pt x="2584" y="5823"/>
                  <a:pt x="2465" y="5644"/>
                  <a:pt x="2287" y="5537"/>
                </a:cubicBezTo>
                <a:lnTo>
                  <a:pt x="1858" y="5311"/>
                </a:lnTo>
                <a:lnTo>
                  <a:pt x="1846" y="5299"/>
                </a:lnTo>
                <a:lnTo>
                  <a:pt x="1846" y="5025"/>
                </a:lnTo>
                <a:cubicBezTo>
                  <a:pt x="2072" y="4870"/>
                  <a:pt x="2215" y="4596"/>
                  <a:pt x="2215" y="4287"/>
                </a:cubicBezTo>
                <a:lnTo>
                  <a:pt x="2215" y="3918"/>
                </a:lnTo>
                <a:cubicBezTo>
                  <a:pt x="2215" y="3644"/>
                  <a:pt x="2072" y="3406"/>
                  <a:pt x="1846" y="3275"/>
                </a:cubicBezTo>
                <a:lnTo>
                  <a:pt x="1846" y="2822"/>
                </a:lnTo>
                <a:cubicBezTo>
                  <a:pt x="1846" y="2751"/>
                  <a:pt x="1894" y="2679"/>
                  <a:pt x="1965" y="2644"/>
                </a:cubicBezTo>
                <a:lnTo>
                  <a:pt x="2275" y="2501"/>
                </a:lnTo>
                <a:lnTo>
                  <a:pt x="2560" y="2786"/>
                </a:lnTo>
                <a:cubicBezTo>
                  <a:pt x="2632" y="2858"/>
                  <a:pt x="2727" y="2882"/>
                  <a:pt x="2810" y="2882"/>
                </a:cubicBezTo>
                <a:cubicBezTo>
                  <a:pt x="2906" y="2882"/>
                  <a:pt x="2989" y="2858"/>
                  <a:pt x="3061" y="2786"/>
                </a:cubicBezTo>
                <a:lnTo>
                  <a:pt x="3346" y="2501"/>
                </a:lnTo>
                <a:lnTo>
                  <a:pt x="3656" y="2644"/>
                </a:lnTo>
                <a:cubicBezTo>
                  <a:pt x="3739" y="2679"/>
                  <a:pt x="3775" y="2751"/>
                  <a:pt x="3775" y="2822"/>
                </a:cubicBezTo>
                <a:lnTo>
                  <a:pt x="3775" y="3275"/>
                </a:lnTo>
                <a:cubicBezTo>
                  <a:pt x="3561" y="3394"/>
                  <a:pt x="3406" y="3632"/>
                  <a:pt x="3406" y="3918"/>
                </a:cubicBezTo>
                <a:lnTo>
                  <a:pt x="3406" y="4287"/>
                </a:lnTo>
                <a:cubicBezTo>
                  <a:pt x="3406" y="4584"/>
                  <a:pt x="3561" y="4846"/>
                  <a:pt x="3775" y="5025"/>
                </a:cubicBezTo>
                <a:lnTo>
                  <a:pt x="3775" y="5299"/>
                </a:lnTo>
                <a:cubicBezTo>
                  <a:pt x="3775" y="5299"/>
                  <a:pt x="3775" y="5311"/>
                  <a:pt x="3763" y="5311"/>
                </a:cubicBezTo>
                <a:lnTo>
                  <a:pt x="3334" y="5537"/>
                </a:lnTo>
                <a:cubicBezTo>
                  <a:pt x="3156" y="5620"/>
                  <a:pt x="3037" y="5823"/>
                  <a:pt x="3037" y="6025"/>
                </a:cubicBezTo>
                <a:lnTo>
                  <a:pt x="3037" y="7870"/>
                </a:lnTo>
                <a:cubicBezTo>
                  <a:pt x="3037" y="8025"/>
                  <a:pt x="3084" y="8156"/>
                  <a:pt x="3156" y="8275"/>
                </a:cubicBezTo>
                <a:lnTo>
                  <a:pt x="3334" y="8561"/>
                </a:lnTo>
                <a:cubicBezTo>
                  <a:pt x="3382" y="8621"/>
                  <a:pt x="3394" y="8692"/>
                  <a:pt x="3394" y="8775"/>
                </a:cubicBezTo>
                <a:lnTo>
                  <a:pt x="3394" y="9549"/>
                </a:lnTo>
                <a:cubicBezTo>
                  <a:pt x="3394" y="9644"/>
                  <a:pt x="3465" y="9716"/>
                  <a:pt x="3561" y="9716"/>
                </a:cubicBezTo>
                <a:cubicBezTo>
                  <a:pt x="3644" y="9716"/>
                  <a:pt x="3715" y="9644"/>
                  <a:pt x="3715" y="9549"/>
                </a:cubicBezTo>
                <a:lnTo>
                  <a:pt x="3715" y="8775"/>
                </a:lnTo>
                <a:cubicBezTo>
                  <a:pt x="3715" y="8632"/>
                  <a:pt x="3680" y="8501"/>
                  <a:pt x="3596" y="8371"/>
                </a:cubicBezTo>
                <a:lnTo>
                  <a:pt x="3418" y="8097"/>
                </a:lnTo>
                <a:cubicBezTo>
                  <a:pt x="3382" y="8037"/>
                  <a:pt x="3358" y="7966"/>
                  <a:pt x="3358" y="7870"/>
                </a:cubicBezTo>
                <a:lnTo>
                  <a:pt x="3358" y="6025"/>
                </a:lnTo>
                <a:cubicBezTo>
                  <a:pt x="3358" y="5954"/>
                  <a:pt x="3406" y="5882"/>
                  <a:pt x="3477" y="5846"/>
                </a:cubicBezTo>
                <a:lnTo>
                  <a:pt x="3799" y="5692"/>
                </a:lnTo>
                <a:lnTo>
                  <a:pt x="4073" y="5977"/>
                </a:lnTo>
                <a:cubicBezTo>
                  <a:pt x="4156" y="6049"/>
                  <a:pt x="4239" y="6085"/>
                  <a:pt x="4334" y="6085"/>
                </a:cubicBezTo>
                <a:cubicBezTo>
                  <a:pt x="4418" y="6085"/>
                  <a:pt x="4513" y="6049"/>
                  <a:pt x="4585" y="5977"/>
                </a:cubicBezTo>
                <a:lnTo>
                  <a:pt x="4870" y="5692"/>
                </a:lnTo>
                <a:lnTo>
                  <a:pt x="5180" y="5846"/>
                </a:lnTo>
                <a:cubicBezTo>
                  <a:pt x="5251" y="5882"/>
                  <a:pt x="5299" y="5954"/>
                  <a:pt x="5299" y="6025"/>
                </a:cubicBezTo>
                <a:lnTo>
                  <a:pt x="5299" y="7870"/>
                </a:lnTo>
                <a:cubicBezTo>
                  <a:pt x="5299" y="7942"/>
                  <a:pt x="5263" y="8025"/>
                  <a:pt x="5239" y="8097"/>
                </a:cubicBezTo>
                <a:lnTo>
                  <a:pt x="5061" y="8371"/>
                </a:lnTo>
                <a:cubicBezTo>
                  <a:pt x="4989" y="8490"/>
                  <a:pt x="4942" y="8644"/>
                  <a:pt x="4942" y="8775"/>
                </a:cubicBezTo>
                <a:lnTo>
                  <a:pt x="4942" y="9549"/>
                </a:lnTo>
                <a:cubicBezTo>
                  <a:pt x="4942" y="9644"/>
                  <a:pt x="5013" y="9716"/>
                  <a:pt x="5108" y="9716"/>
                </a:cubicBezTo>
                <a:cubicBezTo>
                  <a:pt x="5192" y="9716"/>
                  <a:pt x="5263" y="9644"/>
                  <a:pt x="5263" y="9549"/>
                </a:cubicBezTo>
                <a:lnTo>
                  <a:pt x="5263" y="8775"/>
                </a:lnTo>
                <a:cubicBezTo>
                  <a:pt x="5263" y="8704"/>
                  <a:pt x="5299" y="8632"/>
                  <a:pt x="5323" y="8561"/>
                </a:cubicBezTo>
                <a:lnTo>
                  <a:pt x="5501" y="8275"/>
                </a:lnTo>
                <a:cubicBezTo>
                  <a:pt x="5585" y="8156"/>
                  <a:pt x="5620" y="8001"/>
                  <a:pt x="5620" y="7870"/>
                </a:cubicBezTo>
                <a:lnTo>
                  <a:pt x="5620" y="6025"/>
                </a:lnTo>
                <a:cubicBezTo>
                  <a:pt x="5620" y="5823"/>
                  <a:pt x="5501" y="5644"/>
                  <a:pt x="5323" y="5537"/>
                </a:cubicBezTo>
                <a:lnTo>
                  <a:pt x="4894" y="5311"/>
                </a:lnTo>
                <a:lnTo>
                  <a:pt x="4882" y="5299"/>
                </a:lnTo>
                <a:lnTo>
                  <a:pt x="4882" y="5025"/>
                </a:lnTo>
                <a:cubicBezTo>
                  <a:pt x="5108" y="4870"/>
                  <a:pt x="5251" y="4596"/>
                  <a:pt x="5251" y="4287"/>
                </a:cubicBezTo>
                <a:lnTo>
                  <a:pt x="5251" y="3918"/>
                </a:lnTo>
                <a:cubicBezTo>
                  <a:pt x="5251" y="3644"/>
                  <a:pt x="5108" y="3406"/>
                  <a:pt x="4882" y="3275"/>
                </a:cubicBezTo>
                <a:lnTo>
                  <a:pt x="4882" y="2822"/>
                </a:lnTo>
                <a:cubicBezTo>
                  <a:pt x="4882" y="2751"/>
                  <a:pt x="4930" y="2679"/>
                  <a:pt x="5001" y="2644"/>
                </a:cubicBezTo>
                <a:lnTo>
                  <a:pt x="5311" y="2501"/>
                </a:lnTo>
                <a:lnTo>
                  <a:pt x="5597" y="2786"/>
                </a:lnTo>
                <a:cubicBezTo>
                  <a:pt x="5668" y="2858"/>
                  <a:pt x="5763" y="2882"/>
                  <a:pt x="5847" y="2882"/>
                </a:cubicBezTo>
                <a:cubicBezTo>
                  <a:pt x="5942" y="2882"/>
                  <a:pt x="6025" y="2858"/>
                  <a:pt x="6097" y="2786"/>
                </a:cubicBezTo>
                <a:lnTo>
                  <a:pt x="6382" y="2501"/>
                </a:lnTo>
                <a:lnTo>
                  <a:pt x="6692" y="2644"/>
                </a:lnTo>
                <a:cubicBezTo>
                  <a:pt x="6775" y="2679"/>
                  <a:pt x="6811" y="2751"/>
                  <a:pt x="6811" y="2822"/>
                </a:cubicBezTo>
                <a:lnTo>
                  <a:pt x="6811" y="3275"/>
                </a:lnTo>
                <a:cubicBezTo>
                  <a:pt x="6597" y="3394"/>
                  <a:pt x="6442" y="3632"/>
                  <a:pt x="6442" y="3918"/>
                </a:cubicBezTo>
                <a:lnTo>
                  <a:pt x="6442" y="4287"/>
                </a:lnTo>
                <a:cubicBezTo>
                  <a:pt x="6442" y="4584"/>
                  <a:pt x="6597" y="4846"/>
                  <a:pt x="6811" y="5025"/>
                </a:cubicBezTo>
                <a:lnTo>
                  <a:pt x="6811" y="5299"/>
                </a:lnTo>
                <a:cubicBezTo>
                  <a:pt x="6811" y="5299"/>
                  <a:pt x="6811" y="5311"/>
                  <a:pt x="6799" y="5311"/>
                </a:cubicBezTo>
                <a:lnTo>
                  <a:pt x="6370" y="5537"/>
                </a:lnTo>
                <a:cubicBezTo>
                  <a:pt x="6192" y="5620"/>
                  <a:pt x="6073" y="5823"/>
                  <a:pt x="6073" y="6025"/>
                </a:cubicBezTo>
                <a:lnTo>
                  <a:pt x="6073" y="7870"/>
                </a:lnTo>
                <a:cubicBezTo>
                  <a:pt x="6073" y="8025"/>
                  <a:pt x="6120" y="8156"/>
                  <a:pt x="6192" y="8275"/>
                </a:cubicBezTo>
                <a:lnTo>
                  <a:pt x="6370" y="8561"/>
                </a:lnTo>
                <a:cubicBezTo>
                  <a:pt x="6418" y="8621"/>
                  <a:pt x="6430" y="8692"/>
                  <a:pt x="6430" y="8775"/>
                </a:cubicBezTo>
                <a:lnTo>
                  <a:pt x="6430" y="9549"/>
                </a:lnTo>
                <a:cubicBezTo>
                  <a:pt x="6430" y="9644"/>
                  <a:pt x="6501" y="9716"/>
                  <a:pt x="6597" y="9716"/>
                </a:cubicBezTo>
                <a:cubicBezTo>
                  <a:pt x="6680" y="9716"/>
                  <a:pt x="6751" y="9644"/>
                  <a:pt x="6751" y="9549"/>
                </a:cubicBezTo>
                <a:lnTo>
                  <a:pt x="6751" y="8775"/>
                </a:lnTo>
                <a:cubicBezTo>
                  <a:pt x="6751" y="8632"/>
                  <a:pt x="6716" y="8501"/>
                  <a:pt x="6632" y="8371"/>
                </a:cubicBezTo>
                <a:lnTo>
                  <a:pt x="6454" y="8097"/>
                </a:lnTo>
                <a:cubicBezTo>
                  <a:pt x="6418" y="8037"/>
                  <a:pt x="6394" y="7966"/>
                  <a:pt x="6394" y="7870"/>
                </a:cubicBezTo>
                <a:lnTo>
                  <a:pt x="6394" y="6025"/>
                </a:lnTo>
                <a:cubicBezTo>
                  <a:pt x="6394" y="5954"/>
                  <a:pt x="6442" y="5882"/>
                  <a:pt x="6513" y="5846"/>
                </a:cubicBezTo>
                <a:lnTo>
                  <a:pt x="6835" y="5692"/>
                </a:lnTo>
                <a:lnTo>
                  <a:pt x="7109" y="5977"/>
                </a:lnTo>
                <a:cubicBezTo>
                  <a:pt x="7192" y="6049"/>
                  <a:pt x="7275" y="6085"/>
                  <a:pt x="7371" y="6085"/>
                </a:cubicBezTo>
                <a:cubicBezTo>
                  <a:pt x="7454" y="6085"/>
                  <a:pt x="7549" y="6049"/>
                  <a:pt x="7621" y="5977"/>
                </a:cubicBezTo>
                <a:lnTo>
                  <a:pt x="7906" y="5692"/>
                </a:lnTo>
                <a:lnTo>
                  <a:pt x="8216" y="5846"/>
                </a:lnTo>
                <a:cubicBezTo>
                  <a:pt x="8287" y="5882"/>
                  <a:pt x="8335" y="5954"/>
                  <a:pt x="8335" y="6025"/>
                </a:cubicBezTo>
                <a:lnTo>
                  <a:pt x="8335" y="7870"/>
                </a:lnTo>
                <a:cubicBezTo>
                  <a:pt x="8335" y="7942"/>
                  <a:pt x="8299" y="8025"/>
                  <a:pt x="8275" y="8097"/>
                </a:cubicBezTo>
                <a:lnTo>
                  <a:pt x="8097" y="8371"/>
                </a:lnTo>
                <a:cubicBezTo>
                  <a:pt x="8025" y="8490"/>
                  <a:pt x="7978" y="8644"/>
                  <a:pt x="7978" y="8775"/>
                </a:cubicBezTo>
                <a:lnTo>
                  <a:pt x="7978" y="9549"/>
                </a:lnTo>
                <a:cubicBezTo>
                  <a:pt x="7978" y="9644"/>
                  <a:pt x="8049" y="9716"/>
                  <a:pt x="8144" y="9716"/>
                </a:cubicBezTo>
                <a:cubicBezTo>
                  <a:pt x="8228" y="9716"/>
                  <a:pt x="8299" y="9644"/>
                  <a:pt x="8299" y="9549"/>
                </a:cubicBezTo>
                <a:lnTo>
                  <a:pt x="8299" y="8775"/>
                </a:lnTo>
                <a:cubicBezTo>
                  <a:pt x="8299" y="8704"/>
                  <a:pt x="8335" y="8632"/>
                  <a:pt x="8359" y="8561"/>
                </a:cubicBezTo>
                <a:lnTo>
                  <a:pt x="8537" y="8275"/>
                </a:lnTo>
                <a:cubicBezTo>
                  <a:pt x="8621" y="8156"/>
                  <a:pt x="8656" y="8001"/>
                  <a:pt x="8656" y="7870"/>
                </a:cubicBezTo>
                <a:lnTo>
                  <a:pt x="8656" y="6025"/>
                </a:lnTo>
                <a:cubicBezTo>
                  <a:pt x="8656" y="5823"/>
                  <a:pt x="8537" y="5644"/>
                  <a:pt x="8359" y="5537"/>
                </a:cubicBezTo>
                <a:lnTo>
                  <a:pt x="7930" y="5311"/>
                </a:lnTo>
                <a:lnTo>
                  <a:pt x="7918" y="5299"/>
                </a:lnTo>
                <a:lnTo>
                  <a:pt x="7918" y="5025"/>
                </a:lnTo>
                <a:cubicBezTo>
                  <a:pt x="8144" y="4870"/>
                  <a:pt x="8287" y="4596"/>
                  <a:pt x="8287" y="4287"/>
                </a:cubicBezTo>
                <a:lnTo>
                  <a:pt x="8287" y="3918"/>
                </a:lnTo>
                <a:cubicBezTo>
                  <a:pt x="8287" y="3644"/>
                  <a:pt x="8144" y="3406"/>
                  <a:pt x="7918" y="3275"/>
                </a:cubicBezTo>
                <a:lnTo>
                  <a:pt x="7918" y="2822"/>
                </a:lnTo>
                <a:cubicBezTo>
                  <a:pt x="7918" y="2751"/>
                  <a:pt x="7966" y="2679"/>
                  <a:pt x="8037" y="2644"/>
                </a:cubicBezTo>
                <a:lnTo>
                  <a:pt x="8347" y="2501"/>
                </a:lnTo>
                <a:lnTo>
                  <a:pt x="8633" y="2786"/>
                </a:lnTo>
                <a:cubicBezTo>
                  <a:pt x="8704" y="2858"/>
                  <a:pt x="8799" y="2882"/>
                  <a:pt x="8883" y="2882"/>
                </a:cubicBezTo>
                <a:cubicBezTo>
                  <a:pt x="8978" y="2882"/>
                  <a:pt x="9061" y="2858"/>
                  <a:pt x="9133" y="2786"/>
                </a:cubicBezTo>
                <a:lnTo>
                  <a:pt x="9418" y="2501"/>
                </a:lnTo>
                <a:lnTo>
                  <a:pt x="9728" y="2644"/>
                </a:lnTo>
                <a:cubicBezTo>
                  <a:pt x="9811" y="2679"/>
                  <a:pt x="9847" y="2751"/>
                  <a:pt x="9847" y="2822"/>
                </a:cubicBezTo>
                <a:lnTo>
                  <a:pt x="9847" y="3275"/>
                </a:lnTo>
                <a:cubicBezTo>
                  <a:pt x="9633" y="3394"/>
                  <a:pt x="9478" y="3632"/>
                  <a:pt x="9478" y="3918"/>
                </a:cubicBezTo>
                <a:lnTo>
                  <a:pt x="9478" y="4287"/>
                </a:lnTo>
                <a:cubicBezTo>
                  <a:pt x="9478" y="4584"/>
                  <a:pt x="9633" y="4846"/>
                  <a:pt x="9847" y="5025"/>
                </a:cubicBezTo>
                <a:lnTo>
                  <a:pt x="9847" y="5299"/>
                </a:lnTo>
                <a:cubicBezTo>
                  <a:pt x="9847" y="5299"/>
                  <a:pt x="9847" y="5311"/>
                  <a:pt x="9835" y="5311"/>
                </a:cubicBezTo>
                <a:lnTo>
                  <a:pt x="9407" y="5537"/>
                </a:lnTo>
                <a:cubicBezTo>
                  <a:pt x="9228" y="5620"/>
                  <a:pt x="9109" y="5823"/>
                  <a:pt x="9109" y="6025"/>
                </a:cubicBezTo>
                <a:lnTo>
                  <a:pt x="9109" y="7870"/>
                </a:lnTo>
                <a:cubicBezTo>
                  <a:pt x="9109" y="8025"/>
                  <a:pt x="9157" y="8156"/>
                  <a:pt x="9228" y="8275"/>
                </a:cubicBezTo>
                <a:lnTo>
                  <a:pt x="9407" y="8561"/>
                </a:lnTo>
                <a:cubicBezTo>
                  <a:pt x="9454" y="8621"/>
                  <a:pt x="9466" y="8692"/>
                  <a:pt x="9466" y="8775"/>
                </a:cubicBezTo>
                <a:lnTo>
                  <a:pt x="9466" y="9549"/>
                </a:lnTo>
                <a:cubicBezTo>
                  <a:pt x="9466" y="9644"/>
                  <a:pt x="9538" y="9716"/>
                  <a:pt x="9633" y="9716"/>
                </a:cubicBezTo>
                <a:cubicBezTo>
                  <a:pt x="9716" y="9716"/>
                  <a:pt x="9788" y="9644"/>
                  <a:pt x="9788" y="9549"/>
                </a:cubicBezTo>
                <a:lnTo>
                  <a:pt x="9788" y="8775"/>
                </a:lnTo>
                <a:cubicBezTo>
                  <a:pt x="9788" y="8632"/>
                  <a:pt x="9752" y="8501"/>
                  <a:pt x="9668" y="8371"/>
                </a:cubicBezTo>
                <a:lnTo>
                  <a:pt x="9490" y="8097"/>
                </a:lnTo>
                <a:cubicBezTo>
                  <a:pt x="9454" y="8037"/>
                  <a:pt x="9430" y="7966"/>
                  <a:pt x="9430" y="7870"/>
                </a:cubicBezTo>
                <a:lnTo>
                  <a:pt x="9430" y="6025"/>
                </a:lnTo>
                <a:cubicBezTo>
                  <a:pt x="9430" y="5954"/>
                  <a:pt x="9478" y="5882"/>
                  <a:pt x="9549" y="5846"/>
                </a:cubicBezTo>
                <a:lnTo>
                  <a:pt x="9871" y="5692"/>
                </a:lnTo>
                <a:lnTo>
                  <a:pt x="10145" y="5977"/>
                </a:lnTo>
                <a:cubicBezTo>
                  <a:pt x="10228" y="6049"/>
                  <a:pt x="10311" y="6085"/>
                  <a:pt x="10407" y="6085"/>
                </a:cubicBezTo>
                <a:cubicBezTo>
                  <a:pt x="10490" y="6085"/>
                  <a:pt x="10585" y="6049"/>
                  <a:pt x="10657" y="5977"/>
                </a:cubicBezTo>
                <a:lnTo>
                  <a:pt x="10942" y="5692"/>
                </a:lnTo>
                <a:lnTo>
                  <a:pt x="11252" y="5846"/>
                </a:lnTo>
                <a:cubicBezTo>
                  <a:pt x="11323" y="5882"/>
                  <a:pt x="11371" y="5954"/>
                  <a:pt x="11371" y="6025"/>
                </a:cubicBezTo>
                <a:lnTo>
                  <a:pt x="11371" y="7870"/>
                </a:lnTo>
                <a:cubicBezTo>
                  <a:pt x="11371" y="7942"/>
                  <a:pt x="11335" y="8025"/>
                  <a:pt x="11312" y="8097"/>
                </a:cubicBezTo>
                <a:lnTo>
                  <a:pt x="11133" y="8371"/>
                </a:lnTo>
                <a:cubicBezTo>
                  <a:pt x="11062" y="8490"/>
                  <a:pt x="11014" y="8644"/>
                  <a:pt x="11014" y="8775"/>
                </a:cubicBezTo>
                <a:lnTo>
                  <a:pt x="11014" y="9549"/>
                </a:lnTo>
                <a:cubicBezTo>
                  <a:pt x="11014" y="9644"/>
                  <a:pt x="11085" y="9716"/>
                  <a:pt x="11181" y="9716"/>
                </a:cubicBezTo>
                <a:cubicBezTo>
                  <a:pt x="11264" y="9716"/>
                  <a:pt x="11335" y="9644"/>
                  <a:pt x="11335" y="9549"/>
                </a:cubicBezTo>
                <a:lnTo>
                  <a:pt x="11335" y="8775"/>
                </a:lnTo>
                <a:cubicBezTo>
                  <a:pt x="11335" y="8704"/>
                  <a:pt x="11371" y="8632"/>
                  <a:pt x="11395" y="8561"/>
                </a:cubicBezTo>
                <a:lnTo>
                  <a:pt x="11573" y="8275"/>
                </a:lnTo>
                <a:cubicBezTo>
                  <a:pt x="11657" y="8156"/>
                  <a:pt x="11693" y="8001"/>
                  <a:pt x="11693" y="7870"/>
                </a:cubicBezTo>
                <a:lnTo>
                  <a:pt x="11693" y="6025"/>
                </a:lnTo>
                <a:cubicBezTo>
                  <a:pt x="11514" y="5823"/>
                  <a:pt x="11395" y="5620"/>
                  <a:pt x="11204" y="5537"/>
                </a:cubicBezTo>
                <a:lnTo>
                  <a:pt x="10776" y="5311"/>
                </a:lnTo>
                <a:lnTo>
                  <a:pt x="10764" y="5299"/>
                </a:lnTo>
                <a:lnTo>
                  <a:pt x="10764" y="5025"/>
                </a:lnTo>
                <a:cubicBezTo>
                  <a:pt x="10978" y="4870"/>
                  <a:pt x="11133" y="4596"/>
                  <a:pt x="11133" y="4287"/>
                </a:cubicBezTo>
                <a:lnTo>
                  <a:pt x="11133" y="3918"/>
                </a:lnTo>
                <a:cubicBezTo>
                  <a:pt x="11133" y="3513"/>
                  <a:pt x="10800" y="3179"/>
                  <a:pt x="10407" y="3179"/>
                </a:cubicBezTo>
                <a:lnTo>
                  <a:pt x="10014" y="3179"/>
                </a:lnTo>
                <a:lnTo>
                  <a:pt x="10014" y="2846"/>
                </a:lnTo>
                <a:cubicBezTo>
                  <a:pt x="10014" y="2632"/>
                  <a:pt x="9895" y="2453"/>
                  <a:pt x="9716" y="2346"/>
                </a:cubicBezTo>
                <a:lnTo>
                  <a:pt x="9287" y="2132"/>
                </a:lnTo>
                <a:lnTo>
                  <a:pt x="9276" y="2108"/>
                </a:lnTo>
                <a:lnTo>
                  <a:pt x="9276" y="1846"/>
                </a:lnTo>
                <a:cubicBezTo>
                  <a:pt x="9490" y="1679"/>
                  <a:pt x="9645" y="1417"/>
                  <a:pt x="9645" y="1096"/>
                </a:cubicBezTo>
                <a:lnTo>
                  <a:pt x="9645" y="727"/>
                </a:lnTo>
                <a:cubicBezTo>
                  <a:pt x="9645" y="322"/>
                  <a:pt x="9311" y="0"/>
                  <a:pt x="8918" y="0"/>
                </a:cubicBezTo>
                <a:lnTo>
                  <a:pt x="8537" y="0"/>
                </a:lnTo>
                <a:cubicBezTo>
                  <a:pt x="8133" y="0"/>
                  <a:pt x="7811" y="322"/>
                  <a:pt x="7811" y="727"/>
                </a:cubicBezTo>
                <a:lnTo>
                  <a:pt x="7811" y="1096"/>
                </a:lnTo>
                <a:cubicBezTo>
                  <a:pt x="7811" y="1393"/>
                  <a:pt x="7966" y="1667"/>
                  <a:pt x="8180" y="1846"/>
                </a:cubicBezTo>
                <a:lnTo>
                  <a:pt x="8180" y="2108"/>
                </a:lnTo>
                <a:cubicBezTo>
                  <a:pt x="8180" y="2108"/>
                  <a:pt x="8180" y="2132"/>
                  <a:pt x="8168" y="2132"/>
                </a:cubicBezTo>
                <a:lnTo>
                  <a:pt x="7740" y="2346"/>
                </a:lnTo>
                <a:cubicBezTo>
                  <a:pt x="7561" y="2441"/>
                  <a:pt x="7442" y="2632"/>
                  <a:pt x="7442" y="2846"/>
                </a:cubicBezTo>
                <a:lnTo>
                  <a:pt x="7442" y="3179"/>
                </a:lnTo>
                <a:lnTo>
                  <a:pt x="7037" y="3179"/>
                </a:lnTo>
                <a:lnTo>
                  <a:pt x="7037" y="2846"/>
                </a:lnTo>
                <a:cubicBezTo>
                  <a:pt x="7037" y="2632"/>
                  <a:pt x="6918" y="2453"/>
                  <a:pt x="6740" y="2346"/>
                </a:cubicBezTo>
                <a:lnTo>
                  <a:pt x="6311" y="2132"/>
                </a:lnTo>
                <a:lnTo>
                  <a:pt x="6299" y="2108"/>
                </a:lnTo>
                <a:lnTo>
                  <a:pt x="6299" y="1846"/>
                </a:lnTo>
                <a:cubicBezTo>
                  <a:pt x="6513" y="1679"/>
                  <a:pt x="6668" y="1417"/>
                  <a:pt x="6668" y="1096"/>
                </a:cubicBezTo>
                <a:lnTo>
                  <a:pt x="6668" y="727"/>
                </a:lnTo>
                <a:cubicBezTo>
                  <a:pt x="6668" y="322"/>
                  <a:pt x="6335" y="0"/>
                  <a:pt x="5942" y="0"/>
                </a:cubicBezTo>
                <a:lnTo>
                  <a:pt x="5561" y="0"/>
                </a:lnTo>
                <a:cubicBezTo>
                  <a:pt x="5168" y="0"/>
                  <a:pt x="4835" y="322"/>
                  <a:pt x="4835" y="727"/>
                </a:cubicBezTo>
                <a:lnTo>
                  <a:pt x="4835" y="1096"/>
                </a:lnTo>
                <a:cubicBezTo>
                  <a:pt x="4835" y="1393"/>
                  <a:pt x="4989" y="1667"/>
                  <a:pt x="5204" y="1846"/>
                </a:cubicBezTo>
                <a:lnTo>
                  <a:pt x="5204" y="2108"/>
                </a:lnTo>
                <a:cubicBezTo>
                  <a:pt x="5204" y="2108"/>
                  <a:pt x="5204" y="2132"/>
                  <a:pt x="5192" y="2132"/>
                </a:cubicBezTo>
                <a:lnTo>
                  <a:pt x="4763" y="2346"/>
                </a:lnTo>
                <a:cubicBezTo>
                  <a:pt x="4585" y="2441"/>
                  <a:pt x="4465" y="2632"/>
                  <a:pt x="4465" y="2846"/>
                </a:cubicBezTo>
                <a:lnTo>
                  <a:pt x="4465" y="3179"/>
                </a:lnTo>
                <a:lnTo>
                  <a:pt x="4061" y="3179"/>
                </a:lnTo>
                <a:lnTo>
                  <a:pt x="4061" y="2846"/>
                </a:lnTo>
                <a:cubicBezTo>
                  <a:pt x="4061" y="2632"/>
                  <a:pt x="3942" y="2453"/>
                  <a:pt x="3763" y="2346"/>
                </a:cubicBezTo>
                <a:lnTo>
                  <a:pt x="3334" y="2132"/>
                </a:lnTo>
                <a:lnTo>
                  <a:pt x="3322" y="2108"/>
                </a:lnTo>
                <a:lnTo>
                  <a:pt x="3322" y="1846"/>
                </a:lnTo>
                <a:cubicBezTo>
                  <a:pt x="3537" y="1679"/>
                  <a:pt x="3692" y="1417"/>
                  <a:pt x="3692" y="1096"/>
                </a:cubicBezTo>
                <a:lnTo>
                  <a:pt x="3692" y="727"/>
                </a:lnTo>
                <a:cubicBezTo>
                  <a:pt x="3692" y="322"/>
                  <a:pt x="3358" y="0"/>
                  <a:pt x="296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798" name="Google Shape;14798;p69"/>
          <p:cNvGrpSpPr/>
          <p:nvPr/>
        </p:nvGrpSpPr>
        <p:grpSpPr>
          <a:xfrm>
            <a:off x="2766374" y="3437213"/>
            <a:ext cx="330110" cy="308908"/>
            <a:chOff x="2766264" y="3394042"/>
            <a:chExt cx="294873" cy="275934"/>
          </a:xfrm>
        </p:grpSpPr>
        <p:sp>
          <p:nvSpPr>
            <p:cNvPr id="14799" name="Google Shape;14799;p69"/>
            <p:cNvSpPr/>
            <p:nvPr/>
          </p:nvSpPr>
          <p:spPr>
            <a:xfrm>
              <a:off x="2766264" y="3394042"/>
              <a:ext cx="253176" cy="275934"/>
            </a:xfrm>
            <a:custGeom>
              <a:avLst/>
              <a:gdLst/>
              <a:ahLst/>
              <a:cxnLst/>
              <a:rect l="l" t="t" r="r" b="b"/>
              <a:pathLst>
                <a:path w="7954" h="8669" extrusionOk="0">
                  <a:moveTo>
                    <a:pt x="6942" y="3489"/>
                  </a:moveTo>
                  <a:cubicBezTo>
                    <a:pt x="7371" y="3549"/>
                    <a:pt x="7692" y="3918"/>
                    <a:pt x="7692" y="4346"/>
                  </a:cubicBezTo>
                  <a:cubicBezTo>
                    <a:pt x="7692" y="4799"/>
                    <a:pt x="7382" y="5156"/>
                    <a:pt x="6942" y="5227"/>
                  </a:cubicBezTo>
                  <a:lnTo>
                    <a:pt x="6942" y="3489"/>
                  </a:lnTo>
                  <a:close/>
                  <a:moveTo>
                    <a:pt x="1013" y="3322"/>
                  </a:moveTo>
                  <a:lnTo>
                    <a:pt x="1013" y="5382"/>
                  </a:lnTo>
                  <a:lnTo>
                    <a:pt x="715" y="5382"/>
                  </a:lnTo>
                  <a:cubicBezTo>
                    <a:pt x="465" y="5382"/>
                    <a:pt x="263" y="5180"/>
                    <a:pt x="263" y="4930"/>
                  </a:cubicBezTo>
                  <a:lnTo>
                    <a:pt x="263" y="3775"/>
                  </a:lnTo>
                  <a:cubicBezTo>
                    <a:pt x="263" y="3537"/>
                    <a:pt x="453" y="3322"/>
                    <a:pt x="715" y="3322"/>
                  </a:cubicBezTo>
                  <a:close/>
                  <a:moveTo>
                    <a:pt x="2179" y="3322"/>
                  </a:moveTo>
                  <a:lnTo>
                    <a:pt x="2179" y="5382"/>
                  </a:lnTo>
                  <a:lnTo>
                    <a:pt x="1286" y="5382"/>
                  </a:lnTo>
                  <a:lnTo>
                    <a:pt x="1286" y="3322"/>
                  </a:lnTo>
                  <a:close/>
                  <a:moveTo>
                    <a:pt x="2322" y="6370"/>
                  </a:moveTo>
                  <a:lnTo>
                    <a:pt x="2322" y="6966"/>
                  </a:lnTo>
                  <a:lnTo>
                    <a:pt x="2060" y="6966"/>
                  </a:lnTo>
                  <a:lnTo>
                    <a:pt x="2227" y="6370"/>
                  </a:lnTo>
                  <a:close/>
                  <a:moveTo>
                    <a:pt x="2144" y="5644"/>
                  </a:moveTo>
                  <a:lnTo>
                    <a:pt x="1632" y="7549"/>
                  </a:lnTo>
                  <a:lnTo>
                    <a:pt x="1286" y="7549"/>
                  </a:lnTo>
                  <a:lnTo>
                    <a:pt x="1286" y="5644"/>
                  </a:lnTo>
                  <a:close/>
                  <a:moveTo>
                    <a:pt x="6680" y="274"/>
                  </a:moveTo>
                  <a:lnTo>
                    <a:pt x="6680" y="8430"/>
                  </a:lnTo>
                  <a:lnTo>
                    <a:pt x="6085" y="8430"/>
                  </a:lnTo>
                  <a:lnTo>
                    <a:pt x="6085" y="2703"/>
                  </a:lnTo>
                  <a:cubicBezTo>
                    <a:pt x="6085" y="2620"/>
                    <a:pt x="6025" y="2560"/>
                    <a:pt x="5954" y="2560"/>
                  </a:cubicBezTo>
                  <a:cubicBezTo>
                    <a:pt x="5870" y="2560"/>
                    <a:pt x="5811" y="2620"/>
                    <a:pt x="5811" y="2703"/>
                  </a:cubicBezTo>
                  <a:lnTo>
                    <a:pt x="5811" y="7549"/>
                  </a:lnTo>
                  <a:cubicBezTo>
                    <a:pt x="5632" y="7311"/>
                    <a:pt x="5382" y="6989"/>
                    <a:pt x="5037" y="6668"/>
                  </a:cubicBezTo>
                  <a:cubicBezTo>
                    <a:pt x="4668" y="6299"/>
                    <a:pt x="4263" y="6013"/>
                    <a:pt x="3870" y="5799"/>
                  </a:cubicBezTo>
                  <a:cubicBezTo>
                    <a:pt x="3406" y="5561"/>
                    <a:pt x="2930" y="5418"/>
                    <a:pt x="2453" y="5394"/>
                  </a:cubicBezTo>
                  <a:lnTo>
                    <a:pt x="2453" y="3322"/>
                  </a:lnTo>
                  <a:cubicBezTo>
                    <a:pt x="2930" y="3310"/>
                    <a:pt x="3406" y="3179"/>
                    <a:pt x="3870" y="2918"/>
                  </a:cubicBezTo>
                  <a:cubicBezTo>
                    <a:pt x="4263" y="2715"/>
                    <a:pt x="4668" y="2417"/>
                    <a:pt x="5037" y="2048"/>
                  </a:cubicBezTo>
                  <a:cubicBezTo>
                    <a:pt x="5370" y="1715"/>
                    <a:pt x="5632" y="1394"/>
                    <a:pt x="5811" y="1167"/>
                  </a:cubicBezTo>
                  <a:lnTo>
                    <a:pt x="5811" y="2025"/>
                  </a:lnTo>
                  <a:cubicBezTo>
                    <a:pt x="5811" y="2108"/>
                    <a:pt x="5870" y="2167"/>
                    <a:pt x="5954" y="2167"/>
                  </a:cubicBezTo>
                  <a:cubicBezTo>
                    <a:pt x="6025" y="2167"/>
                    <a:pt x="6085" y="2108"/>
                    <a:pt x="6085" y="2025"/>
                  </a:cubicBezTo>
                  <a:lnTo>
                    <a:pt x="6085" y="274"/>
                  </a:lnTo>
                  <a:close/>
                  <a:moveTo>
                    <a:pt x="5930" y="0"/>
                  </a:moveTo>
                  <a:cubicBezTo>
                    <a:pt x="5858" y="0"/>
                    <a:pt x="5799" y="60"/>
                    <a:pt x="5799" y="143"/>
                  </a:cubicBezTo>
                  <a:lnTo>
                    <a:pt x="5799" y="679"/>
                  </a:lnTo>
                  <a:cubicBezTo>
                    <a:pt x="5728" y="810"/>
                    <a:pt x="5370" y="1334"/>
                    <a:pt x="4835" y="1846"/>
                  </a:cubicBezTo>
                  <a:cubicBezTo>
                    <a:pt x="4263" y="2382"/>
                    <a:pt x="3370" y="3037"/>
                    <a:pt x="2299" y="3037"/>
                  </a:cubicBezTo>
                  <a:lnTo>
                    <a:pt x="715" y="3037"/>
                  </a:lnTo>
                  <a:cubicBezTo>
                    <a:pt x="310" y="3037"/>
                    <a:pt x="1" y="3370"/>
                    <a:pt x="1" y="3751"/>
                  </a:cubicBezTo>
                  <a:lnTo>
                    <a:pt x="1" y="4918"/>
                  </a:lnTo>
                  <a:cubicBezTo>
                    <a:pt x="1" y="5323"/>
                    <a:pt x="322" y="5632"/>
                    <a:pt x="715" y="5632"/>
                  </a:cubicBezTo>
                  <a:lnTo>
                    <a:pt x="1013" y="5632"/>
                  </a:lnTo>
                  <a:lnTo>
                    <a:pt x="1013" y="7668"/>
                  </a:lnTo>
                  <a:cubicBezTo>
                    <a:pt x="1013" y="7740"/>
                    <a:pt x="1072" y="7799"/>
                    <a:pt x="1144" y="7799"/>
                  </a:cubicBezTo>
                  <a:lnTo>
                    <a:pt x="1727" y="7799"/>
                  </a:lnTo>
                  <a:cubicBezTo>
                    <a:pt x="1787" y="7799"/>
                    <a:pt x="1846" y="7763"/>
                    <a:pt x="1858" y="7692"/>
                  </a:cubicBezTo>
                  <a:lnTo>
                    <a:pt x="1989" y="7216"/>
                  </a:lnTo>
                  <a:lnTo>
                    <a:pt x="2453" y="7216"/>
                  </a:lnTo>
                  <a:cubicBezTo>
                    <a:pt x="2525" y="7216"/>
                    <a:pt x="2584" y="7156"/>
                    <a:pt x="2584" y="7085"/>
                  </a:cubicBezTo>
                  <a:lnTo>
                    <a:pt x="2584" y="6204"/>
                  </a:lnTo>
                  <a:cubicBezTo>
                    <a:pt x="2584" y="6132"/>
                    <a:pt x="2525" y="6073"/>
                    <a:pt x="2453" y="6073"/>
                  </a:cubicBezTo>
                  <a:lnTo>
                    <a:pt x="2287" y="6073"/>
                  </a:lnTo>
                  <a:lnTo>
                    <a:pt x="2406" y="5632"/>
                  </a:lnTo>
                  <a:cubicBezTo>
                    <a:pt x="3430" y="5668"/>
                    <a:pt x="4299" y="6299"/>
                    <a:pt x="4835" y="6823"/>
                  </a:cubicBezTo>
                  <a:cubicBezTo>
                    <a:pt x="5370" y="7335"/>
                    <a:pt x="5704" y="7859"/>
                    <a:pt x="5799" y="7990"/>
                  </a:cubicBezTo>
                  <a:lnTo>
                    <a:pt x="5799" y="8525"/>
                  </a:lnTo>
                  <a:cubicBezTo>
                    <a:pt x="5799" y="8609"/>
                    <a:pt x="5858" y="8668"/>
                    <a:pt x="5930" y="8668"/>
                  </a:cubicBezTo>
                  <a:lnTo>
                    <a:pt x="6811" y="8668"/>
                  </a:lnTo>
                  <a:cubicBezTo>
                    <a:pt x="6882" y="8668"/>
                    <a:pt x="6942" y="8609"/>
                    <a:pt x="6942" y="8525"/>
                  </a:cubicBezTo>
                  <a:lnTo>
                    <a:pt x="6942" y="5465"/>
                  </a:lnTo>
                  <a:cubicBezTo>
                    <a:pt x="7525" y="5394"/>
                    <a:pt x="7954" y="4918"/>
                    <a:pt x="7954" y="4322"/>
                  </a:cubicBezTo>
                  <a:cubicBezTo>
                    <a:pt x="7954" y="3775"/>
                    <a:pt x="7525" y="3275"/>
                    <a:pt x="6942" y="3203"/>
                  </a:cubicBezTo>
                  <a:lnTo>
                    <a:pt x="6942" y="143"/>
                  </a:lnTo>
                  <a:cubicBezTo>
                    <a:pt x="6942" y="60"/>
                    <a:pt x="6882" y="0"/>
                    <a:pt x="681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00" name="Google Shape;14800;p69"/>
            <p:cNvSpPr/>
            <p:nvPr/>
          </p:nvSpPr>
          <p:spPr>
            <a:xfrm>
              <a:off x="3039143" y="3528205"/>
              <a:ext cx="21995" cy="8753"/>
            </a:xfrm>
            <a:custGeom>
              <a:avLst/>
              <a:gdLst/>
              <a:ahLst/>
              <a:cxnLst/>
              <a:rect l="l" t="t" r="r" b="b"/>
              <a:pathLst>
                <a:path w="691" h="275" extrusionOk="0">
                  <a:moveTo>
                    <a:pt x="131" y="0"/>
                  </a:moveTo>
                  <a:cubicBezTo>
                    <a:pt x="60" y="0"/>
                    <a:pt x="0" y="60"/>
                    <a:pt x="0" y="131"/>
                  </a:cubicBezTo>
                  <a:cubicBezTo>
                    <a:pt x="0" y="215"/>
                    <a:pt x="60" y="274"/>
                    <a:pt x="131" y="274"/>
                  </a:cubicBezTo>
                  <a:lnTo>
                    <a:pt x="560" y="274"/>
                  </a:lnTo>
                  <a:cubicBezTo>
                    <a:pt x="631" y="274"/>
                    <a:pt x="691" y="215"/>
                    <a:pt x="691" y="131"/>
                  </a:cubicBezTo>
                  <a:cubicBezTo>
                    <a:pt x="691" y="60"/>
                    <a:pt x="631" y="0"/>
                    <a:pt x="56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01" name="Google Shape;14801;p69"/>
            <p:cNvSpPr/>
            <p:nvPr/>
          </p:nvSpPr>
          <p:spPr>
            <a:xfrm>
              <a:off x="3019408" y="3475622"/>
              <a:ext cx="20499" cy="18875"/>
            </a:xfrm>
            <a:custGeom>
              <a:avLst/>
              <a:gdLst/>
              <a:ahLst/>
              <a:cxnLst/>
              <a:rect l="l" t="t" r="r" b="b"/>
              <a:pathLst>
                <a:path w="644" h="593" extrusionOk="0">
                  <a:moveTo>
                    <a:pt x="501" y="0"/>
                  </a:moveTo>
                  <a:cubicBezTo>
                    <a:pt x="468" y="0"/>
                    <a:pt x="436" y="15"/>
                    <a:pt x="406" y="45"/>
                  </a:cubicBezTo>
                  <a:lnTo>
                    <a:pt x="96" y="355"/>
                  </a:lnTo>
                  <a:cubicBezTo>
                    <a:pt x="1" y="450"/>
                    <a:pt x="61" y="593"/>
                    <a:pt x="180" y="593"/>
                  </a:cubicBezTo>
                  <a:cubicBezTo>
                    <a:pt x="215" y="593"/>
                    <a:pt x="263" y="581"/>
                    <a:pt x="275" y="557"/>
                  </a:cubicBezTo>
                  <a:lnTo>
                    <a:pt x="584" y="235"/>
                  </a:lnTo>
                  <a:cubicBezTo>
                    <a:pt x="644" y="200"/>
                    <a:pt x="644" y="104"/>
                    <a:pt x="596" y="45"/>
                  </a:cubicBezTo>
                  <a:cubicBezTo>
                    <a:pt x="567" y="15"/>
                    <a:pt x="534" y="0"/>
                    <a:pt x="50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02" name="Google Shape;14802;p69"/>
            <p:cNvSpPr/>
            <p:nvPr/>
          </p:nvSpPr>
          <p:spPr>
            <a:xfrm>
              <a:off x="3020554" y="3570348"/>
              <a:ext cx="19353" cy="18621"/>
            </a:xfrm>
            <a:custGeom>
              <a:avLst/>
              <a:gdLst/>
              <a:ahLst/>
              <a:cxnLst/>
              <a:rect l="l" t="t" r="r" b="b"/>
              <a:pathLst>
                <a:path w="608" h="585" extrusionOk="0">
                  <a:moveTo>
                    <a:pt x="155" y="1"/>
                  </a:moveTo>
                  <a:cubicBezTo>
                    <a:pt x="123" y="1"/>
                    <a:pt x="90" y="16"/>
                    <a:pt x="60" y="46"/>
                  </a:cubicBezTo>
                  <a:cubicBezTo>
                    <a:pt x="1" y="105"/>
                    <a:pt x="1" y="176"/>
                    <a:pt x="60" y="236"/>
                  </a:cubicBezTo>
                  <a:lnTo>
                    <a:pt x="370" y="546"/>
                  </a:lnTo>
                  <a:cubicBezTo>
                    <a:pt x="397" y="572"/>
                    <a:pt x="431" y="585"/>
                    <a:pt x="463" y="585"/>
                  </a:cubicBezTo>
                  <a:cubicBezTo>
                    <a:pt x="503" y="585"/>
                    <a:pt x="541" y="566"/>
                    <a:pt x="560" y="534"/>
                  </a:cubicBezTo>
                  <a:cubicBezTo>
                    <a:pt x="608" y="498"/>
                    <a:pt x="608" y="403"/>
                    <a:pt x="560" y="355"/>
                  </a:cubicBezTo>
                  <a:lnTo>
                    <a:pt x="251" y="46"/>
                  </a:lnTo>
                  <a:cubicBezTo>
                    <a:pt x="221" y="16"/>
                    <a:pt x="188" y="1"/>
                    <a:pt x="15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803" name="Google Shape;14803;p69"/>
          <p:cNvGrpSpPr/>
          <p:nvPr/>
        </p:nvGrpSpPr>
        <p:grpSpPr>
          <a:xfrm>
            <a:off x="3214972" y="3435388"/>
            <a:ext cx="346406" cy="347552"/>
            <a:chOff x="3214972" y="3359188"/>
            <a:chExt cx="346406" cy="347552"/>
          </a:xfrm>
        </p:grpSpPr>
        <p:sp>
          <p:nvSpPr>
            <p:cNvPr id="14804" name="Google Shape;14804;p69"/>
            <p:cNvSpPr/>
            <p:nvPr/>
          </p:nvSpPr>
          <p:spPr>
            <a:xfrm>
              <a:off x="3301772" y="3386084"/>
              <a:ext cx="71649" cy="11395"/>
            </a:xfrm>
            <a:custGeom>
              <a:avLst/>
              <a:gdLst/>
              <a:ahLst/>
              <a:cxnLst/>
              <a:rect l="l" t="t" r="r" b="b"/>
              <a:pathLst>
                <a:path w="2251" h="358" extrusionOk="0">
                  <a:moveTo>
                    <a:pt x="179" y="0"/>
                  </a:moveTo>
                  <a:cubicBezTo>
                    <a:pt x="95" y="0"/>
                    <a:pt x="0" y="72"/>
                    <a:pt x="0" y="179"/>
                  </a:cubicBezTo>
                  <a:cubicBezTo>
                    <a:pt x="24" y="286"/>
                    <a:pt x="95" y="358"/>
                    <a:pt x="179" y="358"/>
                  </a:cubicBezTo>
                  <a:lnTo>
                    <a:pt x="2072" y="358"/>
                  </a:lnTo>
                  <a:cubicBezTo>
                    <a:pt x="2167" y="358"/>
                    <a:pt x="2250" y="286"/>
                    <a:pt x="2250" y="179"/>
                  </a:cubicBezTo>
                  <a:cubicBezTo>
                    <a:pt x="2250" y="84"/>
                    <a:pt x="2179" y="0"/>
                    <a:pt x="207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05" name="Google Shape;14805;p69"/>
            <p:cNvSpPr/>
            <p:nvPr/>
          </p:nvSpPr>
          <p:spPr>
            <a:xfrm>
              <a:off x="3301772" y="3410339"/>
              <a:ext cx="131904" cy="11395"/>
            </a:xfrm>
            <a:custGeom>
              <a:avLst/>
              <a:gdLst/>
              <a:ahLst/>
              <a:cxnLst/>
              <a:rect l="l" t="t" r="r" b="b"/>
              <a:pathLst>
                <a:path w="4144" h="358" extrusionOk="0">
                  <a:moveTo>
                    <a:pt x="179" y="0"/>
                  </a:moveTo>
                  <a:cubicBezTo>
                    <a:pt x="95" y="0"/>
                    <a:pt x="0" y="72"/>
                    <a:pt x="0" y="179"/>
                  </a:cubicBezTo>
                  <a:cubicBezTo>
                    <a:pt x="0" y="286"/>
                    <a:pt x="95" y="358"/>
                    <a:pt x="179" y="358"/>
                  </a:cubicBezTo>
                  <a:lnTo>
                    <a:pt x="3965" y="358"/>
                  </a:lnTo>
                  <a:cubicBezTo>
                    <a:pt x="4048" y="358"/>
                    <a:pt x="4144" y="286"/>
                    <a:pt x="4144" y="179"/>
                  </a:cubicBezTo>
                  <a:cubicBezTo>
                    <a:pt x="4144" y="72"/>
                    <a:pt x="4072" y="0"/>
                    <a:pt x="396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06" name="Google Shape;14806;p69"/>
            <p:cNvSpPr/>
            <p:nvPr/>
          </p:nvSpPr>
          <p:spPr>
            <a:xfrm>
              <a:off x="3301772" y="3484980"/>
              <a:ext cx="71649" cy="11427"/>
            </a:xfrm>
            <a:custGeom>
              <a:avLst/>
              <a:gdLst/>
              <a:ahLst/>
              <a:cxnLst/>
              <a:rect l="l" t="t" r="r" b="b"/>
              <a:pathLst>
                <a:path w="2251" h="359" extrusionOk="0">
                  <a:moveTo>
                    <a:pt x="179" y="1"/>
                  </a:moveTo>
                  <a:cubicBezTo>
                    <a:pt x="95" y="1"/>
                    <a:pt x="0" y="72"/>
                    <a:pt x="0" y="180"/>
                  </a:cubicBezTo>
                  <a:cubicBezTo>
                    <a:pt x="24" y="287"/>
                    <a:pt x="95" y="358"/>
                    <a:pt x="179" y="358"/>
                  </a:cubicBezTo>
                  <a:lnTo>
                    <a:pt x="2072" y="358"/>
                  </a:lnTo>
                  <a:cubicBezTo>
                    <a:pt x="2167" y="358"/>
                    <a:pt x="2250" y="287"/>
                    <a:pt x="2250" y="180"/>
                  </a:cubicBezTo>
                  <a:cubicBezTo>
                    <a:pt x="2250" y="96"/>
                    <a:pt x="2179" y="1"/>
                    <a:pt x="207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07" name="Google Shape;14807;p69"/>
            <p:cNvSpPr/>
            <p:nvPr/>
          </p:nvSpPr>
          <p:spPr>
            <a:xfrm>
              <a:off x="3301772" y="3509234"/>
              <a:ext cx="130758" cy="11427"/>
            </a:xfrm>
            <a:custGeom>
              <a:avLst/>
              <a:gdLst/>
              <a:ahLst/>
              <a:cxnLst/>
              <a:rect l="l" t="t" r="r" b="b"/>
              <a:pathLst>
                <a:path w="4108" h="359" extrusionOk="0">
                  <a:moveTo>
                    <a:pt x="179" y="1"/>
                  </a:moveTo>
                  <a:cubicBezTo>
                    <a:pt x="95" y="1"/>
                    <a:pt x="0" y="72"/>
                    <a:pt x="0" y="180"/>
                  </a:cubicBezTo>
                  <a:cubicBezTo>
                    <a:pt x="24" y="287"/>
                    <a:pt x="95" y="358"/>
                    <a:pt x="179" y="358"/>
                  </a:cubicBezTo>
                  <a:lnTo>
                    <a:pt x="3929" y="358"/>
                  </a:lnTo>
                  <a:cubicBezTo>
                    <a:pt x="4024" y="358"/>
                    <a:pt x="4108" y="287"/>
                    <a:pt x="4108" y="180"/>
                  </a:cubicBezTo>
                  <a:cubicBezTo>
                    <a:pt x="4108" y="84"/>
                    <a:pt x="4036" y="1"/>
                    <a:pt x="392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08" name="Google Shape;14808;p69"/>
            <p:cNvSpPr/>
            <p:nvPr/>
          </p:nvSpPr>
          <p:spPr>
            <a:xfrm>
              <a:off x="3301772" y="3584671"/>
              <a:ext cx="71649" cy="11395"/>
            </a:xfrm>
            <a:custGeom>
              <a:avLst/>
              <a:gdLst/>
              <a:ahLst/>
              <a:cxnLst/>
              <a:rect l="l" t="t" r="r" b="b"/>
              <a:pathLst>
                <a:path w="2251" h="358" extrusionOk="0">
                  <a:moveTo>
                    <a:pt x="179" y="0"/>
                  </a:moveTo>
                  <a:cubicBezTo>
                    <a:pt x="95" y="0"/>
                    <a:pt x="0" y="72"/>
                    <a:pt x="0" y="179"/>
                  </a:cubicBezTo>
                  <a:cubicBezTo>
                    <a:pt x="24" y="286"/>
                    <a:pt x="95" y="358"/>
                    <a:pt x="179" y="358"/>
                  </a:cubicBezTo>
                  <a:lnTo>
                    <a:pt x="2072" y="358"/>
                  </a:lnTo>
                  <a:cubicBezTo>
                    <a:pt x="2167" y="358"/>
                    <a:pt x="2250" y="286"/>
                    <a:pt x="2250" y="179"/>
                  </a:cubicBezTo>
                  <a:cubicBezTo>
                    <a:pt x="2250" y="84"/>
                    <a:pt x="2179" y="0"/>
                    <a:pt x="207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09" name="Google Shape;14809;p69"/>
            <p:cNvSpPr/>
            <p:nvPr/>
          </p:nvSpPr>
          <p:spPr>
            <a:xfrm>
              <a:off x="3301772" y="3609308"/>
              <a:ext cx="129994" cy="11395"/>
            </a:xfrm>
            <a:custGeom>
              <a:avLst/>
              <a:gdLst/>
              <a:ahLst/>
              <a:cxnLst/>
              <a:rect l="l" t="t" r="r" b="b"/>
              <a:pathLst>
                <a:path w="4084" h="358" extrusionOk="0">
                  <a:moveTo>
                    <a:pt x="179" y="0"/>
                  </a:moveTo>
                  <a:cubicBezTo>
                    <a:pt x="95" y="0"/>
                    <a:pt x="0" y="72"/>
                    <a:pt x="0" y="179"/>
                  </a:cubicBezTo>
                  <a:cubicBezTo>
                    <a:pt x="0" y="262"/>
                    <a:pt x="83" y="357"/>
                    <a:pt x="179" y="357"/>
                  </a:cubicBezTo>
                  <a:lnTo>
                    <a:pt x="3905" y="357"/>
                  </a:lnTo>
                  <a:cubicBezTo>
                    <a:pt x="3989" y="357"/>
                    <a:pt x="4084" y="286"/>
                    <a:pt x="4084" y="179"/>
                  </a:cubicBezTo>
                  <a:cubicBezTo>
                    <a:pt x="4084" y="72"/>
                    <a:pt x="3989" y="0"/>
                    <a:pt x="390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10" name="Google Shape;14810;p69"/>
            <p:cNvSpPr/>
            <p:nvPr/>
          </p:nvSpPr>
          <p:spPr>
            <a:xfrm>
              <a:off x="3214972" y="3458466"/>
              <a:ext cx="346406" cy="248274"/>
            </a:xfrm>
            <a:custGeom>
              <a:avLst/>
              <a:gdLst/>
              <a:ahLst/>
              <a:cxnLst/>
              <a:rect l="l" t="t" r="r" b="b"/>
              <a:pathLst>
                <a:path w="10883" h="7800" extrusionOk="0">
                  <a:moveTo>
                    <a:pt x="8466" y="1417"/>
                  </a:moveTo>
                  <a:cubicBezTo>
                    <a:pt x="9109" y="1417"/>
                    <a:pt x="9657" y="1953"/>
                    <a:pt x="9657" y="2608"/>
                  </a:cubicBezTo>
                  <a:lnTo>
                    <a:pt x="9657" y="2894"/>
                  </a:lnTo>
                  <a:lnTo>
                    <a:pt x="9585" y="2894"/>
                  </a:lnTo>
                  <a:cubicBezTo>
                    <a:pt x="9216" y="2799"/>
                    <a:pt x="9097" y="2322"/>
                    <a:pt x="9097" y="2322"/>
                  </a:cubicBezTo>
                  <a:cubicBezTo>
                    <a:pt x="9085" y="2263"/>
                    <a:pt x="9037" y="2203"/>
                    <a:pt x="8966" y="2191"/>
                  </a:cubicBezTo>
                  <a:cubicBezTo>
                    <a:pt x="8956" y="2189"/>
                    <a:pt x="8946" y="2188"/>
                    <a:pt x="8935" y="2188"/>
                  </a:cubicBezTo>
                  <a:cubicBezTo>
                    <a:pt x="8883" y="2188"/>
                    <a:pt x="8827" y="2213"/>
                    <a:pt x="8787" y="2263"/>
                  </a:cubicBezTo>
                  <a:cubicBezTo>
                    <a:pt x="8335" y="2894"/>
                    <a:pt x="7347" y="2894"/>
                    <a:pt x="7323" y="2894"/>
                  </a:cubicBezTo>
                  <a:lnTo>
                    <a:pt x="7204" y="2894"/>
                  </a:lnTo>
                  <a:lnTo>
                    <a:pt x="7156" y="2608"/>
                  </a:lnTo>
                  <a:cubicBezTo>
                    <a:pt x="7156" y="1953"/>
                    <a:pt x="7692" y="1417"/>
                    <a:pt x="8347" y="1417"/>
                  </a:cubicBezTo>
                  <a:close/>
                  <a:moveTo>
                    <a:pt x="9692" y="3299"/>
                  </a:moveTo>
                  <a:cubicBezTo>
                    <a:pt x="9811" y="3322"/>
                    <a:pt x="9919" y="3430"/>
                    <a:pt x="9919" y="3549"/>
                  </a:cubicBezTo>
                  <a:cubicBezTo>
                    <a:pt x="9919" y="3680"/>
                    <a:pt x="9835" y="3787"/>
                    <a:pt x="9692" y="3799"/>
                  </a:cubicBezTo>
                  <a:lnTo>
                    <a:pt x="9692" y="3299"/>
                  </a:lnTo>
                  <a:close/>
                  <a:moveTo>
                    <a:pt x="7132" y="3299"/>
                  </a:moveTo>
                  <a:lnTo>
                    <a:pt x="7132" y="3811"/>
                  </a:lnTo>
                  <a:cubicBezTo>
                    <a:pt x="7001" y="3799"/>
                    <a:pt x="6918" y="3680"/>
                    <a:pt x="6918" y="3561"/>
                  </a:cubicBezTo>
                  <a:cubicBezTo>
                    <a:pt x="6894" y="3418"/>
                    <a:pt x="7001" y="3310"/>
                    <a:pt x="7132" y="3299"/>
                  </a:cubicBezTo>
                  <a:close/>
                  <a:moveTo>
                    <a:pt x="8835" y="2608"/>
                  </a:moveTo>
                  <a:cubicBezTo>
                    <a:pt x="8918" y="2787"/>
                    <a:pt x="9085" y="3013"/>
                    <a:pt x="9335" y="3120"/>
                  </a:cubicBezTo>
                  <a:lnTo>
                    <a:pt x="9335" y="3846"/>
                  </a:lnTo>
                  <a:cubicBezTo>
                    <a:pt x="9359" y="4287"/>
                    <a:pt x="8978" y="4668"/>
                    <a:pt x="8525" y="4668"/>
                  </a:cubicBezTo>
                  <a:lnTo>
                    <a:pt x="8299" y="4668"/>
                  </a:lnTo>
                  <a:cubicBezTo>
                    <a:pt x="7835" y="4668"/>
                    <a:pt x="7466" y="4287"/>
                    <a:pt x="7466" y="3834"/>
                  </a:cubicBezTo>
                  <a:lnTo>
                    <a:pt x="7466" y="3144"/>
                  </a:lnTo>
                  <a:cubicBezTo>
                    <a:pt x="7763" y="3120"/>
                    <a:pt x="8383" y="3013"/>
                    <a:pt x="8835" y="2608"/>
                  </a:cubicBezTo>
                  <a:close/>
                  <a:moveTo>
                    <a:pt x="8728" y="4989"/>
                  </a:moveTo>
                  <a:lnTo>
                    <a:pt x="8728" y="5215"/>
                  </a:lnTo>
                  <a:lnTo>
                    <a:pt x="8728" y="5227"/>
                  </a:lnTo>
                  <a:lnTo>
                    <a:pt x="8406" y="5573"/>
                  </a:lnTo>
                  <a:lnTo>
                    <a:pt x="8085" y="5251"/>
                  </a:lnTo>
                  <a:lnTo>
                    <a:pt x="8085" y="4989"/>
                  </a:lnTo>
                  <a:cubicBezTo>
                    <a:pt x="8168" y="5001"/>
                    <a:pt x="8240" y="5001"/>
                    <a:pt x="8299" y="5001"/>
                  </a:cubicBezTo>
                  <a:lnTo>
                    <a:pt x="8514" y="5001"/>
                  </a:lnTo>
                  <a:cubicBezTo>
                    <a:pt x="8597" y="5001"/>
                    <a:pt x="8668" y="5001"/>
                    <a:pt x="8728" y="4989"/>
                  </a:cubicBezTo>
                  <a:close/>
                  <a:moveTo>
                    <a:pt x="6573" y="3477"/>
                  </a:moveTo>
                  <a:lnTo>
                    <a:pt x="6573" y="3549"/>
                  </a:lnTo>
                  <a:cubicBezTo>
                    <a:pt x="6573" y="3870"/>
                    <a:pt x="6835" y="4156"/>
                    <a:pt x="7180" y="4156"/>
                  </a:cubicBezTo>
                  <a:cubicBezTo>
                    <a:pt x="7275" y="4465"/>
                    <a:pt x="7478" y="4727"/>
                    <a:pt x="7752" y="4870"/>
                  </a:cubicBezTo>
                  <a:lnTo>
                    <a:pt x="7752" y="5096"/>
                  </a:lnTo>
                  <a:lnTo>
                    <a:pt x="6716" y="5501"/>
                  </a:lnTo>
                  <a:cubicBezTo>
                    <a:pt x="6656" y="5513"/>
                    <a:pt x="6597" y="5537"/>
                    <a:pt x="6525" y="5585"/>
                  </a:cubicBezTo>
                  <a:lnTo>
                    <a:pt x="370" y="5585"/>
                  </a:lnTo>
                  <a:lnTo>
                    <a:pt x="370" y="3477"/>
                  </a:lnTo>
                  <a:close/>
                  <a:moveTo>
                    <a:pt x="179" y="1"/>
                  </a:moveTo>
                  <a:cubicBezTo>
                    <a:pt x="96" y="1"/>
                    <a:pt x="1" y="84"/>
                    <a:pt x="1" y="179"/>
                  </a:cubicBezTo>
                  <a:lnTo>
                    <a:pt x="1" y="2644"/>
                  </a:lnTo>
                  <a:cubicBezTo>
                    <a:pt x="1" y="2727"/>
                    <a:pt x="84" y="2822"/>
                    <a:pt x="179" y="2822"/>
                  </a:cubicBezTo>
                  <a:lnTo>
                    <a:pt x="6811" y="2822"/>
                  </a:lnTo>
                  <a:lnTo>
                    <a:pt x="6811" y="3072"/>
                  </a:lnTo>
                  <a:cubicBezTo>
                    <a:pt x="6775" y="3084"/>
                    <a:pt x="6751" y="3120"/>
                    <a:pt x="6728" y="3144"/>
                  </a:cubicBezTo>
                  <a:lnTo>
                    <a:pt x="179" y="3144"/>
                  </a:lnTo>
                  <a:cubicBezTo>
                    <a:pt x="96" y="3144"/>
                    <a:pt x="1" y="3215"/>
                    <a:pt x="1" y="3322"/>
                  </a:cubicBezTo>
                  <a:lnTo>
                    <a:pt x="1" y="5775"/>
                  </a:lnTo>
                  <a:cubicBezTo>
                    <a:pt x="1" y="5870"/>
                    <a:pt x="84" y="5954"/>
                    <a:pt x="179" y="5954"/>
                  </a:cubicBezTo>
                  <a:lnTo>
                    <a:pt x="6156" y="5954"/>
                  </a:lnTo>
                  <a:cubicBezTo>
                    <a:pt x="6001" y="6156"/>
                    <a:pt x="5894" y="6418"/>
                    <a:pt x="5894" y="6775"/>
                  </a:cubicBezTo>
                  <a:lnTo>
                    <a:pt x="5894" y="7621"/>
                  </a:lnTo>
                  <a:cubicBezTo>
                    <a:pt x="5894" y="7716"/>
                    <a:pt x="5978" y="7799"/>
                    <a:pt x="6085" y="7799"/>
                  </a:cubicBezTo>
                  <a:lnTo>
                    <a:pt x="6728" y="7799"/>
                  </a:lnTo>
                  <a:cubicBezTo>
                    <a:pt x="6823" y="7799"/>
                    <a:pt x="6918" y="7728"/>
                    <a:pt x="6918" y="7621"/>
                  </a:cubicBezTo>
                  <a:cubicBezTo>
                    <a:pt x="6918" y="7537"/>
                    <a:pt x="6835" y="7442"/>
                    <a:pt x="6728" y="7442"/>
                  </a:cubicBezTo>
                  <a:lnTo>
                    <a:pt x="6251" y="7442"/>
                  </a:lnTo>
                  <a:lnTo>
                    <a:pt x="6251" y="6763"/>
                  </a:lnTo>
                  <a:cubicBezTo>
                    <a:pt x="6251" y="6049"/>
                    <a:pt x="6823" y="5835"/>
                    <a:pt x="6835" y="5835"/>
                  </a:cubicBezTo>
                  <a:lnTo>
                    <a:pt x="6847" y="5835"/>
                  </a:lnTo>
                  <a:lnTo>
                    <a:pt x="7787" y="5466"/>
                  </a:lnTo>
                  <a:lnTo>
                    <a:pt x="7799" y="5477"/>
                  </a:lnTo>
                  <a:lnTo>
                    <a:pt x="8299" y="5954"/>
                  </a:lnTo>
                  <a:cubicBezTo>
                    <a:pt x="8323" y="5989"/>
                    <a:pt x="8371" y="6001"/>
                    <a:pt x="8418" y="6001"/>
                  </a:cubicBezTo>
                  <a:cubicBezTo>
                    <a:pt x="8454" y="6001"/>
                    <a:pt x="8502" y="5989"/>
                    <a:pt x="8537" y="5942"/>
                  </a:cubicBezTo>
                  <a:lnTo>
                    <a:pt x="9014" y="5442"/>
                  </a:lnTo>
                  <a:lnTo>
                    <a:pt x="9942" y="5811"/>
                  </a:lnTo>
                  <a:lnTo>
                    <a:pt x="9966" y="5811"/>
                  </a:lnTo>
                  <a:cubicBezTo>
                    <a:pt x="9990" y="5823"/>
                    <a:pt x="10538" y="6013"/>
                    <a:pt x="10538" y="6728"/>
                  </a:cubicBezTo>
                  <a:lnTo>
                    <a:pt x="10538" y="7418"/>
                  </a:lnTo>
                  <a:lnTo>
                    <a:pt x="7263" y="7418"/>
                  </a:lnTo>
                  <a:cubicBezTo>
                    <a:pt x="7180" y="7418"/>
                    <a:pt x="7085" y="7490"/>
                    <a:pt x="7085" y="7597"/>
                  </a:cubicBezTo>
                  <a:cubicBezTo>
                    <a:pt x="7085" y="7680"/>
                    <a:pt x="7168" y="7775"/>
                    <a:pt x="7263" y="7775"/>
                  </a:cubicBezTo>
                  <a:lnTo>
                    <a:pt x="10704" y="7775"/>
                  </a:lnTo>
                  <a:cubicBezTo>
                    <a:pt x="10800" y="7775"/>
                    <a:pt x="10883" y="7704"/>
                    <a:pt x="10883" y="7597"/>
                  </a:cubicBezTo>
                  <a:lnTo>
                    <a:pt x="10883" y="6751"/>
                  </a:lnTo>
                  <a:cubicBezTo>
                    <a:pt x="10883" y="5977"/>
                    <a:pt x="10371" y="5585"/>
                    <a:pt x="10073" y="5477"/>
                  </a:cubicBezTo>
                  <a:lnTo>
                    <a:pt x="9073" y="5085"/>
                  </a:lnTo>
                  <a:lnTo>
                    <a:pt x="9073" y="4870"/>
                  </a:lnTo>
                  <a:cubicBezTo>
                    <a:pt x="9335" y="4727"/>
                    <a:pt x="9549" y="4465"/>
                    <a:pt x="9633" y="4156"/>
                  </a:cubicBezTo>
                  <a:cubicBezTo>
                    <a:pt x="9966" y="4156"/>
                    <a:pt x="10252" y="3894"/>
                    <a:pt x="10252" y="3549"/>
                  </a:cubicBezTo>
                  <a:cubicBezTo>
                    <a:pt x="10252" y="3358"/>
                    <a:pt x="10145" y="3180"/>
                    <a:pt x="9990" y="3060"/>
                  </a:cubicBezTo>
                  <a:lnTo>
                    <a:pt x="9990" y="2596"/>
                  </a:lnTo>
                  <a:cubicBezTo>
                    <a:pt x="9990" y="1751"/>
                    <a:pt x="9311" y="1060"/>
                    <a:pt x="8466" y="1060"/>
                  </a:cubicBezTo>
                  <a:lnTo>
                    <a:pt x="8347" y="1060"/>
                  </a:lnTo>
                  <a:cubicBezTo>
                    <a:pt x="8204" y="1060"/>
                    <a:pt x="8085" y="1072"/>
                    <a:pt x="7966" y="1108"/>
                  </a:cubicBezTo>
                  <a:lnTo>
                    <a:pt x="7966" y="179"/>
                  </a:lnTo>
                  <a:cubicBezTo>
                    <a:pt x="7966" y="96"/>
                    <a:pt x="7894" y="1"/>
                    <a:pt x="7787" y="1"/>
                  </a:cubicBezTo>
                  <a:lnTo>
                    <a:pt x="7287" y="1"/>
                  </a:lnTo>
                  <a:cubicBezTo>
                    <a:pt x="7192" y="1"/>
                    <a:pt x="7109" y="84"/>
                    <a:pt x="7109" y="179"/>
                  </a:cubicBezTo>
                  <a:cubicBezTo>
                    <a:pt x="7109" y="286"/>
                    <a:pt x="7180" y="358"/>
                    <a:pt x="7287" y="358"/>
                  </a:cubicBezTo>
                  <a:lnTo>
                    <a:pt x="7621" y="358"/>
                  </a:lnTo>
                  <a:lnTo>
                    <a:pt x="7621" y="1251"/>
                  </a:lnTo>
                  <a:cubicBezTo>
                    <a:pt x="7180" y="1489"/>
                    <a:pt x="6847" y="1941"/>
                    <a:pt x="6811" y="2477"/>
                  </a:cubicBezTo>
                  <a:lnTo>
                    <a:pt x="346" y="2477"/>
                  </a:lnTo>
                  <a:lnTo>
                    <a:pt x="346" y="358"/>
                  </a:lnTo>
                  <a:lnTo>
                    <a:pt x="6716" y="358"/>
                  </a:lnTo>
                  <a:cubicBezTo>
                    <a:pt x="6811" y="358"/>
                    <a:pt x="6894" y="286"/>
                    <a:pt x="6894" y="179"/>
                  </a:cubicBezTo>
                  <a:cubicBezTo>
                    <a:pt x="6894" y="96"/>
                    <a:pt x="6823" y="1"/>
                    <a:pt x="671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11" name="Google Shape;14811;p69"/>
            <p:cNvSpPr/>
            <p:nvPr/>
          </p:nvSpPr>
          <p:spPr>
            <a:xfrm>
              <a:off x="3238462" y="3380005"/>
              <a:ext cx="49305" cy="47427"/>
            </a:xfrm>
            <a:custGeom>
              <a:avLst/>
              <a:gdLst/>
              <a:ahLst/>
              <a:cxnLst/>
              <a:rect l="l" t="t" r="r" b="b"/>
              <a:pathLst>
                <a:path w="1549" h="1490" extrusionOk="0">
                  <a:moveTo>
                    <a:pt x="179" y="1"/>
                  </a:moveTo>
                  <a:cubicBezTo>
                    <a:pt x="84" y="1"/>
                    <a:pt x="1" y="72"/>
                    <a:pt x="1" y="180"/>
                  </a:cubicBezTo>
                  <a:lnTo>
                    <a:pt x="1" y="1311"/>
                  </a:lnTo>
                  <a:cubicBezTo>
                    <a:pt x="1" y="1394"/>
                    <a:pt x="72" y="1489"/>
                    <a:pt x="179" y="1489"/>
                  </a:cubicBezTo>
                  <a:lnTo>
                    <a:pt x="1370" y="1489"/>
                  </a:lnTo>
                  <a:cubicBezTo>
                    <a:pt x="1453" y="1489"/>
                    <a:pt x="1549" y="1418"/>
                    <a:pt x="1549" y="1311"/>
                  </a:cubicBezTo>
                  <a:lnTo>
                    <a:pt x="1549" y="1001"/>
                  </a:lnTo>
                  <a:cubicBezTo>
                    <a:pt x="1549" y="906"/>
                    <a:pt x="1477" y="811"/>
                    <a:pt x="1370" y="811"/>
                  </a:cubicBezTo>
                  <a:cubicBezTo>
                    <a:pt x="1275" y="811"/>
                    <a:pt x="1191" y="894"/>
                    <a:pt x="1191" y="1001"/>
                  </a:cubicBezTo>
                  <a:lnTo>
                    <a:pt x="1191" y="1132"/>
                  </a:lnTo>
                  <a:lnTo>
                    <a:pt x="334" y="1132"/>
                  </a:lnTo>
                  <a:lnTo>
                    <a:pt x="334" y="346"/>
                  </a:lnTo>
                  <a:lnTo>
                    <a:pt x="1037" y="346"/>
                  </a:lnTo>
                  <a:lnTo>
                    <a:pt x="1037" y="358"/>
                  </a:lnTo>
                  <a:cubicBezTo>
                    <a:pt x="1132" y="358"/>
                    <a:pt x="1215" y="287"/>
                    <a:pt x="1215" y="180"/>
                  </a:cubicBezTo>
                  <a:cubicBezTo>
                    <a:pt x="1215" y="84"/>
                    <a:pt x="1144" y="1"/>
                    <a:pt x="103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12" name="Google Shape;14812;p69"/>
            <p:cNvSpPr/>
            <p:nvPr/>
          </p:nvSpPr>
          <p:spPr>
            <a:xfrm>
              <a:off x="3251353" y="3380482"/>
              <a:ext cx="43607" cy="34058"/>
            </a:xfrm>
            <a:custGeom>
              <a:avLst/>
              <a:gdLst/>
              <a:ahLst/>
              <a:cxnLst/>
              <a:rect l="l" t="t" r="r" b="b"/>
              <a:pathLst>
                <a:path w="1370" h="1070" extrusionOk="0">
                  <a:moveTo>
                    <a:pt x="1163" y="1"/>
                  </a:moveTo>
                  <a:cubicBezTo>
                    <a:pt x="1120" y="1"/>
                    <a:pt x="1078" y="16"/>
                    <a:pt x="1048" y="45"/>
                  </a:cubicBezTo>
                  <a:lnTo>
                    <a:pt x="489" y="653"/>
                  </a:lnTo>
                  <a:lnTo>
                    <a:pt x="310" y="462"/>
                  </a:lnTo>
                  <a:cubicBezTo>
                    <a:pt x="279" y="425"/>
                    <a:pt x="232" y="407"/>
                    <a:pt x="185" y="407"/>
                  </a:cubicBezTo>
                  <a:cubicBezTo>
                    <a:pt x="142" y="407"/>
                    <a:pt x="100" y="422"/>
                    <a:pt x="72" y="450"/>
                  </a:cubicBezTo>
                  <a:cubicBezTo>
                    <a:pt x="1" y="510"/>
                    <a:pt x="1" y="629"/>
                    <a:pt x="60" y="688"/>
                  </a:cubicBezTo>
                  <a:lnTo>
                    <a:pt x="358" y="1010"/>
                  </a:lnTo>
                  <a:cubicBezTo>
                    <a:pt x="382" y="1046"/>
                    <a:pt x="429" y="1069"/>
                    <a:pt x="477" y="1069"/>
                  </a:cubicBezTo>
                  <a:cubicBezTo>
                    <a:pt x="513" y="1069"/>
                    <a:pt x="560" y="1058"/>
                    <a:pt x="584" y="1010"/>
                  </a:cubicBezTo>
                  <a:lnTo>
                    <a:pt x="1286" y="272"/>
                  </a:lnTo>
                  <a:cubicBezTo>
                    <a:pt x="1370" y="224"/>
                    <a:pt x="1370" y="117"/>
                    <a:pt x="1286" y="45"/>
                  </a:cubicBezTo>
                  <a:cubicBezTo>
                    <a:pt x="1251" y="16"/>
                    <a:pt x="1206" y="1"/>
                    <a:pt x="116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13" name="Google Shape;14813;p69"/>
            <p:cNvSpPr/>
            <p:nvPr/>
          </p:nvSpPr>
          <p:spPr>
            <a:xfrm>
              <a:off x="3238462" y="3479314"/>
              <a:ext cx="49305" cy="47395"/>
            </a:xfrm>
            <a:custGeom>
              <a:avLst/>
              <a:gdLst/>
              <a:ahLst/>
              <a:cxnLst/>
              <a:rect l="l" t="t" r="r" b="b"/>
              <a:pathLst>
                <a:path w="1549" h="1489" extrusionOk="0">
                  <a:moveTo>
                    <a:pt x="179" y="0"/>
                  </a:moveTo>
                  <a:cubicBezTo>
                    <a:pt x="84" y="0"/>
                    <a:pt x="1" y="84"/>
                    <a:pt x="1" y="179"/>
                  </a:cubicBezTo>
                  <a:lnTo>
                    <a:pt x="1" y="1310"/>
                  </a:lnTo>
                  <a:cubicBezTo>
                    <a:pt x="1" y="1405"/>
                    <a:pt x="72" y="1489"/>
                    <a:pt x="179" y="1489"/>
                  </a:cubicBezTo>
                  <a:lnTo>
                    <a:pt x="1370" y="1489"/>
                  </a:lnTo>
                  <a:cubicBezTo>
                    <a:pt x="1453" y="1489"/>
                    <a:pt x="1549" y="1417"/>
                    <a:pt x="1549" y="1310"/>
                  </a:cubicBezTo>
                  <a:lnTo>
                    <a:pt x="1549" y="1001"/>
                  </a:lnTo>
                  <a:cubicBezTo>
                    <a:pt x="1549" y="917"/>
                    <a:pt x="1477" y="822"/>
                    <a:pt x="1370" y="822"/>
                  </a:cubicBezTo>
                  <a:cubicBezTo>
                    <a:pt x="1275" y="822"/>
                    <a:pt x="1191" y="893"/>
                    <a:pt x="1191" y="1001"/>
                  </a:cubicBezTo>
                  <a:lnTo>
                    <a:pt x="1191" y="1131"/>
                  </a:lnTo>
                  <a:lnTo>
                    <a:pt x="334" y="1131"/>
                  </a:lnTo>
                  <a:lnTo>
                    <a:pt x="334" y="346"/>
                  </a:lnTo>
                  <a:lnTo>
                    <a:pt x="1037" y="358"/>
                  </a:lnTo>
                  <a:cubicBezTo>
                    <a:pt x="1132" y="358"/>
                    <a:pt x="1215" y="286"/>
                    <a:pt x="1215" y="179"/>
                  </a:cubicBezTo>
                  <a:cubicBezTo>
                    <a:pt x="1215" y="96"/>
                    <a:pt x="1144" y="0"/>
                    <a:pt x="103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14" name="Google Shape;14814;p69"/>
            <p:cNvSpPr/>
            <p:nvPr/>
          </p:nvSpPr>
          <p:spPr>
            <a:xfrm>
              <a:off x="3251353" y="3479792"/>
              <a:ext cx="43607" cy="34408"/>
            </a:xfrm>
            <a:custGeom>
              <a:avLst/>
              <a:gdLst/>
              <a:ahLst/>
              <a:cxnLst/>
              <a:rect l="l" t="t" r="r" b="b"/>
              <a:pathLst>
                <a:path w="1370" h="1081" extrusionOk="0">
                  <a:moveTo>
                    <a:pt x="1163" y="0"/>
                  </a:moveTo>
                  <a:cubicBezTo>
                    <a:pt x="1120" y="0"/>
                    <a:pt x="1078" y="15"/>
                    <a:pt x="1048" y="45"/>
                  </a:cubicBezTo>
                  <a:lnTo>
                    <a:pt x="489" y="664"/>
                  </a:lnTo>
                  <a:lnTo>
                    <a:pt x="310" y="462"/>
                  </a:lnTo>
                  <a:cubicBezTo>
                    <a:pt x="279" y="424"/>
                    <a:pt x="232" y="406"/>
                    <a:pt x="185" y="406"/>
                  </a:cubicBezTo>
                  <a:cubicBezTo>
                    <a:pt x="142" y="406"/>
                    <a:pt x="100" y="421"/>
                    <a:pt x="72" y="450"/>
                  </a:cubicBezTo>
                  <a:cubicBezTo>
                    <a:pt x="1" y="509"/>
                    <a:pt x="1" y="628"/>
                    <a:pt x="60" y="688"/>
                  </a:cubicBezTo>
                  <a:lnTo>
                    <a:pt x="358" y="1021"/>
                  </a:lnTo>
                  <a:cubicBezTo>
                    <a:pt x="382" y="1045"/>
                    <a:pt x="429" y="1081"/>
                    <a:pt x="477" y="1081"/>
                  </a:cubicBezTo>
                  <a:cubicBezTo>
                    <a:pt x="513" y="1081"/>
                    <a:pt x="560" y="1057"/>
                    <a:pt x="584" y="1021"/>
                  </a:cubicBezTo>
                  <a:lnTo>
                    <a:pt x="1286" y="271"/>
                  </a:lnTo>
                  <a:cubicBezTo>
                    <a:pt x="1370" y="212"/>
                    <a:pt x="1370" y="104"/>
                    <a:pt x="1286" y="45"/>
                  </a:cubicBezTo>
                  <a:cubicBezTo>
                    <a:pt x="1251" y="15"/>
                    <a:pt x="1206" y="0"/>
                    <a:pt x="116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15" name="Google Shape;14815;p69"/>
            <p:cNvSpPr/>
            <p:nvPr/>
          </p:nvSpPr>
          <p:spPr>
            <a:xfrm>
              <a:off x="3238462" y="3578210"/>
              <a:ext cx="49305" cy="47809"/>
            </a:xfrm>
            <a:custGeom>
              <a:avLst/>
              <a:gdLst/>
              <a:ahLst/>
              <a:cxnLst/>
              <a:rect l="l" t="t" r="r" b="b"/>
              <a:pathLst>
                <a:path w="1549" h="1502" extrusionOk="0">
                  <a:moveTo>
                    <a:pt x="179" y="1"/>
                  </a:moveTo>
                  <a:cubicBezTo>
                    <a:pt x="84" y="1"/>
                    <a:pt x="1" y="84"/>
                    <a:pt x="1" y="191"/>
                  </a:cubicBezTo>
                  <a:lnTo>
                    <a:pt x="1" y="1323"/>
                  </a:lnTo>
                  <a:cubicBezTo>
                    <a:pt x="1" y="1406"/>
                    <a:pt x="72" y="1501"/>
                    <a:pt x="179" y="1501"/>
                  </a:cubicBezTo>
                  <a:lnTo>
                    <a:pt x="1370" y="1501"/>
                  </a:lnTo>
                  <a:cubicBezTo>
                    <a:pt x="1453" y="1501"/>
                    <a:pt x="1549" y="1418"/>
                    <a:pt x="1549" y="1323"/>
                  </a:cubicBezTo>
                  <a:lnTo>
                    <a:pt x="1549" y="1001"/>
                  </a:lnTo>
                  <a:cubicBezTo>
                    <a:pt x="1537" y="930"/>
                    <a:pt x="1453" y="858"/>
                    <a:pt x="1370" y="858"/>
                  </a:cubicBezTo>
                  <a:cubicBezTo>
                    <a:pt x="1275" y="858"/>
                    <a:pt x="1191" y="930"/>
                    <a:pt x="1191" y="1037"/>
                  </a:cubicBezTo>
                  <a:lnTo>
                    <a:pt x="1191" y="1168"/>
                  </a:lnTo>
                  <a:lnTo>
                    <a:pt x="334" y="1168"/>
                  </a:lnTo>
                  <a:lnTo>
                    <a:pt x="334" y="370"/>
                  </a:lnTo>
                  <a:lnTo>
                    <a:pt x="1037" y="370"/>
                  </a:lnTo>
                  <a:cubicBezTo>
                    <a:pt x="1132" y="370"/>
                    <a:pt x="1215" y="287"/>
                    <a:pt x="1215" y="191"/>
                  </a:cubicBezTo>
                  <a:cubicBezTo>
                    <a:pt x="1215" y="96"/>
                    <a:pt x="1144" y="1"/>
                    <a:pt x="103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16" name="Google Shape;14816;p69"/>
            <p:cNvSpPr/>
            <p:nvPr/>
          </p:nvSpPr>
          <p:spPr>
            <a:xfrm>
              <a:off x="3251353" y="3579133"/>
              <a:ext cx="42843" cy="34376"/>
            </a:xfrm>
            <a:custGeom>
              <a:avLst/>
              <a:gdLst/>
              <a:ahLst/>
              <a:cxnLst/>
              <a:rect l="l" t="t" r="r" b="b"/>
              <a:pathLst>
                <a:path w="1346" h="1080" extrusionOk="0">
                  <a:moveTo>
                    <a:pt x="1169" y="0"/>
                  </a:moveTo>
                  <a:cubicBezTo>
                    <a:pt x="1124" y="0"/>
                    <a:pt x="1079" y="18"/>
                    <a:pt x="1048" y="55"/>
                  </a:cubicBezTo>
                  <a:lnTo>
                    <a:pt x="489" y="662"/>
                  </a:lnTo>
                  <a:lnTo>
                    <a:pt x="310" y="472"/>
                  </a:lnTo>
                  <a:cubicBezTo>
                    <a:pt x="279" y="435"/>
                    <a:pt x="232" y="417"/>
                    <a:pt x="185" y="417"/>
                  </a:cubicBezTo>
                  <a:cubicBezTo>
                    <a:pt x="142" y="417"/>
                    <a:pt x="100" y="432"/>
                    <a:pt x="72" y="460"/>
                  </a:cubicBezTo>
                  <a:cubicBezTo>
                    <a:pt x="1" y="520"/>
                    <a:pt x="1" y="639"/>
                    <a:pt x="60" y="698"/>
                  </a:cubicBezTo>
                  <a:lnTo>
                    <a:pt x="358" y="1020"/>
                  </a:lnTo>
                  <a:cubicBezTo>
                    <a:pt x="382" y="1055"/>
                    <a:pt x="429" y="1079"/>
                    <a:pt x="477" y="1079"/>
                  </a:cubicBezTo>
                  <a:cubicBezTo>
                    <a:pt x="513" y="1079"/>
                    <a:pt x="560" y="1067"/>
                    <a:pt x="584" y="1020"/>
                  </a:cubicBezTo>
                  <a:lnTo>
                    <a:pt x="1286" y="281"/>
                  </a:lnTo>
                  <a:cubicBezTo>
                    <a:pt x="1346" y="198"/>
                    <a:pt x="1346" y="103"/>
                    <a:pt x="1286" y="43"/>
                  </a:cubicBezTo>
                  <a:cubicBezTo>
                    <a:pt x="1252" y="15"/>
                    <a:pt x="1210" y="0"/>
                    <a:pt x="116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17" name="Google Shape;14817;p69"/>
            <p:cNvSpPr/>
            <p:nvPr/>
          </p:nvSpPr>
          <p:spPr>
            <a:xfrm>
              <a:off x="3215736" y="3359188"/>
              <a:ext cx="253558" cy="89442"/>
            </a:xfrm>
            <a:custGeom>
              <a:avLst/>
              <a:gdLst/>
              <a:ahLst/>
              <a:cxnLst/>
              <a:rect l="l" t="t" r="r" b="b"/>
              <a:pathLst>
                <a:path w="7966" h="2810" extrusionOk="0">
                  <a:moveTo>
                    <a:pt x="179" y="0"/>
                  </a:moveTo>
                  <a:cubicBezTo>
                    <a:pt x="84" y="0"/>
                    <a:pt x="0" y="72"/>
                    <a:pt x="0" y="179"/>
                  </a:cubicBezTo>
                  <a:lnTo>
                    <a:pt x="0" y="2631"/>
                  </a:lnTo>
                  <a:cubicBezTo>
                    <a:pt x="0" y="2739"/>
                    <a:pt x="72" y="2810"/>
                    <a:pt x="167" y="2810"/>
                  </a:cubicBezTo>
                  <a:lnTo>
                    <a:pt x="7787" y="2810"/>
                  </a:lnTo>
                  <a:cubicBezTo>
                    <a:pt x="7870" y="2810"/>
                    <a:pt x="7966" y="2739"/>
                    <a:pt x="7966" y="2631"/>
                  </a:cubicBezTo>
                  <a:lnTo>
                    <a:pt x="7966" y="179"/>
                  </a:lnTo>
                  <a:cubicBezTo>
                    <a:pt x="7966" y="83"/>
                    <a:pt x="7882" y="0"/>
                    <a:pt x="7787" y="0"/>
                  </a:cubicBezTo>
                  <a:lnTo>
                    <a:pt x="7275" y="0"/>
                  </a:lnTo>
                  <a:cubicBezTo>
                    <a:pt x="7192" y="0"/>
                    <a:pt x="7097" y="72"/>
                    <a:pt x="7097" y="179"/>
                  </a:cubicBezTo>
                  <a:cubicBezTo>
                    <a:pt x="7097" y="262"/>
                    <a:pt x="7168" y="357"/>
                    <a:pt x="7275" y="357"/>
                  </a:cubicBezTo>
                  <a:lnTo>
                    <a:pt x="7620" y="357"/>
                  </a:lnTo>
                  <a:lnTo>
                    <a:pt x="7620" y="2465"/>
                  </a:lnTo>
                  <a:lnTo>
                    <a:pt x="346" y="2465"/>
                  </a:lnTo>
                  <a:lnTo>
                    <a:pt x="346" y="357"/>
                  </a:lnTo>
                  <a:lnTo>
                    <a:pt x="6716" y="357"/>
                  </a:lnTo>
                  <a:cubicBezTo>
                    <a:pt x="6799" y="357"/>
                    <a:pt x="6894" y="286"/>
                    <a:pt x="6894" y="179"/>
                  </a:cubicBezTo>
                  <a:cubicBezTo>
                    <a:pt x="6894" y="83"/>
                    <a:pt x="6811" y="0"/>
                    <a:pt x="671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818" name="Google Shape;14818;p69"/>
          <p:cNvGrpSpPr/>
          <p:nvPr/>
        </p:nvGrpSpPr>
        <p:grpSpPr>
          <a:xfrm>
            <a:off x="4629306" y="3485393"/>
            <a:ext cx="367255" cy="244486"/>
            <a:chOff x="4629306" y="3409193"/>
            <a:chExt cx="367255" cy="244486"/>
          </a:xfrm>
        </p:grpSpPr>
        <p:sp>
          <p:nvSpPr>
            <p:cNvPr id="14819" name="Google Shape;14819;p69"/>
            <p:cNvSpPr/>
            <p:nvPr/>
          </p:nvSpPr>
          <p:spPr>
            <a:xfrm>
              <a:off x="4629306" y="3409193"/>
              <a:ext cx="367255" cy="244486"/>
            </a:xfrm>
            <a:custGeom>
              <a:avLst/>
              <a:gdLst/>
              <a:ahLst/>
              <a:cxnLst/>
              <a:rect l="l" t="t" r="r" b="b"/>
              <a:pathLst>
                <a:path w="11538" h="7681" extrusionOk="0">
                  <a:moveTo>
                    <a:pt x="10966" y="358"/>
                  </a:moveTo>
                  <a:cubicBezTo>
                    <a:pt x="11085" y="358"/>
                    <a:pt x="11181" y="453"/>
                    <a:pt x="11181" y="572"/>
                  </a:cubicBezTo>
                  <a:lnTo>
                    <a:pt x="11181" y="7121"/>
                  </a:lnTo>
                  <a:cubicBezTo>
                    <a:pt x="11181" y="7240"/>
                    <a:pt x="11085" y="7323"/>
                    <a:pt x="10966" y="7323"/>
                  </a:cubicBezTo>
                  <a:lnTo>
                    <a:pt x="560" y="7323"/>
                  </a:lnTo>
                  <a:cubicBezTo>
                    <a:pt x="441" y="7323"/>
                    <a:pt x="358" y="7240"/>
                    <a:pt x="358" y="7121"/>
                  </a:cubicBezTo>
                  <a:lnTo>
                    <a:pt x="358" y="572"/>
                  </a:lnTo>
                  <a:cubicBezTo>
                    <a:pt x="358" y="453"/>
                    <a:pt x="441" y="358"/>
                    <a:pt x="560" y="358"/>
                  </a:cubicBezTo>
                  <a:close/>
                  <a:moveTo>
                    <a:pt x="560" y="1"/>
                  </a:moveTo>
                  <a:cubicBezTo>
                    <a:pt x="251" y="1"/>
                    <a:pt x="1" y="263"/>
                    <a:pt x="1" y="572"/>
                  </a:cubicBezTo>
                  <a:lnTo>
                    <a:pt x="1" y="7121"/>
                  </a:lnTo>
                  <a:cubicBezTo>
                    <a:pt x="1" y="7430"/>
                    <a:pt x="251" y="7680"/>
                    <a:pt x="560" y="7680"/>
                  </a:cubicBezTo>
                  <a:lnTo>
                    <a:pt x="10966" y="7680"/>
                  </a:lnTo>
                  <a:cubicBezTo>
                    <a:pt x="11276" y="7680"/>
                    <a:pt x="11526" y="7430"/>
                    <a:pt x="11526" y="7121"/>
                  </a:cubicBezTo>
                  <a:lnTo>
                    <a:pt x="11526" y="572"/>
                  </a:lnTo>
                  <a:cubicBezTo>
                    <a:pt x="11538" y="263"/>
                    <a:pt x="11276" y="1"/>
                    <a:pt x="1096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20" name="Google Shape;14820;p69"/>
            <p:cNvSpPr/>
            <p:nvPr/>
          </p:nvSpPr>
          <p:spPr>
            <a:xfrm>
              <a:off x="4665688" y="3433447"/>
              <a:ext cx="294109" cy="195595"/>
            </a:xfrm>
            <a:custGeom>
              <a:avLst/>
              <a:gdLst/>
              <a:ahLst/>
              <a:cxnLst/>
              <a:rect l="l" t="t" r="r" b="b"/>
              <a:pathLst>
                <a:path w="9240" h="6145" extrusionOk="0">
                  <a:moveTo>
                    <a:pt x="8871" y="370"/>
                  </a:moveTo>
                  <a:lnTo>
                    <a:pt x="8871" y="5787"/>
                  </a:lnTo>
                  <a:lnTo>
                    <a:pt x="370" y="5787"/>
                  </a:lnTo>
                  <a:lnTo>
                    <a:pt x="370" y="370"/>
                  </a:lnTo>
                  <a:close/>
                  <a:moveTo>
                    <a:pt x="179" y="1"/>
                  </a:moveTo>
                  <a:cubicBezTo>
                    <a:pt x="72" y="1"/>
                    <a:pt x="1" y="72"/>
                    <a:pt x="1" y="179"/>
                  </a:cubicBezTo>
                  <a:lnTo>
                    <a:pt x="1" y="5966"/>
                  </a:lnTo>
                  <a:cubicBezTo>
                    <a:pt x="1" y="6073"/>
                    <a:pt x="72" y="6144"/>
                    <a:pt x="179" y="6144"/>
                  </a:cubicBezTo>
                  <a:lnTo>
                    <a:pt x="9049" y="6144"/>
                  </a:lnTo>
                  <a:cubicBezTo>
                    <a:pt x="9157" y="6144"/>
                    <a:pt x="9228" y="6073"/>
                    <a:pt x="9228" y="5966"/>
                  </a:cubicBezTo>
                  <a:lnTo>
                    <a:pt x="9228" y="179"/>
                  </a:lnTo>
                  <a:cubicBezTo>
                    <a:pt x="9240" y="96"/>
                    <a:pt x="9157" y="1"/>
                    <a:pt x="904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21" name="Google Shape;14821;p69"/>
            <p:cNvSpPr/>
            <p:nvPr/>
          </p:nvSpPr>
          <p:spPr>
            <a:xfrm>
              <a:off x="4647895" y="3519866"/>
              <a:ext cx="11395" cy="23522"/>
            </a:xfrm>
            <a:custGeom>
              <a:avLst/>
              <a:gdLst/>
              <a:ahLst/>
              <a:cxnLst/>
              <a:rect l="l" t="t" r="r" b="b"/>
              <a:pathLst>
                <a:path w="358" h="739" extrusionOk="0">
                  <a:moveTo>
                    <a:pt x="179" y="0"/>
                  </a:moveTo>
                  <a:cubicBezTo>
                    <a:pt x="72" y="0"/>
                    <a:pt x="0" y="72"/>
                    <a:pt x="0" y="179"/>
                  </a:cubicBezTo>
                  <a:lnTo>
                    <a:pt x="0" y="560"/>
                  </a:lnTo>
                  <a:cubicBezTo>
                    <a:pt x="0" y="667"/>
                    <a:pt x="72" y="739"/>
                    <a:pt x="179" y="739"/>
                  </a:cubicBezTo>
                  <a:cubicBezTo>
                    <a:pt x="274" y="739"/>
                    <a:pt x="357" y="667"/>
                    <a:pt x="357" y="560"/>
                  </a:cubicBezTo>
                  <a:lnTo>
                    <a:pt x="357" y="179"/>
                  </a:lnTo>
                  <a:cubicBezTo>
                    <a:pt x="357" y="72"/>
                    <a:pt x="274" y="0"/>
                    <a:pt x="17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22" name="Google Shape;14822;p69"/>
            <p:cNvSpPr/>
            <p:nvPr/>
          </p:nvSpPr>
          <p:spPr>
            <a:xfrm>
              <a:off x="4966609" y="3513404"/>
              <a:ext cx="11395" cy="36063"/>
            </a:xfrm>
            <a:custGeom>
              <a:avLst/>
              <a:gdLst/>
              <a:ahLst/>
              <a:cxnLst/>
              <a:rect l="l" t="t" r="r" b="b"/>
              <a:pathLst>
                <a:path w="358" h="1133" extrusionOk="0">
                  <a:moveTo>
                    <a:pt x="179" y="1"/>
                  </a:moveTo>
                  <a:cubicBezTo>
                    <a:pt x="72" y="1"/>
                    <a:pt x="0" y="84"/>
                    <a:pt x="0" y="180"/>
                  </a:cubicBezTo>
                  <a:lnTo>
                    <a:pt x="0" y="953"/>
                  </a:lnTo>
                  <a:cubicBezTo>
                    <a:pt x="0" y="1061"/>
                    <a:pt x="72" y="1132"/>
                    <a:pt x="179" y="1132"/>
                  </a:cubicBezTo>
                  <a:cubicBezTo>
                    <a:pt x="286" y="1132"/>
                    <a:pt x="357" y="1061"/>
                    <a:pt x="357" y="953"/>
                  </a:cubicBezTo>
                  <a:lnTo>
                    <a:pt x="357" y="180"/>
                  </a:lnTo>
                  <a:cubicBezTo>
                    <a:pt x="357" y="84"/>
                    <a:pt x="286"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23" name="Google Shape;14823;p69"/>
            <p:cNvSpPr/>
            <p:nvPr/>
          </p:nvSpPr>
          <p:spPr>
            <a:xfrm>
              <a:off x="4966609" y="3433447"/>
              <a:ext cx="11777" cy="11395"/>
            </a:xfrm>
            <a:custGeom>
              <a:avLst/>
              <a:gdLst/>
              <a:ahLst/>
              <a:cxnLst/>
              <a:rect l="l" t="t" r="r" b="b"/>
              <a:pathLst>
                <a:path w="370" h="358" extrusionOk="0">
                  <a:moveTo>
                    <a:pt x="179" y="1"/>
                  </a:moveTo>
                  <a:cubicBezTo>
                    <a:pt x="72" y="1"/>
                    <a:pt x="0" y="72"/>
                    <a:pt x="0" y="179"/>
                  </a:cubicBezTo>
                  <a:cubicBezTo>
                    <a:pt x="0" y="286"/>
                    <a:pt x="84" y="358"/>
                    <a:pt x="179" y="358"/>
                  </a:cubicBezTo>
                  <a:cubicBezTo>
                    <a:pt x="286" y="358"/>
                    <a:pt x="357" y="286"/>
                    <a:pt x="357" y="179"/>
                  </a:cubicBezTo>
                  <a:cubicBezTo>
                    <a:pt x="369" y="96"/>
                    <a:pt x="286"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24" name="Google Shape;14824;p69"/>
            <p:cNvSpPr/>
            <p:nvPr/>
          </p:nvSpPr>
          <p:spPr>
            <a:xfrm>
              <a:off x="4647895" y="3488799"/>
              <a:ext cx="11395" cy="17825"/>
            </a:xfrm>
            <a:custGeom>
              <a:avLst/>
              <a:gdLst/>
              <a:ahLst/>
              <a:cxnLst/>
              <a:rect l="l" t="t" r="r" b="b"/>
              <a:pathLst>
                <a:path w="358" h="560" extrusionOk="0">
                  <a:moveTo>
                    <a:pt x="179" y="0"/>
                  </a:moveTo>
                  <a:cubicBezTo>
                    <a:pt x="72" y="0"/>
                    <a:pt x="0" y="83"/>
                    <a:pt x="0" y="179"/>
                  </a:cubicBezTo>
                  <a:lnTo>
                    <a:pt x="0" y="381"/>
                  </a:lnTo>
                  <a:cubicBezTo>
                    <a:pt x="0" y="476"/>
                    <a:pt x="72" y="560"/>
                    <a:pt x="179" y="560"/>
                  </a:cubicBezTo>
                  <a:cubicBezTo>
                    <a:pt x="274" y="560"/>
                    <a:pt x="357" y="476"/>
                    <a:pt x="357" y="381"/>
                  </a:cubicBezTo>
                  <a:lnTo>
                    <a:pt x="357" y="179"/>
                  </a:lnTo>
                  <a:cubicBezTo>
                    <a:pt x="357" y="83"/>
                    <a:pt x="274" y="0"/>
                    <a:pt x="17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25" name="Google Shape;14825;p69"/>
            <p:cNvSpPr/>
            <p:nvPr/>
          </p:nvSpPr>
          <p:spPr>
            <a:xfrm>
              <a:off x="4647895" y="3556247"/>
              <a:ext cx="11395" cy="17475"/>
            </a:xfrm>
            <a:custGeom>
              <a:avLst/>
              <a:gdLst/>
              <a:ahLst/>
              <a:cxnLst/>
              <a:rect l="l" t="t" r="r" b="b"/>
              <a:pathLst>
                <a:path w="358" h="549" extrusionOk="0">
                  <a:moveTo>
                    <a:pt x="179" y="0"/>
                  </a:moveTo>
                  <a:cubicBezTo>
                    <a:pt x="72" y="0"/>
                    <a:pt x="0" y="72"/>
                    <a:pt x="0" y="179"/>
                  </a:cubicBezTo>
                  <a:lnTo>
                    <a:pt x="0" y="369"/>
                  </a:lnTo>
                  <a:cubicBezTo>
                    <a:pt x="0" y="477"/>
                    <a:pt x="72" y="548"/>
                    <a:pt x="179" y="548"/>
                  </a:cubicBezTo>
                  <a:cubicBezTo>
                    <a:pt x="274" y="548"/>
                    <a:pt x="357" y="477"/>
                    <a:pt x="357" y="369"/>
                  </a:cubicBezTo>
                  <a:lnTo>
                    <a:pt x="357" y="179"/>
                  </a:lnTo>
                  <a:cubicBezTo>
                    <a:pt x="357" y="84"/>
                    <a:pt x="274" y="0"/>
                    <a:pt x="17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26" name="Google Shape;14826;p69"/>
            <p:cNvSpPr/>
            <p:nvPr/>
          </p:nvSpPr>
          <p:spPr>
            <a:xfrm>
              <a:off x="4690324" y="3574804"/>
              <a:ext cx="244486" cy="36032"/>
            </a:xfrm>
            <a:custGeom>
              <a:avLst/>
              <a:gdLst/>
              <a:ahLst/>
              <a:cxnLst/>
              <a:rect l="l" t="t" r="r" b="b"/>
              <a:pathLst>
                <a:path w="7681" h="1132" extrusionOk="0">
                  <a:moveTo>
                    <a:pt x="1727" y="358"/>
                  </a:moveTo>
                  <a:cubicBezTo>
                    <a:pt x="1846" y="358"/>
                    <a:pt x="1941" y="441"/>
                    <a:pt x="1941" y="560"/>
                  </a:cubicBezTo>
                  <a:cubicBezTo>
                    <a:pt x="1941" y="679"/>
                    <a:pt x="1846" y="775"/>
                    <a:pt x="1727" y="775"/>
                  </a:cubicBezTo>
                  <a:cubicBezTo>
                    <a:pt x="1608" y="775"/>
                    <a:pt x="1525" y="679"/>
                    <a:pt x="1525" y="560"/>
                  </a:cubicBezTo>
                  <a:cubicBezTo>
                    <a:pt x="1525" y="441"/>
                    <a:pt x="1608" y="358"/>
                    <a:pt x="1727" y="358"/>
                  </a:cubicBezTo>
                  <a:close/>
                  <a:moveTo>
                    <a:pt x="1727" y="1"/>
                  </a:moveTo>
                  <a:cubicBezTo>
                    <a:pt x="1477" y="1"/>
                    <a:pt x="1263" y="156"/>
                    <a:pt x="1191" y="382"/>
                  </a:cubicBezTo>
                  <a:lnTo>
                    <a:pt x="179" y="382"/>
                  </a:lnTo>
                  <a:cubicBezTo>
                    <a:pt x="72" y="382"/>
                    <a:pt x="1" y="453"/>
                    <a:pt x="1" y="560"/>
                  </a:cubicBezTo>
                  <a:cubicBezTo>
                    <a:pt x="1" y="668"/>
                    <a:pt x="72" y="739"/>
                    <a:pt x="179" y="739"/>
                  </a:cubicBezTo>
                  <a:lnTo>
                    <a:pt x="1191" y="739"/>
                  </a:lnTo>
                  <a:cubicBezTo>
                    <a:pt x="1263" y="965"/>
                    <a:pt x="1477" y="1132"/>
                    <a:pt x="1727" y="1132"/>
                  </a:cubicBezTo>
                  <a:cubicBezTo>
                    <a:pt x="1977" y="1132"/>
                    <a:pt x="2191" y="965"/>
                    <a:pt x="2263" y="739"/>
                  </a:cubicBezTo>
                  <a:lnTo>
                    <a:pt x="7502" y="739"/>
                  </a:lnTo>
                  <a:cubicBezTo>
                    <a:pt x="7609" y="739"/>
                    <a:pt x="7680" y="668"/>
                    <a:pt x="7680" y="560"/>
                  </a:cubicBezTo>
                  <a:cubicBezTo>
                    <a:pt x="7680" y="453"/>
                    <a:pt x="7609" y="382"/>
                    <a:pt x="7513" y="382"/>
                  </a:cubicBezTo>
                  <a:lnTo>
                    <a:pt x="2263" y="382"/>
                  </a:lnTo>
                  <a:cubicBezTo>
                    <a:pt x="2191" y="156"/>
                    <a:pt x="1977" y="1"/>
                    <a:pt x="172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27" name="Google Shape;14827;p69"/>
            <p:cNvSpPr/>
            <p:nvPr/>
          </p:nvSpPr>
          <p:spPr>
            <a:xfrm>
              <a:off x="4788870" y="3486635"/>
              <a:ext cx="53092" cy="52965"/>
            </a:xfrm>
            <a:custGeom>
              <a:avLst/>
              <a:gdLst/>
              <a:ahLst/>
              <a:cxnLst/>
              <a:rect l="l" t="t" r="r" b="b"/>
              <a:pathLst>
                <a:path w="1668" h="1664" extrusionOk="0">
                  <a:moveTo>
                    <a:pt x="357" y="354"/>
                  </a:moveTo>
                  <a:lnTo>
                    <a:pt x="1286" y="818"/>
                  </a:lnTo>
                  <a:cubicBezTo>
                    <a:pt x="1298" y="818"/>
                    <a:pt x="1298" y="830"/>
                    <a:pt x="1298" y="842"/>
                  </a:cubicBezTo>
                  <a:lnTo>
                    <a:pt x="369" y="1306"/>
                  </a:lnTo>
                  <a:lnTo>
                    <a:pt x="357" y="1306"/>
                  </a:lnTo>
                  <a:lnTo>
                    <a:pt x="357" y="1294"/>
                  </a:lnTo>
                  <a:lnTo>
                    <a:pt x="357" y="366"/>
                  </a:lnTo>
                  <a:lnTo>
                    <a:pt x="357" y="354"/>
                  </a:lnTo>
                  <a:close/>
                  <a:moveTo>
                    <a:pt x="361" y="1"/>
                  </a:moveTo>
                  <a:cubicBezTo>
                    <a:pt x="297" y="1"/>
                    <a:pt x="235" y="19"/>
                    <a:pt x="179" y="56"/>
                  </a:cubicBezTo>
                  <a:cubicBezTo>
                    <a:pt x="72" y="128"/>
                    <a:pt x="0" y="247"/>
                    <a:pt x="0" y="366"/>
                  </a:cubicBezTo>
                  <a:lnTo>
                    <a:pt x="0" y="1294"/>
                  </a:lnTo>
                  <a:cubicBezTo>
                    <a:pt x="0" y="1425"/>
                    <a:pt x="60" y="1544"/>
                    <a:pt x="179" y="1604"/>
                  </a:cubicBezTo>
                  <a:cubicBezTo>
                    <a:pt x="238" y="1652"/>
                    <a:pt x="310" y="1663"/>
                    <a:pt x="369" y="1663"/>
                  </a:cubicBezTo>
                  <a:cubicBezTo>
                    <a:pt x="429" y="1663"/>
                    <a:pt x="488" y="1652"/>
                    <a:pt x="536" y="1616"/>
                  </a:cubicBezTo>
                  <a:lnTo>
                    <a:pt x="1465" y="1163"/>
                  </a:lnTo>
                  <a:cubicBezTo>
                    <a:pt x="1596" y="1104"/>
                    <a:pt x="1667" y="961"/>
                    <a:pt x="1667" y="830"/>
                  </a:cubicBezTo>
                  <a:cubicBezTo>
                    <a:pt x="1655" y="687"/>
                    <a:pt x="1584" y="568"/>
                    <a:pt x="1465" y="509"/>
                  </a:cubicBezTo>
                  <a:lnTo>
                    <a:pt x="536" y="44"/>
                  </a:lnTo>
                  <a:cubicBezTo>
                    <a:pt x="479" y="16"/>
                    <a:pt x="420" y="1"/>
                    <a:pt x="36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28" name="Google Shape;14828;p69"/>
            <p:cNvSpPr/>
            <p:nvPr/>
          </p:nvSpPr>
          <p:spPr>
            <a:xfrm>
              <a:off x="4745645" y="3458084"/>
              <a:ext cx="134195" cy="109941"/>
            </a:xfrm>
            <a:custGeom>
              <a:avLst/>
              <a:gdLst/>
              <a:ahLst/>
              <a:cxnLst/>
              <a:rect l="l" t="t" r="r" b="b"/>
              <a:pathLst>
                <a:path w="4216" h="3454" extrusionOk="0">
                  <a:moveTo>
                    <a:pt x="3263" y="358"/>
                  </a:moveTo>
                  <a:cubicBezTo>
                    <a:pt x="3597" y="358"/>
                    <a:pt x="3859" y="632"/>
                    <a:pt x="3859" y="953"/>
                  </a:cubicBezTo>
                  <a:lnTo>
                    <a:pt x="3859" y="2501"/>
                  </a:lnTo>
                  <a:cubicBezTo>
                    <a:pt x="3859" y="2834"/>
                    <a:pt x="3597" y="3096"/>
                    <a:pt x="3263" y="3096"/>
                  </a:cubicBezTo>
                  <a:lnTo>
                    <a:pt x="953" y="3096"/>
                  </a:lnTo>
                  <a:cubicBezTo>
                    <a:pt x="632" y="3096"/>
                    <a:pt x="358" y="2834"/>
                    <a:pt x="358" y="2501"/>
                  </a:cubicBezTo>
                  <a:lnTo>
                    <a:pt x="358" y="953"/>
                  </a:lnTo>
                  <a:cubicBezTo>
                    <a:pt x="358" y="632"/>
                    <a:pt x="632" y="358"/>
                    <a:pt x="953" y="358"/>
                  </a:cubicBezTo>
                  <a:close/>
                  <a:moveTo>
                    <a:pt x="953" y="1"/>
                  </a:moveTo>
                  <a:cubicBezTo>
                    <a:pt x="441" y="1"/>
                    <a:pt x="1" y="429"/>
                    <a:pt x="1" y="953"/>
                  </a:cubicBezTo>
                  <a:lnTo>
                    <a:pt x="1" y="2501"/>
                  </a:lnTo>
                  <a:cubicBezTo>
                    <a:pt x="1" y="3025"/>
                    <a:pt x="441" y="3453"/>
                    <a:pt x="953" y="3453"/>
                  </a:cubicBezTo>
                  <a:lnTo>
                    <a:pt x="3263" y="3453"/>
                  </a:lnTo>
                  <a:cubicBezTo>
                    <a:pt x="3787" y="3453"/>
                    <a:pt x="4216" y="3025"/>
                    <a:pt x="4216" y="2501"/>
                  </a:cubicBezTo>
                  <a:lnTo>
                    <a:pt x="4216" y="953"/>
                  </a:lnTo>
                  <a:cubicBezTo>
                    <a:pt x="4216" y="429"/>
                    <a:pt x="3799" y="1"/>
                    <a:pt x="326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829" name="Google Shape;14829;p69"/>
          <p:cNvGrpSpPr/>
          <p:nvPr/>
        </p:nvGrpSpPr>
        <p:grpSpPr>
          <a:xfrm>
            <a:off x="4193490" y="3426284"/>
            <a:ext cx="289939" cy="334661"/>
            <a:chOff x="4193490" y="3350084"/>
            <a:chExt cx="289939" cy="334661"/>
          </a:xfrm>
        </p:grpSpPr>
        <p:sp>
          <p:nvSpPr>
            <p:cNvPr id="14830" name="Google Shape;14830;p69"/>
            <p:cNvSpPr/>
            <p:nvPr/>
          </p:nvSpPr>
          <p:spPr>
            <a:xfrm>
              <a:off x="4193490" y="3350084"/>
              <a:ext cx="246364" cy="150110"/>
            </a:xfrm>
            <a:custGeom>
              <a:avLst/>
              <a:gdLst/>
              <a:ahLst/>
              <a:cxnLst/>
              <a:rect l="l" t="t" r="r" b="b"/>
              <a:pathLst>
                <a:path w="7740" h="4716" extrusionOk="0">
                  <a:moveTo>
                    <a:pt x="4382" y="298"/>
                  </a:moveTo>
                  <a:lnTo>
                    <a:pt x="4299" y="1048"/>
                  </a:lnTo>
                  <a:lnTo>
                    <a:pt x="3668" y="1048"/>
                  </a:lnTo>
                  <a:lnTo>
                    <a:pt x="3620" y="524"/>
                  </a:lnTo>
                  <a:lnTo>
                    <a:pt x="3584" y="298"/>
                  </a:lnTo>
                  <a:close/>
                  <a:moveTo>
                    <a:pt x="6013" y="929"/>
                  </a:moveTo>
                  <a:lnTo>
                    <a:pt x="7204" y="2120"/>
                  </a:lnTo>
                  <a:lnTo>
                    <a:pt x="6025" y="2096"/>
                  </a:lnTo>
                  <a:lnTo>
                    <a:pt x="6013" y="929"/>
                  </a:lnTo>
                  <a:close/>
                  <a:moveTo>
                    <a:pt x="3406" y="0"/>
                  </a:moveTo>
                  <a:cubicBezTo>
                    <a:pt x="3358" y="0"/>
                    <a:pt x="3322" y="12"/>
                    <a:pt x="3287" y="48"/>
                  </a:cubicBezTo>
                  <a:cubicBezTo>
                    <a:pt x="3263" y="72"/>
                    <a:pt x="3239" y="119"/>
                    <a:pt x="3239" y="167"/>
                  </a:cubicBezTo>
                  <a:lnTo>
                    <a:pt x="3275" y="393"/>
                  </a:lnTo>
                  <a:lnTo>
                    <a:pt x="143" y="393"/>
                  </a:lnTo>
                  <a:cubicBezTo>
                    <a:pt x="60" y="393"/>
                    <a:pt x="1" y="465"/>
                    <a:pt x="1" y="536"/>
                  </a:cubicBezTo>
                  <a:lnTo>
                    <a:pt x="1" y="1191"/>
                  </a:lnTo>
                  <a:cubicBezTo>
                    <a:pt x="1" y="1286"/>
                    <a:pt x="72" y="1346"/>
                    <a:pt x="143" y="1346"/>
                  </a:cubicBezTo>
                  <a:cubicBezTo>
                    <a:pt x="239" y="1346"/>
                    <a:pt x="298" y="1262"/>
                    <a:pt x="298" y="1191"/>
                  </a:cubicBezTo>
                  <a:lnTo>
                    <a:pt x="298" y="691"/>
                  </a:lnTo>
                  <a:lnTo>
                    <a:pt x="3299" y="691"/>
                  </a:lnTo>
                  <a:lnTo>
                    <a:pt x="3358" y="1203"/>
                  </a:lnTo>
                  <a:cubicBezTo>
                    <a:pt x="3382" y="1286"/>
                    <a:pt x="3441" y="1346"/>
                    <a:pt x="3513" y="1346"/>
                  </a:cubicBezTo>
                  <a:lnTo>
                    <a:pt x="4418" y="1346"/>
                  </a:lnTo>
                  <a:cubicBezTo>
                    <a:pt x="4489" y="1346"/>
                    <a:pt x="4573" y="1286"/>
                    <a:pt x="4573" y="1203"/>
                  </a:cubicBezTo>
                  <a:lnTo>
                    <a:pt x="4632" y="691"/>
                  </a:lnTo>
                  <a:lnTo>
                    <a:pt x="5680" y="691"/>
                  </a:lnTo>
                  <a:lnTo>
                    <a:pt x="5704" y="2239"/>
                  </a:lnTo>
                  <a:cubicBezTo>
                    <a:pt x="5704" y="2322"/>
                    <a:pt x="5775" y="2382"/>
                    <a:pt x="5847" y="2382"/>
                  </a:cubicBezTo>
                  <a:lnTo>
                    <a:pt x="7394" y="2394"/>
                  </a:lnTo>
                  <a:lnTo>
                    <a:pt x="7394" y="4572"/>
                  </a:lnTo>
                  <a:cubicBezTo>
                    <a:pt x="7394" y="4656"/>
                    <a:pt x="7466" y="4715"/>
                    <a:pt x="7549" y="4715"/>
                  </a:cubicBezTo>
                  <a:cubicBezTo>
                    <a:pt x="7632" y="4715"/>
                    <a:pt x="7692" y="4644"/>
                    <a:pt x="7692" y="4572"/>
                  </a:cubicBezTo>
                  <a:lnTo>
                    <a:pt x="7692" y="2251"/>
                  </a:lnTo>
                  <a:cubicBezTo>
                    <a:pt x="7740" y="2215"/>
                    <a:pt x="7728" y="2191"/>
                    <a:pt x="7692" y="2155"/>
                  </a:cubicBezTo>
                  <a:lnTo>
                    <a:pt x="5966" y="429"/>
                  </a:lnTo>
                  <a:cubicBezTo>
                    <a:pt x="5942" y="405"/>
                    <a:pt x="5894" y="393"/>
                    <a:pt x="5858" y="393"/>
                  </a:cubicBezTo>
                  <a:lnTo>
                    <a:pt x="4692" y="393"/>
                  </a:lnTo>
                  <a:lnTo>
                    <a:pt x="4715" y="167"/>
                  </a:lnTo>
                  <a:cubicBezTo>
                    <a:pt x="4715" y="119"/>
                    <a:pt x="4704" y="72"/>
                    <a:pt x="4668" y="48"/>
                  </a:cubicBezTo>
                  <a:cubicBezTo>
                    <a:pt x="4644" y="12"/>
                    <a:pt x="4596" y="0"/>
                    <a:pt x="454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31" name="Google Shape;14831;p69"/>
            <p:cNvSpPr/>
            <p:nvPr/>
          </p:nvSpPr>
          <p:spPr>
            <a:xfrm>
              <a:off x="4193872" y="3405023"/>
              <a:ext cx="9517" cy="44753"/>
            </a:xfrm>
            <a:custGeom>
              <a:avLst/>
              <a:gdLst/>
              <a:ahLst/>
              <a:cxnLst/>
              <a:rect l="l" t="t" r="r" b="b"/>
              <a:pathLst>
                <a:path w="299" h="1406" extrusionOk="0">
                  <a:moveTo>
                    <a:pt x="155" y="1"/>
                  </a:moveTo>
                  <a:cubicBezTo>
                    <a:pt x="60" y="1"/>
                    <a:pt x="0" y="72"/>
                    <a:pt x="0" y="156"/>
                  </a:cubicBezTo>
                  <a:lnTo>
                    <a:pt x="0" y="1251"/>
                  </a:lnTo>
                  <a:cubicBezTo>
                    <a:pt x="0" y="1346"/>
                    <a:pt x="72" y="1406"/>
                    <a:pt x="155" y="1406"/>
                  </a:cubicBezTo>
                  <a:cubicBezTo>
                    <a:pt x="239" y="1406"/>
                    <a:pt x="298" y="1322"/>
                    <a:pt x="298" y="1251"/>
                  </a:cubicBezTo>
                  <a:lnTo>
                    <a:pt x="298" y="156"/>
                  </a:lnTo>
                  <a:cubicBezTo>
                    <a:pt x="298" y="72"/>
                    <a:pt x="227" y="1"/>
                    <a:pt x="15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32" name="Google Shape;14832;p69"/>
            <p:cNvSpPr/>
            <p:nvPr/>
          </p:nvSpPr>
          <p:spPr>
            <a:xfrm>
              <a:off x="4275356" y="3444460"/>
              <a:ext cx="128116" cy="9485"/>
            </a:xfrm>
            <a:custGeom>
              <a:avLst/>
              <a:gdLst/>
              <a:ahLst/>
              <a:cxnLst/>
              <a:rect l="l" t="t" r="r" b="b"/>
              <a:pathLst>
                <a:path w="4025" h="298" extrusionOk="0">
                  <a:moveTo>
                    <a:pt x="155" y="0"/>
                  </a:moveTo>
                  <a:cubicBezTo>
                    <a:pt x="60" y="0"/>
                    <a:pt x="0" y="71"/>
                    <a:pt x="0" y="143"/>
                  </a:cubicBezTo>
                  <a:cubicBezTo>
                    <a:pt x="0" y="226"/>
                    <a:pt x="72" y="298"/>
                    <a:pt x="155" y="298"/>
                  </a:cubicBezTo>
                  <a:lnTo>
                    <a:pt x="3870" y="298"/>
                  </a:lnTo>
                  <a:cubicBezTo>
                    <a:pt x="3965" y="298"/>
                    <a:pt x="4025" y="226"/>
                    <a:pt x="4025" y="143"/>
                  </a:cubicBezTo>
                  <a:cubicBezTo>
                    <a:pt x="4025" y="71"/>
                    <a:pt x="3965" y="0"/>
                    <a:pt x="387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33" name="Google Shape;14833;p69"/>
            <p:cNvSpPr/>
            <p:nvPr/>
          </p:nvSpPr>
          <p:spPr>
            <a:xfrm>
              <a:off x="4275356" y="3463781"/>
              <a:ext cx="128116" cy="9485"/>
            </a:xfrm>
            <a:custGeom>
              <a:avLst/>
              <a:gdLst/>
              <a:ahLst/>
              <a:cxnLst/>
              <a:rect l="l" t="t" r="r" b="b"/>
              <a:pathLst>
                <a:path w="4025" h="298" extrusionOk="0">
                  <a:moveTo>
                    <a:pt x="155" y="0"/>
                  </a:moveTo>
                  <a:cubicBezTo>
                    <a:pt x="60" y="0"/>
                    <a:pt x="0" y="72"/>
                    <a:pt x="0" y="155"/>
                  </a:cubicBezTo>
                  <a:cubicBezTo>
                    <a:pt x="0" y="226"/>
                    <a:pt x="72" y="298"/>
                    <a:pt x="155" y="298"/>
                  </a:cubicBezTo>
                  <a:lnTo>
                    <a:pt x="3870" y="298"/>
                  </a:lnTo>
                  <a:cubicBezTo>
                    <a:pt x="3965" y="298"/>
                    <a:pt x="4025" y="226"/>
                    <a:pt x="4025" y="155"/>
                  </a:cubicBezTo>
                  <a:cubicBezTo>
                    <a:pt x="4025" y="72"/>
                    <a:pt x="3965" y="0"/>
                    <a:pt x="387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34" name="Google Shape;14834;p69"/>
            <p:cNvSpPr/>
            <p:nvPr/>
          </p:nvSpPr>
          <p:spPr>
            <a:xfrm>
              <a:off x="4223442" y="3439527"/>
              <a:ext cx="38673" cy="38673"/>
            </a:xfrm>
            <a:custGeom>
              <a:avLst/>
              <a:gdLst/>
              <a:ahLst/>
              <a:cxnLst/>
              <a:rect l="l" t="t" r="r" b="b"/>
              <a:pathLst>
                <a:path w="1215" h="1215" extrusionOk="0">
                  <a:moveTo>
                    <a:pt x="905" y="322"/>
                  </a:moveTo>
                  <a:lnTo>
                    <a:pt x="905" y="917"/>
                  </a:lnTo>
                  <a:lnTo>
                    <a:pt x="310" y="917"/>
                  </a:lnTo>
                  <a:lnTo>
                    <a:pt x="310" y="322"/>
                  </a:lnTo>
                  <a:close/>
                  <a:moveTo>
                    <a:pt x="143" y="0"/>
                  </a:moveTo>
                  <a:cubicBezTo>
                    <a:pt x="48" y="0"/>
                    <a:pt x="0" y="72"/>
                    <a:pt x="0" y="155"/>
                  </a:cubicBezTo>
                  <a:lnTo>
                    <a:pt x="0" y="1060"/>
                  </a:lnTo>
                  <a:cubicBezTo>
                    <a:pt x="0" y="1155"/>
                    <a:pt x="72" y="1215"/>
                    <a:pt x="143" y="1215"/>
                  </a:cubicBezTo>
                  <a:lnTo>
                    <a:pt x="1048" y="1215"/>
                  </a:lnTo>
                  <a:cubicBezTo>
                    <a:pt x="1143" y="1215"/>
                    <a:pt x="1203" y="1131"/>
                    <a:pt x="1203" y="1060"/>
                  </a:cubicBezTo>
                  <a:lnTo>
                    <a:pt x="1203" y="155"/>
                  </a:lnTo>
                  <a:cubicBezTo>
                    <a:pt x="1215" y="72"/>
                    <a:pt x="1143" y="0"/>
                    <a:pt x="104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35" name="Google Shape;14835;p69"/>
            <p:cNvSpPr/>
            <p:nvPr/>
          </p:nvSpPr>
          <p:spPr>
            <a:xfrm>
              <a:off x="4275356" y="3525913"/>
              <a:ext cx="128116" cy="9517"/>
            </a:xfrm>
            <a:custGeom>
              <a:avLst/>
              <a:gdLst/>
              <a:ahLst/>
              <a:cxnLst/>
              <a:rect l="l" t="t" r="r" b="b"/>
              <a:pathLst>
                <a:path w="4025" h="299" extrusionOk="0">
                  <a:moveTo>
                    <a:pt x="155" y="1"/>
                  </a:moveTo>
                  <a:cubicBezTo>
                    <a:pt x="60" y="1"/>
                    <a:pt x="0" y="72"/>
                    <a:pt x="0" y="144"/>
                  </a:cubicBezTo>
                  <a:cubicBezTo>
                    <a:pt x="0" y="227"/>
                    <a:pt x="72" y="299"/>
                    <a:pt x="155" y="299"/>
                  </a:cubicBezTo>
                  <a:lnTo>
                    <a:pt x="3870" y="299"/>
                  </a:lnTo>
                  <a:cubicBezTo>
                    <a:pt x="3965" y="299"/>
                    <a:pt x="4025" y="227"/>
                    <a:pt x="4025" y="144"/>
                  </a:cubicBezTo>
                  <a:cubicBezTo>
                    <a:pt x="4025" y="72"/>
                    <a:pt x="3965" y="1"/>
                    <a:pt x="387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36" name="Google Shape;14836;p69"/>
            <p:cNvSpPr/>
            <p:nvPr/>
          </p:nvSpPr>
          <p:spPr>
            <a:xfrm>
              <a:off x="4275356" y="3544884"/>
              <a:ext cx="128116" cy="9485"/>
            </a:xfrm>
            <a:custGeom>
              <a:avLst/>
              <a:gdLst/>
              <a:ahLst/>
              <a:cxnLst/>
              <a:rect l="l" t="t" r="r" b="b"/>
              <a:pathLst>
                <a:path w="4025" h="298" extrusionOk="0">
                  <a:moveTo>
                    <a:pt x="155" y="0"/>
                  </a:moveTo>
                  <a:cubicBezTo>
                    <a:pt x="60" y="0"/>
                    <a:pt x="0" y="72"/>
                    <a:pt x="0" y="143"/>
                  </a:cubicBezTo>
                  <a:cubicBezTo>
                    <a:pt x="0" y="226"/>
                    <a:pt x="72" y="298"/>
                    <a:pt x="155" y="298"/>
                  </a:cubicBezTo>
                  <a:lnTo>
                    <a:pt x="3870" y="298"/>
                  </a:lnTo>
                  <a:cubicBezTo>
                    <a:pt x="3965" y="298"/>
                    <a:pt x="4025" y="226"/>
                    <a:pt x="4025" y="143"/>
                  </a:cubicBezTo>
                  <a:cubicBezTo>
                    <a:pt x="4025" y="72"/>
                    <a:pt x="3965" y="0"/>
                    <a:pt x="387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37" name="Google Shape;14837;p69"/>
            <p:cNvSpPr/>
            <p:nvPr/>
          </p:nvSpPr>
          <p:spPr>
            <a:xfrm>
              <a:off x="4223442" y="3521011"/>
              <a:ext cx="38673" cy="38673"/>
            </a:xfrm>
            <a:custGeom>
              <a:avLst/>
              <a:gdLst/>
              <a:ahLst/>
              <a:cxnLst/>
              <a:rect l="l" t="t" r="r" b="b"/>
              <a:pathLst>
                <a:path w="1215" h="1215" extrusionOk="0">
                  <a:moveTo>
                    <a:pt x="905" y="298"/>
                  </a:moveTo>
                  <a:lnTo>
                    <a:pt x="905" y="893"/>
                  </a:lnTo>
                  <a:lnTo>
                    <a:pt x="310" y="893"/>
                  </a:lnTo>
                  <a:lnTo>
                    <a:pt x="310" y="298"/>
                  </a:lnTo>
                  <a:close/>
                  <a:moveTo>
                    <a:pt x="143" y="0"/>
                  </a:moveTo>
                  <a:cubicBezTo>
                    <a:pt x="48" y="0"/>
                    <a:pt x="0" y="83"/>
                    <a:pt x="0" y="155"/>
                  </a:cubicBezTo>
                  <a:lnTo>
                    <a:pt x="0" y="1060"/>
                  </a:lnTo>
                  <a:cubicBezTo>
                    <a:pt x="0" y="1155"/>
                    <a:pt x="72" y="1215"/>
                    <a:pt x="143" y="1215"/>
                  </a:cubicBezTo>
                  <a:lnTo>
                    <a:pt x="1048" y="1215"/>
                  </a:lnTo>
                  <a:cubicBezTo>
                    <a:pt x="1143" y="1215"/>
                    <a:pt x="1203" y="1131"/>
                    <a:pt x="1203" y="1060"/>
                  </a:cubicBezTo>
                  <a:lnTo>
                    <a:pt x="1203" y="155"/>
                  </a:lnTo>
                  <a:cubicBezTo>
                    <a:pt x="1215" y="83"/>
                    <a:pt x="1143" y="0"/>
                    <a:pt x="104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38" name="Google Shape;14838;p69"/>
            <p:cNvSpPr/>
            <p:nvPr/>
          </p:nvSpPr>
          <p:spPr>
            <a:xfrm>
              <a:off x="4223442" y="3602464"/>
              <a:ext cx="38673" cy="38705"/>
            </a:xfrm>
            <a:custGeom>
              <a:avLst/>
              <a:gdLst/>
              <a:ahLst/>
              <a:cxnLst/>
              <a:rect l="l" t="t" r="r" b="b"/>
              <a:pathLst>
                <a:path w="1215" h="1216" extrusionOk="0">
                  <a:moveTo>
                    <a:pt x="905" y="299"/>
                  </a:moveTo>
                  <a:lnTo>
                    <a:pt x="905" y="894"/>
                  </a:lnTo>
                  <a:lnTo>
                    <a:pt x="310" y="894"/>
                  </a:lnTo>
                  <a:lnTo>
                    <a:pt x="310" y="299"/>
                  </a:lnTo>
                  <a:close/>
                  <a:moveTo>
                    <a:pt x="143" y="1"/>
                  </a:moveTo>
                  <a:cubicBezTo>
                    <a:pt x="48" y="1"/>
                    <a:pt x="0" y="84"/>
                    <a:pt x="0" y="156"/>
                  </a:cubicBezTo>
                  <a:lnTo>
                    <a:pt x="0" y="1061"/>
                  </a:lnTo>
                  <a:cubicBezTo>
                    <a:pt x="0" y="1156"/>
                    <a:pt x="72" y="1215"/>
                    <a:pt x="143" y="1215"/>
                  </a:cubicBezTo>
                  <a:lnTo>
                    <a:pt x="1048" y="1215"/>
                  </a:lnTo>
                  <a:cubicBezTo>
                    <a:pt x="1143" y="1215"/>
                    <a:pt x="1203" y="1132"/>
                    <a:pt x="1203" y="1061"/>
                  </a:cubicBezTo>
                  <a:lnTo>
                    <a:pt x="1203" y="156"/>
                  </a:lnTo>
                  <a:cubicBezTo>
                    <a:pt x="1215" y="60"/>
                    <a:pt x="1143" y="1"/>
                    <a:pt x="104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39" name="Google Shape;14839;p69"/>
            <p:cNvSpPr/>
            <p:nvPr/>
          </p:nvSpPr>
          <p:spPr>
            <a:xfrm>
              <a:off x="4193872" y="3460375"/>
              <a:ext cx="289558" cy="224370"/>
            </a:xfrm>
            <a:custGeom>
              <a:avLst/>
              <a:gdLst/>
              <a:ahLst/>
              <a:cxnLst/>
              <a:rect l="l" t="t" r="r" b="b"/>
              <a:pathLst>
                <a:path w="9097" h="7049" extrusionOk="0">
                  <a:moveTo>
                    <a:pt x="6108" y="3751"/>
                  </a:moveTo>
                  <a:lnTo>
                    <a:pt x="8502" y="4620"/>
                  </a:lnTo>
                  <a:lnTo>
                    <a:pt x="7894" y="4894"/>
                  </a:lnTo>
                  <a:cubicBezTo>
                    <a:pt x="7847" y="4917"/>
                    <a:pt x="7811" y="4953"/>
                    <a:pt x="7799" y="5013"/>
                  </a:cubicBezTo>
                  <a:cubicBezTo>
                    <a:pt x="7787" y="5060"/>
                    <a:pt x="7799" y="5120"/>
                    <a:pt x="7847" y="5155"/>
                  </a:cubicBezTo>
                  <a:lnTo>
                    <a:pt x="8752" y="6060"/>
                  </a:lnTo>
                  <a:lnTo>
                    <a:pt x="8406" y="6406"/>
                  </a:lnTo>
                  <a:lnTo>
                    <a:pt x="7501" y="5489"/>
                  </a:lnTo>
                  <a:cubicBezTo>
                    <a:pt x="7478" y="5465"/>
                    <a:pt x="7430" y="5453"/>
                    <a:pt x="7394" y="5453"/>
                  </a:cubicBezTo>
                  <a:lnTo>
                    <a:pt x="7370" y="5453"/>
                  </a:lnTo>
                  <a:cubicBezTo>
                    <a:pt x="7323" y="5465"/>
                    <a:pt x="7275" y="5489"/>
                    <a:pt x="7251" y="5536"/>
                  </a:cubicBezTo>
                  <a:lnTo>
                    <a:pt x="6966" y="6156"/>
                  </a:lnTo>
                  <a:lnTo>
                    <a:pt x="6108" y="3751"/>
                  </a:lnTo>
                  <a:close/>
                  <a:moveTo>
                    <a:pt x="155" y="0"/>
                  </a:moveTo>
                  <a:cubicBezTo>
                    <a:pt x="60" y="0"/>
                    <a:pt x="0" y="83"/>
                    <a:pt x="0" y="155"/>
                  </a:cubicBezTo>
                  <a:lnTo>
                    <a:pt x="0" y="6894"/>
                  </a:lnTo>
                  <a:cubicBezTo>
                    <a:pt x="0" y="6989"/>
                    <a:pt x="72" y="7049"/>
                    <a:pt x="155" y="7049"/>
                  </a:cubicBezTo>
                  <a:lnTo>
                    <a:pt x="7573" y="7049"/>
                  </a:lnTo>
                  <a:cubicBezTo>
                    <a:pt x="7668" y="7049"/>
                    <a:pt x="7728" y="6965"/>
                    <a:pt x="7728" y="6894"/>
                  </a:cubicBezTo>
                  <a:lnTo>
                    <a:pt x="7728" y="6156"/>
                  </a:lnTo>
                  <a:lnTo>
                    <a:pt x="8204" y="6632"/>
                  </a:lnTo>
                  <a:cubicBezTo>
                    <a:pt x="8263" y="6691"/>
                    <a:pt x="8335" y="6715"/>
                    <a:pt x="8430" y="6715"/>
                  </a:cubicBezTo>
                  <a:cubicBezTo>
                    <a:pt x="8513" y="6715"/>
                    <a:pt x="8585" y="6691"/>
                    <a:pt x="8644" y="6632"/>
                  </a:cubicBezTo>
                  <a:lnTo>
                    <a:pt x="8990" y="6287"/>
                  </a:lnTo>
                  <a:cubicBezTo>
                    <a:pt x="9097" y="6156"/>
                    <a:pt x="9097" y="5953"/>
                    <a:pt x="8978" y="5822"/>
                  </a:cubicBezTo>
                  <a:lnTo>
                    <a:pt x="8228" y="5084"/>
                  </a:lnTo>
                  <a:lnTo>
                    <a:pt x="8644" y="4882"/>
                  </a:lnTo>
                  <a:cubicBezTo>
                    <a:pt x="8763" y="4822"/>
                    <a:pt x="8835" y="4703"/>
                    <a:pt x="8823" y="4584"/>
                  </a:cubicBezTo>
                  <a:cubicBezTo>
                    <a:pt x="8811" y="4465"/>
                    <a:pt x="8740" y="4346"/>
                    <a:pt x="8621" y="4310"/>
                  </a:cubicBezTo>
                  <a:lnTo>
                    <a:pt x="7728" y="3989"/>
                  </a:lnTo>
                  <a:lnTo>
                    <a:pt x="7728" y="1762"/>
                  </a:lnTo>
                  <a:cubicBezTo>
                    <a:pt x="7728" y="1667"/>
                    <a:pt x="7656" y="1607"/>
                    <a:pt x="7573" y="1607"/>
                  </a:cubicBezTo>
                  <a:cubicBezTo>
                    <a:pt x="7489" y="1607"/>
                    <a:pt x="7430" y="1691"/>
                    <a:pt x="7430" y="1762"/>
                  </a:cubicBezTo>
                  <a:lnTo>
                    <a:pt x="7430" y="3893"/>
                  </a:lnTo>
                  <a:lnTo>
                    <a:pt x="6227" y="3453"/>
                  </a:lnTo>
                  <a:cubicBezTo>
                    <a:pt x="6193" y="3442"/>
                    <a:pt x="6158" y="3437"/>
                    <a:pt x="6124" y="3437"/>
                  </a:cubicBezTo>
                  <a:cubicBezTo>
                    <a:pt x="6041" y="3437"/>
                    <a:pt x="5962" y="3469"/>
                    <a:pt x="5894" y="3536"/>
                  </a:cubicBezTo>
                  <a:cubicBezTo>
                    <a:pt x="5799" y="3620"/>
                    <a:pt x="5775" y="3739"/>
                    <a:pt x="5823" y="3858"/>
                  </a:cubicBezTo>
                  <a:lnTo>
                    <a:pt x="6085" y="4620"/>
                  </a:lnTo>
                  <a:lnTo>
                    <a:pt x="2727" y="4620"/>
                  </a:lnTo>
                  <a:cubicBezTo>
                    <a:pt x="2632" y="4620"/>
                    <a:pt x="2572" y="4691"/>
                    <a:pt x="2572" y="4763"/>
                  </a:cubicBezTo>
                  <a:cubicBezTo>
                    <a:pt x="2572" y="4858"/>
                    <a:pt x="2644" y="4917"/>
                    <a:pt x="2727" y="4917"/>
                  </a:cubicBezTo>
                  <a:lnTo>
                    <a:pt x="6204" y="4917"/>
                  </a:lnTo>
                  <a:lnTo>
                    <a:pt x="6311" y="5215"/>
                  </a:lnTo>
                  <a:lnTo>
                    <a:pt x="2727" y="5215"/>
                  </a:lnTo>
                  <a:cubicBezTo>
                    <a:pt x="2632" y="5215"/>
                    <a:pt x="2572" y="5286"/>
                    <a:pt x="2572" y="5358"/>
                  </a:cubicBezTo>
                  <a:cubicBezTo>
                    <a:pt x="2572" y="5453"/>
                    <a:pt x="2644" y="5513"/>
                    <a:pt x="2727" y="5513"/>
                  </a:cubicBezTo>
                  <a:lnTo>
                    <a:pt x="6418" y="5513"/>
                  </a:lnTo>
                  <a:lnTo>
                    <a:pt x="6668" y="6239"/>
                  </a:lnTo>
                  <a:cubicBezTo>
                    <a:pt x="6716" y="6358"/>
                    <a:pt x="6811" y="6453"/>
                    <a:pt x="6954" y="6453"/>
                  </a:cubicBezTo>
                  <a:cubicBezTo>
                    <a:pt x="7085" y="6453"/>
                    <a:pt x="7204" y="6394"/>
                    <a:pt x="7251" y="6275"/>
                  </a:cubicBezTo>
                  <a:lnTo>
                    <a:pt x="7406" y="5929"/>
                  </a:lnTo>
                  <a:lnTo>
                    <a:pt x="7406" y="6727"/>
                  </a:lnTo>
                  <a:lnTo>
                    <a:pt x="298" y="6727"/>
                  </a:lnTo>
                  <a:lnTo>
                    <a:pt x="298" y="155"/>
                  </a:lnTo>
                  <a:cubicBezTo>
                    <a:pt x="298" y="60"/>
                    <a:pt x="227"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840" name="Google Shape;14840;p69"/>
          <p:cNvGrpSpPr/>
          <p:nvPr/>
        </p:nvGrpSpPr>
        <p:grpSpPr>
          <a:xfrm>
            <a:off x="6533281" y="3427430"/>
            <a:ext cx="357037" cy="357005"/>
            <a:chOff x="6533281" y="3351230"/>
            <a:chExt cx="357037" cy="357005"/>
          </a:xfrm>
        </p:grpSpPr>
        <p:sp>
          <p:nvSpPr>
            <p:cNvPr id="14841" name="Google Shape;14841;p69"/>
            <p:cNvSpPr/>
            <p:nvPr/>
          </p:nvSpPr>
          <p:spPr>
            <a:xfrm>
              <a:off x="6533281" y="3351230"/>
              <a:ext cx="357037" cy="357005"/>
            </a:xfrm>
            <a:custGeom>
              <a:avLst/>
              <a:gdLst/>
              <a:ahLst/>
              <a:cxnLst/>
              <a:rect l="l" t="t" r="r" b="b"/>
              <a:pathLst>
                <a:path w="11217" h="11216" extrusionOk="0">
                  <a:moveTo>
                    <a:pt x="5609" y="357"/>
                  </a:moveTo>
                  <a:cubicBezTo>
                    <a:pt x="8514" y="357"/>
                    <a:pt x="10859" y="2703"/>
                    <a:pt x="10859" y="5608"/>
                  </a:cubicBezTo>
                  <a:cubicBezTo>
                    <a:pt x="10871" y="8513"/>
                    <a:pt x="8514" y="10859"/>
                    <a:pt x="5609" y="10859"/>
                  </a:cubicBezTo>
                  <a:cubicBezTo>
                    <a:pt x="2703" y="10859"/>
                    <a:pt x="358" y="8513"/>
                    <a:pt x="358" y="5608"/>
                  </a:cubicBezTo>
                  <a:cubicBezTo>
                    <a:pt x="358" y="2703"/>
                    <a:pt x="2703" y="357"/>
                    <a:pt x="5609" y="357"/>
                  </a:cubicBezTo>
                  <a:close/>
                  <a:moveTo>
                    <a:pt x="5609" y="0"/>
                  </a:moveTo>
                  <a:cubicBezTo>
                    <a:pt x="4108" y="0"/>
                    <a:pt x="2703" y="572"/>
                    <a:pt x="1632" y="1631"/>
                  </a:cubicBezTo>
                  <a:cubicBezTo>
                    <a:pt x="572" y="2691"/>
                    <a:pt x="1" y="4108"/>
                    <a:pt x="1" y="5608"/>
                  </a:cubicBezTo>
                  <a:cubicBezTo>
                    <a:pt x="1" y="7108"/>
                    <a:pt x="572" y="8513"/>
                    <a:pt x="1632" y="9585"/>
                  </a:cubicBezTo>
                  <a:cubicBezTo>
                    <a:pt x="2692" y="10632"/>
                    <a:pt x="4108" y="11216"/>
                    <a:pt x="5609" y="11216"/>
                  </a:cubicBezTo>
                  <a:cubicBezTo>
                    <a:pt x="7109" y="11216"/>
                    <a:pt x="8514" y="10632"/>
                    <a:pt x="9585" y="9585"/>
                  </a:cubicBezTo>
                  <a:cubicBezTo>
                    <a:pt x="10633" y="8525"/>
                    <a:pt x="11216" y="7108"/>
                    <a:pt x="11216" y="5608"/>
                  </a:cubicBezTo>
                  <a:cubicBezTo>
                    <a:pt x="11216" y="4108"/>
                    <a:pt x="10633" y="2703"/>
                    <a:pt x="9585" y="1631"/>
                  </a:cubicBezTo>
                  <a:cubicBezTo>
                    <a:pt x="8526" y="572"/>
                    <a:pt x="7109" y="0"/>
                    <a:pt x="560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42" name="Google Shape;14842;p69"/>
            <p:cNvSpPr/>
            <p:nvPr/>
          </p:nvSpPr>
          <p:spPr>
            <a:xfrm>
              <a:off x="6570427" y="3388344"/>
              <a:ext cx="282364" cy="282396"/>
            </a:xfrm>
            <a:custGeom>
              <a:avLst/>
              <a:gdLst/>
              <a:ahLst/>
              <a:cxnLst/>
              <a:rect l="l" t="t" r="r" b="b"/>
              <a:pathLst>
                <a:path w="8871" h="8872" extrusionOk="0">
                  <a:moveTo>
                    <a:pt x="4442" y="2966"/>
                  </a:moveTo>
                  <a:cubicBezTo>
                    <a:pt x="5263" y="2966"/>
                    <a:pt x="5918" y="3632"/>
                    <a:pt x="5918" y="4442"/>
                  </a:cubicBezTo>
                  <a:cubicBezTo>
                    <a:pt x="5918" y="5263"/>
                    <a:pt x="5239" y="5918"/>
                    <a:pt x="4442" y="5918"/>
                  </a:cubicBezTo>
                  <a:cubicBezTo>
                    <a:pt x="3632" y="5918"/>
                    <a:pt x="2965" y="5263"/>
                    <a:pt x="2965" y="4442"/>
                  </a:cubicBezTo>
                  <a:cubicBezTo>
                    <a:pt x="2965" y="3620"/>
                    <a:pt x="3632" y="2966"/>
                    <a:pt x="4442" y="2966"/>
                  </a:cubicBezTo>
                  <a:close/>
                  <a:moveTo>
                    <a:pt x="1108" y="2120"/>
                  </a:moveTo>
                  <a:lnTo>
                    <a:pt x="2656" y="4775"/>
                  </a:lnTo>
                  <a:cubicBezTo>
                    <a:pt x="2822" y="5633"/>
                    <a:pt x="3561" y="6264"/>
                    <a:pt x="4453" y="6264"/>
                  </a:cubicBezTo>
                  <a:cubicBezTo>
                    <a:pt x="4704" y="6264"/>
                    <a:pt x="4942" y="6228"/>
                    <a:pt x="5156" y="6121"/>
                  </a:cubicBezTo>
                  <a:lnTo>
                    <a:pt x="5156" y="6121"/>
                  </a:lnTo>
                  <a:lnTo>
                    <a:pt x="3894" y="8466"/>
                  </a:lnTo>
                  <a:cubicBezTo>
                    <a:pt x="1906" y="8204"/>
                    <a:pt x="382" y="6490"/>
                    <a:pt x="382" y="4442"/>
                  </a:cubicBezTo>
                  <a:cubicBezTo>
                    <a:pt x="382" y="3573"/>
                    <a:pt x="643" y="2775"/>
                    <a:pt x="1108" y="2120"/>
                  </a:cubicBezTo>
                  <a:close/>
                  <a:moveTo>
                    <a:pt x="4442" y="370"/>
                  </a:moveTo>
                  <a:cubicBezTo>
                    <a:pt x="6037" y="370"/>
                    <a:pt x="7406" y="1287"/>
                    <a:pt x="8085" y="2620"/>
                  </a:cubicBezTo>
                  <a:lnTo>
                    <a:pt x="7120" y="2620"/>
                  </a:lnTo>
                  <a:cubicBezTo>
                    <a:pt x="7013" y="2620"/>
                    <a:pt x="6942" y="2692"/>
                    <a:pt x="6942" y="2799"/>
                  </a:cubicBezTo>
                  <a:cubicBezTo>
                    <a:pt x="6942" y="2906"/>
                    <a:pt x="7013" y="2977"/>
                    <a:pt x="7120" y="2977"/>
                  </a:cubicBezTo>
                  <a:lnTo>
                    <a:pt x="8252" y="2977"/>
                  </a:lnTo>
                  <a:cubicBezTo>
                    <a:pt x="8430" y="3442"/>
                    <a:pt x="8537" y="3930"/>
                    <a:pt x="8537" y="4454"/>
                  </a:cubicBezTo>
                  <a:cubicBezTo>
                    <a:pt x="8514" y="6692"/>
                    <a:pt x="6692" y="8514"/>
                    <a:pt x="4442" y="8514"/>
                  </a:cubicBezTo>
                  <a:lnTo>
                    <a:pt x="4263" y="8514"/>
                  </a:lnTo>
                  <a:lnTo>
                    <a:pt x="5799" y="5680"/>
                  </a:lnTo>
                  <a:cubicBezTo>
                    <a:pt x="6097" y="5347"/>
                    <a:pt x="6275" y="4918"/>
                    <a:pt x="6275" y="4454"/>
                  </a:cubicBezTo>
                  <a:cubicBezTo>
                    <a:pt x="6275" y="3847"/>
                    <a:pt x="5977" y="3311"/>
                    <a:pt x="5525" y="2977"/>
                  </a:cubicBezTo>
                  <a:lnTo>
                    <a:pt x="6251" y="2977"/>
                  </a:lnTo>
                  <a:cubicBezTo>
                    <a:pt x="6358" y="2977"/>
                    <a:pt x="6430" y="2906"/>
                    <a:pt x="6430" y="2799"/>
                  </a:cubicBezTo>
                  <a:cubicBezTo>
                    <a:pt x="6430" y="2692"/>
                    <a:pt x="6358" y="2620"/>
                    <a:pt x="6251" y="2620"/>
                  </a:cubicBezTo>
                  <a:lnTo>
                    <a:pt x="4453" y="2620"/>
                  </a:lnTo>
                  <a:cubicBezTo>
                    <a:pt x="3561" y="2620"/>
                    <a:pt x="2834" y="3263"/>
                    <a:pt x="2656" y="4097"/>
                  </a:cubicBezTo>
                  <a:lnTo>
                    <a:pt x="1334" y="1834"/>
                  </a:lnTo>
                  <a:cubicBezTo>
                    <a:pt x="2072" y="941"/>
                    <a:pt x="3191" y="370"/>
                    <a:pt x="4442" y="370"/>
                  </a:cubicBezTo>
                  <a:close/>
                  <a:moveTo>
                    <a:pt x="4442" y="1"/>
                  </a:moveTo>
                  <a:cubicBezTo>
                    <a:pt x="2001" y="1"/>
                    <a:pt x="1" y="2001"/>
                    <a:pt x="1" y="4442"/>
                  </a:cubicBezTo>
                  <a:cubicBezTo>
                    <a:pt x="1" y="6883"/>
                    <a:pt x="2001" y="8871"/>
                    <a:pt x="4442" y="8871"/>
                  </a:cubicBezTo>
                  <a:cubicBezTo>
                    <a:pt x="6882" y="8871"/>
                    <a:pt x="8871" y="6883"/>
                    <a:pt x="8871" y="4442"/>
                  </a:cubicBezTo>
                  <a:cubicBezTo>
                    <a:pt x="8871" y="2001"/>
                    <a:pt x="6894" y="1"/>
                    <a:pt x="444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43" name="Google Shape;14843;p69"/>
            <p:cNvSpPr/>
            <p:nvPr/>
          </p:nvSpPr>
          <p:spPr>
            <a:xfrm>
              <a:off x="6676166" y="3494083"/>
              <a:ext cx="71267" cy="71299"/>
            </a:xfrm>
            <a:custGeom>
              <a:avLst/>
              <a:gdLst/>
              <a:ahLst/>
              <a:cxnLst/>
              <a:rect l="l" t="t" r="r" b="b"/>
              <a:pathLst>
                <a:path w="2239" h="2240" extrusionOk="0">
                  <a:moveTo>
                    <a:pt x="1120" y="346"/>
                  </a:moveTo>
                  <a:cubicBezTo>
                    <a:pt x="1536" y="346"/>
                    <a:pt x="1893" y="679"/>
                    <a:pt x="1893" y="1120"/>
                  </a:cubicBezTo>
                  <a:cubicBezTo>
                    <a:pt x="1893" y="1549"/>
                    <a:pt x="1548" y="1894"/>
                    <a:pt x="1120" y="1894"/>
                  </a:cubicBezTo>
                  <a:cubicBezTo>
                    <a:pt x="703" y="1894"/>
                    <a:pt x="346" y="1549"/>
                    <a:pt x="346" y="1120"/>
                  </a:cubicBezTo>
                  <a:cubicBezTo>
                    <a:pt x="346" y="679"/>
                    <a:pt x="691" y="346"/>
                    <a:pt x="1120" y="346"/>
                  </a:cubicBezTo>
                  <a:close/>
                  <a:moveTo>
                    <a:pt x="1120" y="1"/>
                  </a:moveTo>
                  <a:cubicBezTo>
                    <a:pt x="489" y="1"/>
                    <a:pt x="0" y="513"/>
                    <a:pt x="0" y="1120"/>
                  </a:cubicBezTo>
                  <a:cubicBezTo>
                    <a:pt x="0" y="1727"/>
                    <a:pt x="512" y="2239"/>
                    <a:pt x="1120" y="2239"/>
                  </a:cubicBezTo>
                  <a:cubicBezTo>
                    <a:pt x="1739" y="2239"/>
                    <a:pt x="2239" y="1727"/>
                    <a:pt x="2239" y="1120"/>
                  </a:cubicBezTo>
                  <a:cubicBezTo>
                    <a:pt x="2239" y="513"/>
                    <a:pt x="1739" y="1"/>
                    <a:pt x="112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844" name="Google Shape;14844;p69"/>
          <p:cNvGrpSpPr/>
          <p:nvPr/>
        </p:nvGrpSpPr>
        <p:grpSpPr>
          <a:xfrm>
            <a:off x="6058441" y="3427430"/>
            <a:ext cx="357387" cy="357005"/>
            <a:chOff x="6058441" y="3351230"/>
            <a:chExt cx="357387" cy="357005"/>
          </a:xfrm>
        </p:grpSpPr>
        <p:sp>
          <p:nvSpPr>
            <p:cNvPr id="14845" name="Google Shape;14845;p69"/>
            <p:cNvSpPr/>
            <p:nvPr/>
          </p:nvSpPr>
          <p:spPr>
            <a:xfrm>
              <a:off x="6058441" y="3351230"/>
              <a:ext cx="357387" cy="357005"/>
            </a:xfrm>
            <a:custGeom>
              <a:avLst/>
              <a:gdLst/>
              <a:ahLst/>
              <a:cxnLst/>
              <a:rect l="l" t="t" r="r" b="b"/>
              <a:pathLst>
                <a:path w="11228" h="11216" extrusionOk="0">
                  <a:moveTo>
                    <a:pt x="5608" y="357"/>
                  </a:moveTo>
                  <a:cubicBezTo>
                    <a:pt x="8513" y="357"/>
                    <a:pt x="10871" y="2703"/>
                    <a:pt x="10871" y="5608"/>
                  </a:cubicBezTo>
                  <a:cubicBezTo>
                    <a:pt x="10871" y="8513"/>
                    <a:pt x="8513" y="10859"/>
                    <a:pt x="5608" y="10859"/>
                  </a:cubicBezTo>
                  <a:cubicBezTo>
                    <a:pt x="2715" y="10859"/>
                    <a:pt x="357" y="8513"/>
                    <a:pt x="357" y="5608"/>
                  </a:cubicBezTo>
                  <a:cubicBezTo>
                    <a:pt x="357" y="2703"/>
                    <a:pt x="2715" y="357"/>
                    <a:pt x="5608" y="357"/>
                  </a:cubicBezTo>
                  <a:close/>
                  <a:moveTo>
                    <a:pt x="5608" y="0"/>
                  </a:moveTo>
                  <a:cubicBezTo>
                    <a:pt x="4108" y="0"/>
                    <a:pt x="2715" y="572"/>
                    <a:pt x="1631" y="1631"/>
                  </a:cubicBezTo>
                  <a:cubicBezTo>
                    <a:pt x="584" y="2691"/>
                    <a:pt x="0" y="4108"/>
                    <a:pt x="0" y="5608"/>
                  </a:cubicBezTo>
                  <a:cubicBezTo>
                    <a:pt x="0" y="7108"/>
                    <a:pt x="584" y="8513"/>
                    <a:pt x="1631" y="9585"/>
                  </a:cubicBezTo>
                  <a:cubicBezTo>
                    <a:pt x="2691" y="10632"/>
                    <a:pt x="4108" y="11216"/>
                    <a:pt x="5608" y="11216"/>
                  </a:cubicBezTo>
                  <a:cubicBezTo>
                    <a:pt x="7120" y="11216"/>
                    <a:pt x="8513" y="10632"/>
                    <a:pt x="9585" y="9585"/>
                  </a:cubicBezTo>
                  <a:cubicBezTo>
                    <a:pt x="10656" y="8525"/>
                    <a:pt x="11228" y="7108"/>
                    <a:pt x="11228" y="5608"/>
                  </a:cubicBezTo>
                  <a:cubicBezTo>
                    <a:pt x="11228" y="4108"/>
                    <a:pt x="10644" y="2703"/>
                    <a:pt x="9585" y="1631"/>
                  </a:cubicBezTo>
                  <a:cubicBezTo>
                    <a:pt x="8525" y="572"/>
                    <a:pt x="7120" y="0"/>
                    <a:pt x="560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46" name="Google Shape;14846;p69"/>
            <p:cNvSpPr/>
            <p:nvPr/>
          </p:nvSpPr>
          <p:spPr>
            <a:xfrm>
              <a:off x="6111120" y="3403527"/>
              <a:ext cx="252030" cy="252030"/>
            </a:xfrm>
            <a:custGeom>
              <a:avLst/>
              <a:gdLst/>
              <a:ahLst/>
              <a:cxnLst/>
              <a:rect l="l" t="t" r="r" b="b"/>
              <a:pathLst>
                <a:path w="7918" h="7918" extrusionOk="0">
                  <a:moveTo>
                    <a:pt x="3953" y="357"/>
                  </a:moveTo>
                  <a:cubicBezTo>
                    <a:pt x="4048" y="357"/>
                    <a:pt x="4132" y="357"/>
                    <a:pt x="4215" y="381"/>
                  </a:cubicBezTo>
                  <a:cubicBezTo>
                    <a:pt x="4239" y="560"/>
                    <a:pt x="4251" y="715"/>
                    <a:pt x="4251" y="893"/>
                  </a:cubicBezTo>
                  <a:cubicBezTo>
                    <a:pt x="4251" y="1584"/>
                    <a:pt x="4060" y="2203"/>
                    <a:pt x="3739" y="2762"/>
                  </a:cubicBezTo>
                  <a:cubicBezTo>
                    <a:pt x="2941" y="2239"/>
                    <a:pt x="2048" y="1905"/>
                    <a:pt x="1096" y="1774"/>
                  </a:cubicBezTo>
                  <a:cubicBezTo>
                    <a:pt x="1762" y="905"/>
                    <a:pt x="2798" y="357"/>
                    <a:pt x="3953" y="357"/>
                  </a:cubicBezTo>
                  <a:close/>
                  <a:moveTo>
                    <a:pt x="4584" y="405"/>
                  </a:moveTo>
                  <a:lnTo>
                    <a:pt x="4584" y="405"/>
                  </a:lnTo>
                  <a:cubicBezTo>
                    <a:pt x="6144" y="691"/>
                    <a:pt x="7346" y="1965"/>
                    <a:pt x="7549" y="3548"/>
                  </a:cubicBezTo>
                  <a:lnTo>
                    <a:pt x="7513" y="3548"/>
                  </a:lnTo>
                  <a:cubicBezTo>
                    <a:pt x="6715" y="3548"/>
                    <a:pt x="5953" y="3786"/>
                    <a:pt x="5322" y="4203"/>
                  </a:cubicBezTo>
                  <a:cubicBezTo>
                    <a:pt x="5084" y="3905"/>
                    <a:pt x="4822" y="3608"/>
                    <a:pt x="4525" y="3358"/>
                  </a:cubicBezTo>
                  <a:cubicBezTo>
                    <a:pt x="4358" y="3203"/>
                    <a:pt x="4191" y="3072"/>
                    <a:pt x="4036" y="2953"/>
                  </a:cubicBezTo>
                  <a:cubicBezTo>
                    <a:pt x="4405" y="2358"/>
                    <a:pt x="4608" y="1643"/>
                    <a:pt x="4608" y="881"/>
                  </a:cubicBezTo>
                  <a:cubicBezTo>
                    <a:pt x="4608" y="715"/>
                    <a:pt x="4596" y="572"/>
                    <a:pt x="4584" y="405"/>
                  </a:cubicBezTo>
                  <a:close/>
                  <a:moveTo>
                    <a:pt x="869" y="2084"/>
                  </a:moveTo>
                  <a:cubicBezTo>
                    <a:pt x="1846" y="2191"/>
                    <a:pt x="2751" y="2536"/>
                    <a:pt x="3536" y="3036"/>
                  </a:cubicBezTo>
                  <a:cubicBezTo>
                    <a:pt x="2881" y="3917"/>
                    <a:pt x="1834" y="4501"/>
                    <a:pt x="655" y="4501"/>
                  </a:cubicBezTo>
                  <a:cubicBezTo>
                    <a:pt x="560" y="4501"/>
                    <a:pt x="476" y="4501"/>
                    <a:pt x="393" y="4477"/>
                  </a:cubicBezTo>
                  <a:cubicBezTo>
                    <a:pt x="369" y="4322"/>
                    <a:pt x="357" y="4144"/>
                    <a:pt x="357" y="3965"/>
                  </a:cubicBezTo>
                  <a:cubicBezTo>
                    <a:pt x="357" y="3274"/>
                    <a:pt x="548" y="2643"/>
                    <a:pt x="869" y="2084"/>
                  </a:cubicBezTo>
                  <a:close/>
                  <a:moveTo>
                    <a:pt x="7561" y="3905"/>
                  </a:moveTo>
                  <a:lnTo>
                    <a:pt x="7561" y="3965"/>
                  </a:lnTo>
                  <a:cubicBezTo>
                    <a:pt x="7561" y="4977"/>
                    <a:pt x="7144" y="5882"/>
                    <a:pt x="6489" y="6537"/>
                  </a:cubicBezTo>
                  <a:cubicBezTo>
                    <a:pt x="6299" y="5798"/>
                    <a:pt x="5965" y="5108"/>
                    <a:pt x="5537" y="4501"/>
                  </a:cubicBezTo>
                  <a:cubicBezTo>
                    <a:pt x="6096" y="4132"/>
                    <a:pt x="6787" y="3905"/>
                    <a:pt x="7501" y="3905"/>
                  </a:cubicBezTo>
                  <a:close/>
                  <a:moveTo>
                    <a:pt x="3834" y="3251"/>
                  </a:moveTo>
                  <a:cubicBezTo>
                    <a:pt x="4286" y="3572"/>
                    <a:pt x="4703" y="3977"/>
                    <a:pt x="5037" y="4429"/>
                  </a:cubicBezTo>
                  <a:cubicBezTo>
                    <a:pt x="4727" y="4679"/>
                    <a:pt x="4465" y="4965"/>
                    <a:pt x="4239" y="5287"/>
                  </a:cubicBezTo>
                  <a:cubicBezTo>
                    <a:pt x="4191" y="5358"/>
                    <a:pt x="4191" y="5453"/>
                    <a:pt x="4251" y="5513"/>
                  </a:cubicBezTo>
                  <a:cubicBezTo>
                    <a:pt x="4281" y="5543"/>
                    <a:pt x="4325" y="5559"/>
                    <a:pt x="4370" y="5559"/>
                  </a:cubicBezTo>
                  <a:cubicBezTo>
                    <a:pt x="4429" y="5559"/>
                    <a:pt x="4491" y="5531"/>
                    <a:pt x="4525" y="5477"/>
                  </a:cubicBezTo>
                  <a:cubicBezTo>
                    <a:pt x="4727" y="5179"/>
                    <a:pt x="4965" y="4929"/>
                    <a:pt x="5239" y="4703"/>
                  </a:cubicBezTo>
                  <a:cubicBezTo>
                    <a:pt x="5668" y="5334"/>
                    <a:pt x="5977" y="6025"/>
                    <a:pt x="6168" y="6799"/>
                  </a:cubicBezTo>
                  <a:cubicBezTo>
                    <a:pt x="5560" y="7287"/>
                    <a:pt x="4786" y="7561"/>
                    <a:pt x="3953" y="7561"/>
                  </a:cubicBezTo>
                  <a:lnTo>
                    <a:pt x="3894" y="7561"/>
                  </a:lnTo>
                  <a:lnTo>
                    <a:pt x="3894" y="7501"/>
                  </a:lnTo>
                  <a:cubicBezTo>
                    <a:pt x="3894" y="7061"/>
                    <a:pt x="3965" y="6632"/>
                    <a:pt x="4120" y="6239"/>
                  </a:cubicBezTo>
                  <a:cubicBezTo>
                    <a:pt x="4144" y="6179"/>
                    <a:pt x="4132" y="6108"/>
                    <a:pt x="4072" y="6060"/>
                  </a:cubicBezTo>
                  <a:cubicBezTo>
                    <a:pt x="4039" y="6027"/>
                    <a:pt x="3995" y="6011"/>
                    <a:pt x="3950" y="6011"/>
                  </a:cubicBezTo>
                  <a:cubicBezTo>
                    <a:pt x="3883" y="6011"/>
                    <a:pt x="3815" y="6048"/>
                    <a:pt x="3786" y="6120"/>
                  </a:cubicBezTo>
                  <a:cubicBezTo>
                    <a:pt x="3632" y="6549"/>
                    <a:pt x="3536" y="7025"/>
                    <a:pt x="3536" y="7525"/>
                  </a:cubicBezTo>
                  <a:lnTo>
                    <a:pt x="3536" y="7549"/>
                  </a:lnTo>
                  <a:cubicBezTo>
                    <a:pt x="2036" y="7370"/>
                    <a:pt x="810" y="6287"/>
                    <a:pt x="453" y="4858"/>
                  </a:cubicBezTo>
                  <a:lnTo>
                    <a:pt x="655" y="4858"/>
                  </a:lnTo>
                  <a:cubicBezTo>
                    <a:pt x="1965" y="4858"/>
                    <a:pt x="3108" y="4215"/>
                    <a:pt x="3834" y="3251"/>
                  </a:cubicBezTo>
                  <a:close/>
                  <a:moveTo>
                    <a:pt x="3953" y="0"/>
                  </a:moveTo>
                  <a:cubicBezTo>
                    <a:pt x="1762" y="0"/>
                    <a:pt x="0" y="1774"/>
                    <a:pt x="0" y="3965"/>
                  </a:cubicBezTo>
                  <a:cubicBezTo>
                    <a:pt x="0" y="6156"/>
                    <a:pt x="1774" y="7918"/>
                    <a:pt x="3953" y="7918"/>
                  </a:cubicBezTo>
                  <a:cubicBezTo>
                    <a:pt x="6144" y="7918"/>
                    <a:pt x="7918" y="6156"/>
                    <a:pt x="7918" y="3965"/>
                  </a:cubicBezTo>
                  <a:cubicBezTo>
                    <a:pt x="7918" y="1774"/>
                    <a:pt x="6144" y="0"/>
                    <a:pt x="395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847" name="Google Shape;14847;p69"/>
          <p:cNvGrpSpPr/>
          <p:nvPr/>
        </p:nvGrpSpPr>
        <p:grpSpPr>
          <a:xfrm>
            <a:off x="7957483" y="3427048"/>
            <a:ext cx="357387" cy="357387"/>
            <a:chOff x="7957483" y="3350848"/>
            <a:chExt cx="357387" cy="357387"/>
          </a:xfrm>
        </p:grpSpPr>
        <p:sp>
          <p:nvSpPr>
            <p:cNvPr id="14848" name="Google Shape;14848;p69"/>
            <p:cNvSpPr/>
            <p:nvPr/>
          </p:nvSpPr>
          <p:spPr>
            <a:xfrm>
              <a:off x="8025312" y="3410721"/>
              <a:ext cx="71649" cy="71267"/>
            </a:xfrm>
            <a:custGeom>
              <a:avLst/>
              <a:gdLst/>
              <a:ahLst/>
              <a:cxnLst/>
              <a:rect l="l" t="t" r="r" b="b"/>
              <a:pathLst>
                <a:path w="2251" h="2239" extrusionOk="0">
                  <a:moveTo>
                    <a:pt x="1120" y="0"/>
                  </a:moveTo>
                  <a:cubicBezTo>
                    <a:pt x="489" y="0"/>
                    <a:pt x="1" y="500"/>
                    <a:pt x="1" y="1120"/>
                  </a:cubicBezTo>
                  <a:cubicBezTo>
                    <a:pt x="1" y="1727"/>
                    <a:pt x="513" y="2239"/>
                    <a:pt x="1120" y="2239"/>
                  </a:cubicBezTo>
                  <a:cubicBezTo>
                    <a:pt x="1739" y="2239"/>
                    <a:pt x="2239" y="1727"/>
                    <a:pt x="2239" y="1120"/>
                  </a:cubicBezTo>
                  <a:cubicBezTo>
                    <a:pt x="2251" y="1048"/>
                    <a:pt x="2156" y="953"/>
                    <a:pt x="2072" y="953"/>
                  </a:cubicBezTo>
                  <a:lnTo>
                    <a:pt x="1358" y="953"/>
                  </a:lnTo>
                  <a:cubicBezTo>
                    <a:pt x="1251" y="953"/>
                    <a:pt x="1179" y="1024"/>
                    <a:pt x="1179" y="1131"/>
                  </a:cubicBezTo>
                  <a:cubicBezTo>
                    <a:pt x="1179" y="1239"/>
                    <a:pt x="1251" y="1310"/>
                    <a:pt x="1358" y="1310"/>
                  </a:cubicBezTo>
                  <a:lnTo>
                    <a:pt x="1858" y="1310"/>
                  </a:lnTo>
                  <a:cubicBezTo>
                    <a:pt x="1787" y="1655"/>
                    <a:pt x="1477" y="1905"/>
                    <a:pt x="1120" y="1905"/>
                  </a:cubicBezTo>
                  <a:cubicBezTo>
                    <a:pt x="703" y="1905"/>
                    <a:pt x="346" y="1560"/>
                    <a:pt x="346" y="1131"/>
                  </a:cubicBezTo>
                  <a:cubicBezTo>
                    <a:pt x="346" y="715"/>
                    <a:pt x="691" y="358"/>
                    <a:pt x="1120" y="358"/>
                  </a:cubicBezTo>
                  <a:cubicBezTo>
                    <a:pt x="1310" y="358"/>
                    <a:pt x="1489" y="429"/>
                    <a:pt x="1620" y="548"/>
                  </a:cubicBezTo>
                  <a:cubicBezTo>
                    <a:pt x="1660" y="576"/>
                    <a:pt x="1702" y="591"/>
                    <a:pt x="1745" y="591"/>
                  </a:cubicBezTo>
                  <a:cubicBezTo>
                    <a:pt x="1791" y="591"/>
                    <a:pt x="1838" y="573"/>
                    <a:pt x="1882" y="536"/>
                  </a:cubicBezTo>
                  <a:cubicBezTo>
                    <a:pt x="1953" y="465"/>
                    <a:pt x="1941" y="358"/>
                    <a:pt x="1858" y="286"/>
                  </a:cubicBezTo>
                  <a:cubicBezTo>
                    <a:pt x="1656" y="108"/>
                    <a:pt x="1406" y="0"/>
                    <a:pt x="112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49" name="Google Shape;14849;p69"/>
            <p:cNvSpPr/>
            <p:nvPr/>
          </p:nvSpPr>
          <p:spPr>
            <a:xfrm>
              <a:off x="8191306" y="3380768"/>
              <a:ext cx="70917" cy="71299"/>
            </a:xfrm>
            <a:custGeom>
              <a:avLst/>
              <a:gdLst/>
              <a:ahLst/>
              <a:cxnLst/>
              <a:rect l="l" t="t" r="r" b="b"/>
              <a:pathLst>
                <a:path w="2228" h="2240" extrusionOk="0">
                  <a:moveTo>
                    <a:pt x="1108" y="346"/>
                  </a:moveTo>
                  <a:cubicBezTo>
                    <a:pt x="1548" y="346"/>
                    <a:pt x="1882" y="691"/>
                    <a:pt x="1882" y="1120"/>
                  </a:cubicBezTo>
                  <a:cubicBezTo>
                    <a:pt x="1870" y="1549"/>
                    <a:pt x="1525" y="1894"/>
                    <a:pt x="1108" y="1894"/>
                  </a:cubicBezTo>
                  <a:cubicBezTo>
                    <a:pt x="691" y="1894"/>
                    <a:pt x="334" y="1549"/>
                    <a:pt x="334" y="1120"/>
                  </a:cubicBezTo>
                  <a:cubicBezTo>
                    <a:pt x="334" y="703"/>
                    <a:pt x="679" y="346"/>
                    <a:pt x="1108" y="346"/>
                  </a:cubicBezTo>
                  <a:close/>
                  <a:moveTo>
                    <a:pt x="1108" y="1"/>
                  </a:moveTo>
                  <a:cubicBezTo>
                    <a:pt x="489" y="1"/>
                    <a:pt x="1" y="513"/>
                    <a:pt x="1" y="1120"/>
                  </a:cubicBezTo>
                  <a:cubicBezTo>
                    <a:pt x="1" y="1751"/>
                    <a:pt x="501" y="2239"/>
                    <a:pt x="1108" y="2239"/>
                  </a:cubicBezTo>
                  <a:cubicBezTo>
                    <a:pt x="1739" y="2239"/>
                    <a:pt x="2227" y="1727"/>
                    <a:pt x="2227" y="1120"/>
                  </a:cubicBezTo>
                  <a:cubicBezTo>
                    <a:pt x="2227" y="513"/>
                    <a:pt x="1727" y="1"/>
                    <a:pt x="110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50" name="Google Shape;14850;p69"/>
            <p:cNvSpPr/>
            <p:nvPr/>
          </p:nvSpPr>
          <p:spPr>
            <a:xfrm>
              <a:off x="7957483" y="3350848"/>
              <a:ext cx="357387" cy="357387"/>
            </a:xfrm>
            <a:custGeom>
              <a:avLst/>
              <a:gdLst/>
              <a:ahLst/>
              <a:cxnLst/>
              <a:rect l="l" t="t" r="r" b="b"/>
              <a:pathLst>
                <a:path w="11228" h="11228" extrusionOk="0">
                  <a:moveTo>
                    <a:pt x="8454" y="369"/>
                  </a:moveTo>
                  <a:cubicBezTo>
                    <a:pt x="9525" y="369"/>
                    <a:pt x="10406" y="1238"/>
                    <a:pt x="10406" y="2310"/>
                  </a:cubicBezTo>
                  <a:cubicBezTo>
                    <a:pt x="10406" y="3167"/>
                    <a:pt x="9097" y="4691"/>
                    <a:pt x="8454" y="5370"/>
                  </a:cubicBezTo>
                  <a:cubicBezTo>
                    <a:pt x="7823" y="4691"/>
                    <a:pt x="6513" y="3143"/>
                    <a:pt x="6513" y="2310"/>
                  </a:cubicBezTo>
                  <a:cubicBezTo>
                    <a:pt x="6513" y="1227"/>
                    <a:pt x="7370" y="369"/>
                    <a:pt x="8454" y="369"/>
                  </a:cubicBezTo>
                  <a:close/>
                  <a:moveTo>
                    <a:pt x="5620" y="369"/>
                  </a:moveTo>
                  <a:cubicBezTo>
                    <a:pt x="6073" y="369"/>
                    <a:pt x="6537" y="429"/>
                    <a:pt x="6989" y="548"/>
                  </a:cubicBezTo>
                  <a:cubicBezTo>
                    <a:pt x="6477" y="965"/>
                    <a:pt x="6156" y="1596"/>
                    <a:pt x="6156" y="2310"/>
                  </a:cubicBezTo>
                  <a:cubicBezTo>
                    <a:pt x="6156" y="2524"/>
                    <a:pt x="6215" y="2751"/>
                    <a:pt x="6299" y="2989"/>
                  </a:cubicBezTo>
                  <a:lnTo>
                    <a:pt x="536" y="6977"/>
                  </a:lnTo>
                  <a:cubicBezTo>
                    <a:pt x="417" y="6537"/>
                    <a:pt x="358" y="6084"/>
                    <a:pt x="358" y="5620"/>
                  </a:cubicBezTo>
                  <a:cubicBezTo>
                    <a:pt x="358" y="2715"/>
                    <a:pt x="2715" y="369"/>
                    <a:pt x="5620" y="369"/>
                  </a:cubicBezTo>
                  <a:close/>
                  <a:moveTo>
                    <a:pt x="10359" y="3417"/>
                  </a:moveTo>
                  <a:cubicBezTo>
                    <a:pt x="10668" y="4096"/>
                    <a:pt x="10835" y="4858"/>
                    <a:pt x="10835" y="5620"/>
                  </a:cubicBezTo>
                  <a:cubicBezTo>
                    <a:pt x="10871" y="7418"/>
                    <a:pt x="9966" y="9013"/>
                    <a:pt x="8561" y="9966"/>
                  </a:cubicBezTo>
                  <a:lnTo>
                    <a:pt x="5358" y="5394"/>
                  </a:lnTo>
                  <a:lnTo>
                    <a:pt x="7001" y="4191"/>
                  </a:lnTo>
                  <a:cubicBezTo>
                    <a:pt x="7585" y="4989"/>
                    <a:pt x="8263" y="5679"/>
                    <a:pt x="8311" y="5739"/>
                  </a:cubicBezTo>
                  <a:cubicBezTo>
                    <a:pt x="8335" y="5763"/>
                    <a:pt x="8382" y="5799"/>
                    <a:pt x="8430" y="5799"/>
                  </a:cubicBezTo>
                  <a:cubicBezTo>
                    <a:pt x="8478" y="5799"/>
                    <a:pt x="8513" y="5775"/>
                    <a:pt x="8549" y="5739"/>
                  </a:cubicBezTo>
                  <a:cubicBezTo>
                    <a:pt x="8609" y="5679"/>
                    <a:pt x="9764" y="4513"/>
                    <a:pt x="10359" y="3417"/>
                  </a:cubicBezTo>
                  <a:close/>
                  <a:moveTo>
                    <a:pt x="5096" y="5608"/>
                  </a:moveTo>
                  <a:lnTo>
                    <a:pt x="8275" y="10156"/>
                  </a:lnTo>
                  <a:cubicBezTo>
                    <a:pt x="8025" y="10287"/>
                    <a:pt x="7775" y="10406"/>
                    <a:pt x="7525" y="10513"/>
                  </a:cubicBezTo>
                  <a:lnTo>
                    <a:pt x="4430" y="6096"/>
                  </a:lnTo>
                  <a:lnTo>
                    <a:pt x="5096" y="5608"/>
                  </a:lnTo>
                  <a:close/>
                  <a:moveTo>
                    <a:pt x="6466" y="3310"/>
                  </a:moveTo>
                  <a:cubicBezTo>
                    <a:pt x="6573" y="3501"/>
                    <a:pt x="6692" y="3715"/>
                    <a:pt x="6823" y="3905"/>
                  </a:cubicBezTo>
                  <a:lnTo>
                    <a:pt x="3215" y="6537"/>
                  </a:lnTo>
                  <a:cubicBezTo>
                    <a:pt x="3132" y="6596"/>
                    <a:pt x="3132" y="6739"/>
                    <a:pt x="3203" y="6811"/>
                  </a:cubicBezTo>
                  <a:cubicBezTo>
                    <a:pt x="3236" y="6843"/>
                    <a:pt x="3283" y="6862"/>
                    <a:pt x="3329" y="6862"/>
                  </a:cubicBezTo>
                  <a:cubicBezTo>
                    <a:pt x="3366" y="6862"/>
                    <a:pt x="3403" y="6849"/>
                    <a:pt x="3429" y="6822"/>
                  </a:cubicBezTo>
                  <a:lnTo>
                    <a:pt x="4144" y="6299"/>
                  </a:lnTo>
                  <a:lnTo>
                    <a:pt x="7180" y="10632"/>
                  </a:lnTo>
                  <a:cubicBezTo>
                    <a:pt x="6668" y="10799"/>
                    <a:pt x="6156" y="10871"/>
                    <a:pt x="5620" y="10871"/>
                  </a:cubicBezTo>
                  <a:cubicBezTo>
                    <a:pt x="3751" y="10871"/>
                    <a:pt x="2132" y="9906"/>
                    <a:pt x="1191" y="8442"/>
                  </a:cubicBezTo>
                  <a:lnTo>
                    <a:pt x="2727" y="7334"/>
                  </a:lnTo>
                  <a:cubicBezTo>
                    <a:pt x="2822" y="7275"/>
                    <a:pt x="2822" y="7132"/>
                    <a:pt x="2739" y="7061"/>
                  </a:cubicBezTo>
                  <a:cubicBezTo>
                    <a:pt x="2706" y="7028"/>
                    <a:pt x="2663" y="7010"/>
                    <a:pt x="2620" y="7010"/>
                  </a:cubicBezTo>
                  <a:cubicBezTo>
                    <a:pt x="2585" y="7010"/>
                    <a:pt x="2551" y="7022"/>
                    <a:pt x="2525" y="7049"/>
                  </a:cubicBezTo>
                  <a:lnTo>
                    <a:pt x="1012" y="8144"/>
                  </a:lnTo>
                  <a:cubicBezTo>
                    <a:pt x="870" y="7894"/>
                    <a:pt x="751" y="7608"/>
                    <a:pt x="655" y="7334"/>
                  </a:cubicBezTo>
                  <a:lnTo>
                    <a:pt x="6466" y="3310"/>
                  </a:lnTo>
                  <a:close/>
                  <a:moveTo>
                    <a:pt x="5608" y="0"/>
                  </a:moveTo>
                  <a:cubicBezTo>
                    <a:pt x="4108" y="0"/>
                    <a:pt x="2715" y="584"/>
                    <a:pt x="1643" y="1643"/>
                  </a:cubicBezTo>
                  <a:cubicBezTo>
                    <a:pt x="584" y="2703"/>
                    <a:pt x="0" y="4120"/>
                    <a:pt x="0" y="5620"/>
                  </a:cubicBezTo>
                  <a:cubicBezTo>
                    <a:pt x="0" y="7120"/>
                    <a:pt x="584" y="8525"/>
                    <a:pt x="1643" y="9597"/>
                  </a:cubicBezTo>
                  <a:cubicBezTo>
                    <a:pt x="2691" y="10644"/>
                    <a:pt x="4108" y="11228"/>
                    <a:pt x="5608" y="11228"/>
                  </a:cubicBezTo>
                  <a:cubicBezTo>
                    <a:pt x="7120" y="11228"/>
                    <a:pt x="8513" y="10644"/>
                    <a:pt x="9585" y="9597"/>
                  </a:cubicBezTo>
                  <a:cubicBezTo>
                    <a:pt x="10645" y="8537"/>
                    <a:pt x="11228" y="7120"/>
                    <a:pt x="11228" y="5620"/>
                  </a:cubicBezTo>
                  <a:cubicBezTo>
                    <a:pt x="11228" y="4715"/>
                    <a:pt x="11002" y="3822"/>
                    <a:pt x="10585" y="3012"/>
                  </a:cubicBezTo>
                  <a:cubicBezTo>
                    <a:pt x="10692" y="2762"/>
                    <a:pt x="10752" y="2524"/>
                    <a:pt x="10752" y="2310"/>
                  </a:cubicBezTo>
                  <a:cubicBezTo>
                    <a:pt x="10752" y="1048"/>
                    <a:pt x="9716" y="0"/>
                    <a:pt x="8442" y="0"/>
                  </a:cubicBezTo>
                  <a:cubicBezTo>
                    <a:pt x="8037" y="0"/>
                    <a:pt x="7668" y="107"/>
                    <a:pt x="7358" y="286"/>
                  </a:cubicBezTo>
                  <a:cubicBezTo>
                    <a:pt x="6787" y="107"/>
                    <a:pt x="6204" y="0"/>
                    <a:pt x="560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851" name="Google Shape;14851;p69"/>
          <p:cNvGrpSpPr/>
          <p:nvPr/>
        </p:nvGrpSpPr>
        <p:grpSpPr>
          <a:xfrm>
            <a:off x="7007771" y="3427430"/>
            <a:ext cx="357387" cy="357005"/>
            <a:chOff x="7007771" y="3351230"/>
            <a:chExt cx="357387" cy="357005"/>
          </a:xfrm>
        </p:grpSpPr>
        <p:sp>
          <p:nvSpPr>
            <p:cNvPr id="14852" name="Google Shape;14852;p69"/>
            <p:cNvSpPr/>
            <p:nvPr/>
          </p:nvSpPr>
          <p:spPr>
            <a:xfrm>
              <a:off x="7007771" y="3351230"/>
              <a:ext cx="357387" cy="357005"/>
            </a:xfrm>
            <a:custGeom>
              <a:avLst/>
              <a:gdLst/>
              <a:ahLst/>
              <a:cxnLst/>
              <a:rect l="l" t="t" r="r" b="b"/>
              <a:pathLst>
                <a:path w="11228" h="11216" extrusionOk="0">
                  <a:moveTo>
                    <a:pt x="5632" y="357"/>
                  </a:moveTo>
                  <a:cubicBezTo>
                    <a:pt x="8525" y="357"/>
                    <a:pt x="10883" y="2703"/>
                    <a:pt x="10883" y="5608"/>
                  </a:cubicBezTo>
                  <a:cubicBezTo>
                    <a:pt x="10883" y="8513"/>
                    <a:pt x="8513" y="10859"/>
                    <a:pt x="5632" y="10859"/>
                  </a:cubicBezTo>
                  <a:cubicBezTo>
                    <a:pt x="2727" y="10859"/>
                    <a:pt x="369" y="8513"/>
                    <a:pt x="369" y="5608"/>
                  </a:cubicBezTo>
                  <a:cubicBezTo>
                    <a:pt x="369" y="2703"/>
                    <a:pt x="2727" y="357"/>
                    <a:pt x="5632" y="357"/>
                  </a:cubicBezTo>
                  <a:close/>
                  <a:moveTo>
                    <a:pt x="5608" y="0"/>
                  </a:moveTo>
                  <a:cubicBezTo>
                    <a:pt x="4108" y="0"/>
                    <a:pt x="2715" y="572"/>
                    <a:pt x="1643" y="1631"/>
                  </a:cubicBezTo>
                  <a:cubicBezTo>
                    <a:pt x="584" y="2691"/>
                    <a:pt x="0" y="4108"/>
                    <a:pt x="0" y="5608"/>
                  </a:cubicBezTo>
                  <a:cubicBezTo>
                    <a:pt x="0" y="7108"/>
                    <a:pt x="584" y="8513"/>
                    <a:pt x="1643" y="9585"/>
                  </a:cubicBezTo>
                  <a:cubicBezTo>
                    <a:pt x="2691" y="10632"/>
                    <a:pt x="4108" y="11216"/>
                    <a:pt x="5608" y="11216"/>
                  </a:cubicBezTo>
                  <a:cubicBezTo>
                    <a:pt x="7120" y="11216"/>
                    <a:pt x="8513" y="10632"/>
                    <a:pt x="9585" y="9585"/>
                  </a:cubicBezTo>
                  <a:cubicBezTo>
                    <a:pt x="10645" y="8525"/>
                    <a:pt x="11228" y="7108"/>
                    <a:pt x="11228" y="5608"/>
                  </a:cubicBezTo>
                  <a:cubicBezTo>
                    <a:pt x="11228" y="4108"/>
                    <a:pt x="10645" y="2703"/>
                    <a:pt x="9585" y="1631"/>
                  </a:cubicBezTo>
                  <a:cubicBezTo>
                    <a:pt x="8525" y="572"/>
                    <a:pt x="7120" y="0"/>
                    <a:pt x="560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53" name="Google Shape;14853;p69"/>
            <p:cNvSpPr/>
            <p:nvPr/>
          </p:nvSpPr>
          <p:spPr>
            <a:xfrm>
              <a:off x="7060450" y="3456206"/>
              <a:ext cx="80371" cy="124710"/>
            </a:xfrm>
            <a:custGeom>
              <a:avLst/>
              <a:gdLst/>
              <a:ahLst/>
              <a:cxnLst/>
              <a:rect l="l" t="t" r="r" b="b"/>
              <a:pathLst>
                <a:path w="2525" h="3918" extrusionOk="0">
                  <a:moveTo>
                    <a:pt x="536" y="345"/>
                  </a:moveTo>
                  <a:cubicBezTo>
                    <a:pt x="619" y="345"/>
                    <a:pt x="691" y="417"/>
                    <a:pt x="691" y="512"/>
                  </a:cubicBezTo>
                  <a:lnTo>
                    <a:pt x="691" y="1953"/>
                  </a:lnTo>
                  <a:cubicBezTo>
                    <a:pt x="691" y="2024"/>
                    <a:pt x="739" y="2084"/>
                    <a:pt x="798" y="2119"/>
                  </a:cubicBezTo>
                  <a:cubicBezTo>
                    <a:pt x="817" y="2127"/>
                    <a:pt x="839" y="2131"/>
                    <a:pt x="862" y="2131"/>
                  </a:cubicBezTo>
                  <a:cubicBezTo>
                    <a:pt x="912" y="2131"/>
                    <a:pt x="964" y="2112"/>
                    <a:pt x="989" y="2072"/>
                  </a:cubicBezTo>
                  <a:lnTo>
                    <a:pt x="1727" y="1346"/>
                  </a:lnTo>
                  <a:cubicBezTo>
                    <a:pt x="1756" y="1316"/>
                    <a:pt x="1795" y="1301"/>
                    <a:pt x="1834" y="1301"/>
                  </a:cubicBezTo>
                  <a:cubicBezTo>
                    <a:pt x="1873" y="1301"/>
                    <a:pt x="1911" y="1316"/>
                    <a:pt x="1941" y="1346"/>
                  </a:cubicBezTo>
                  <a:cubicBezTo>
                    <a:pt x="2012" y="1405"/>
                    <a:pt x="2012" y="1500"/>
                    <a:pt x="1941" y="1560"/>
                  </a:cubicBezTo>
                  <a:lnTo>
                    <a:pt x="1489" y="2024"/>
                  </a:lnTo>
                  <a:cubicBezTo>
                    <a:pt x="1429" y="2084"/>
                    <a:pt x="1417" y="2191"/>
                    <a:pt x="1477" y="2262"/>
                  </a:cubicBezTo>
                  <a:lnTo>
                    <a:pt x="2084" y="3096"/>
                  </a:lnTo>
                  <a:cubicBezTo>
                    <a:pt x="2108" y="3143"/>
                    <a:pt x="2108" y="3191"/>
                    <a:pt x="2108" y="3227"/>
                  </a:cubicBezTo>
                  <a:cubicBezTo>
                    <a:pt x="2108" y="3274"/>
                    <a:pt x="2084" y="3310"/>
                    <a:pt x="2048" y="3334"/>
                  </a:cubicBezTo>
                  <a:cubicBezTo>
                    <a:pt x="2024" y="3370"/>
                    <a:pt x="1977" y="3370"/>
                    <a:pt x="1929" y="3370"/>
                  </a:cubicBezTo>
                  <a:cubicBezTo>
                    <a:pt x="1893" y="3370"/>
                    <a:pt x="1858" y="3334"/>
                    <a:pt x="1834" y="3310"/>
                  </a:cubicBezTo>
                  <a:lnTo>
                    <a:pt x="1274" y="2548"/>
                  </a:lnTo>
                  <a:cubicBezTo>
                    <a:pt x="1250" y="2500"/>
                    <a:pt x="1203" y="2477"/>
                    <a:pt x="1143" y="2477"/>
                  </a:cubicBezTo>
                  <a:cubicBezTo>
                    <a:pt x="1096" y="2477"/>
                    <a:pt x="1036" y="2489"/>
                    <a:pt x="1012" y="2512"/>
                  </a:cubicBezTo>
                  <a:lnTo>
                    <a:pt x="739" y="2786"/>
                  </a:lnTo>
                  <a:cubicBezTo>
                    <a:pt x="715" y="2810"/>
                    <a:pt x="691" y="2858"/>
                    <a:pt x="691" y="2905"/>
                  </a:cubicBezTo>
                  <a:lnTo>
                    <a:pt x="691" y="3381"/>
                  </a:lnTo>
                  <a:cubicBezTo>
                    <a:pt x="691" y="3465"/>
                    <a:pt x="619" y="3548"/>
                    <a:pt x="536" y="3548"/>
                  </a:cubicBezTo>
                  <a:cubicBezTo>
                    <a:pt x="441" y="3548"/>
                    <a:pt x="369" y="3465"/>
                    <a:pt x="369" y="3381"/>
                  </a:cubicBezTo>
                  <a:lnTo>
                    <a:pt x="369" y="512"/>
                  </a:lnTo>
                  <a:cubicBezTo>
                    <a:pt x="369" y="417"/>
                    <a:pt x="441" y="345"/>
                    <a:pt x="536" y="345"/>
                  </a:cubicBezTo>
                  <a:close/>
                  <a:moveTo>
                    <a:pt x="524" y="0"/>
                  </a:moveTo>
                  <a:cubicBezTo>
                    <a:pt x="238" y="0"/>
                    <a:pt x="0" y="238"/>
                    <a:pt x="0" y="524"/>
                  </a:cubicBezTo>
                  <a:lnTo>
                    <a:pt x="0" y="3393"/>
                  </a:lnTo>
                  <a:cubicBezTo>
                    <a:pt x="0" y="3679"/>
                    <a:pt x="238" y="3917"/>
                    <a:pt x="524" y="3917"/>
                  </a:cubicBezTo>
                  <a:cubicBezTo>
                    <a:pt x="798" y="3917"/>
                    <a:pt x="1036" y="3679"/>
                    <a:pt x="1036" y="3393"/>
                  </a:cubicBezTo>
                  <a:lnTo>
                    <a:pt x="1036" y="2989"/>
                  </a:lnTo>
                  <a:lnTo>
                    <a:pt x="1096" y="2929"/>
                  </a:lnTo>
                  <a:lnTo>
                    <a:pt x="1536" y="3512"/>
                  </a:lnTo>
                  <a:cubicBezTo>
                    <a:pt x="1608" y="3620"/>
                    <a:pt x="1739" y="3691"/>
                    <a:pt x="1870" y="3727"/>
                  </a:cubicBezTo>
                  <a:cubicBezTo>
                    <a:pt x="1888" y="3728"/>
                    <a:pt x="1906" y="3729"/>
                    <a:pt x="1923" y="3729"/>
                  </a:cubicBezTo>
                  <a:cubicBezTo>
                    <a:pt x="2046" y="3729"/>
                    <a:pt x="2159" y="3694"/>
                    <a:pt x="2263" y="3632"/>
                  </a:cubicBezTo>
                  <a:cubicBezTo>
                    <a:pt x="2489" y="3453"/>
                    <a:pt x="2524" y="3131"/>
                    <a:pt x="2370" y="2905"/>
                  </a:cubicBezTo>
                  <a:lnTo>
                    <a:pt x="1846" y="2191"/>
                  </a:lnTo>
                  <a:lnTo>
                    <a:pt x="2203" y="1834"/>
                  </a:lnTo>
                  <a:cubicBezTo>
                    <a:pt x="2393" y="1643"/>
                    <a:pt x="2393" y="1310"/>
                    <a:pt x="2203" y="1107"/>
                  </a:cubicBezTo>
                  <a:cubicBezTo>
                    <a:pt x="2108" y="1006"/>
                    <a:pt x="1977" y="956"/>
                    <a:pt x="1844" y="956"/>
                  </a:cubicBezTo>
                  <a:cubicBezTo>
                    <a:pt x="1712" y="956"/>
                    <a:pt x="1578" y="1006"/>
                    <a:pt x="1477" y="1107"/>
                  </a:cubicBezTo>
                  <a:lnTo>
                    <a:pt x="1036" y="1536"/>
                  </a:lnTo>
                  <a:lnTo>
                    <a:pt x="1036" y="524"/>
                  </a:lnTo>
                  <a:cubicBezTo>
                    <a:pt x="1036" y="238"/>
                    <a:pt x="798" y="0"/>
                    <a:pt x="52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54" name="Google Shape;14854;p69"/>
            <p:cNvSpPr/>
            <p:nvPr/>
          </p:nvSpPr>
          <p:spPr>
            <a:xfrm>
              <a:off x="7203303" y="3456206"/>
              <a:ext cx="80753" cy="124710"/>
            </a:xfrm>
            <a:custGeom>
              <a:avLst/>
              <a:gdLst/>
              <a:ahLst/>
              <a:cxnLst/>
              <a:rect l="l" t="t" r="r" b="b"/>
              <a:pathLst>
                <a:path w="2537" h="3918" extrusionOk="0">
                  <a:moveTo>
                    <a:pt x="525" y="345"/>
                  </a:moveTo>
                  <a:cubicBezTo>
                    <a:pt x="620" y="345"/>
                    <a:pt x="692" y="417"/>
                    <a:pt x="692" y="512"/>
                  </a:cubicBezTo>
                  <a:lnTo>
                    <a:pt x="692" y="1953"/>
                  </a:lnTo>
                  <a:cubicBezTo>
                    <a:pt x="692" y="2024"/>
                    <a:pt x="727" y="2084"/>
                    <a:pt x="799" y="2119"/>
                  </a:cubicBezTo>
                  <a:cubicBezTo>
                    <a:pt x="818" y="2127"/>
                    <a:pt x="839" y="2131"/>
                    <a:pt x="861" y="2131"/>
                  </a:cubicBezTo>
                  <a:cubicBezTo>
                    <a:pt x="907" y="2131"/>
                    <a:pt x="957" y="2112"/>
                    <a:pt x="989" y="2072"/>
                  </a:cubicBezTo>
                  <a:lnTo>
                    <a:pt x="1715" y="1346"/>
                  </a:lnTo>
                  <a:cubicBezTo>
                    <a:pt x="1745" y="1316"/>
                    <a:pt x="1787" y="1301"/>
                    <a:pt x="1829" y="1301"/>
                  </a:cubicBezTo>
                  <a:cubicBezTo>
                    <a:pt x="1870" y="1301"/>
                    <a:pt x="1912" y="1316"/>
                    <a:pt x="1942" y="1346"/>
                  </a:cubicBezTo>
                  <a:cubicBezTo>
                    <a:pt x="2001" y="1405"/>
                    <a:pt x="2001" y="1500"/>
                    <a:pt x="1942" y="1560"/>
                  </a:cubicBezTo>
                  <a:lnTo>
                    <a:pt x="1477" y="2024"/>
                  </a:lnTo>
                  <a:cubicBezTo>
                    <a:pt x="1418" y="2084"/>
                    <a:pt x="1406" y="2191"/>
                    <a:pt x="1465" y="2262"/>
                  </a:cubicBezTo>
                  <a:lnTo>
                    <a:pt x="2073" y="3096"/>
                  </a:lnTo>
                  <a:cubicBezTo>
                    <a:pt x="2108" y="3143"/>
                    <a:pt x="2120" y="3191"/>
                    <a:pt x="2108" y="3227"/>
                  </a:cubicBezTo>
                  <a:cubicBezTo>
                    <a:pt x="2108" y="3274"/>
                    <a:pt x="2073" y="3310"/>
                    <a:pt x="2049" y="3334"/>
                  </a:cubicBezTo>
                  <a:cubicBezTo>
                    <a:pt x="2013" y="3370"/>
                    <a:pt x="1966" y="3370"/>
                    <a:pt x="1930" y="3370"/>
                  </a:cubicBezTo>
                  <a:cubicBezTo>
                    <a:pt x="1882" y="3370"/>
                    <a:pt x="1846" y="3334"/>
                    <a:pt x="1823" y="3310"/>
                  </a:cubicBezTo>
                  <a:lnTo>
                    <a:pt x="1275" y="2548"/>
                  </a:lnTo>
                  <a:cubicBezTo>
                    <a:pt x="1239" y="2500"/>
                    <a:pt x="1192" y="2477"/>
                    <a:pt x="1132" y="2477"/>
                  </a:cubicBezTo>
                  <a:cubicBezTo>
                    <a:pt x="1096" y="2477"/>
                    <a:pt x="1025" y="2489"/>
                    <a:pt x="1001" y="2512"/>
                  </a:cubicBezTo>
                  <a:lnTo>
                    <a:pt x="727" y="2786"/>
                  </a:lnTo>
                  <a:cubicBezTo>
                    <a:pt x="703" y="2810"/>
                    <a:pt x="692" y="2858"/>
                    <a:pt x="692" y="2905"/>
                  </a:cubicBezTo>
                  <a:lnTo>
                    <a:pt x="692" y="3381"/>
                  </a:lnTo>
                  <a:cubicBezTo>
                    <a:pt x="692" y="3465"/>
                    <a:pt x="620" y="3548"/>
                    <a:pt x="525" y="3548"/>
                  </a:cubicBezTo>
                  <a:cubicBezTo>
                    <a:pt x="442" y="3548"/>
                    <a:pt x="358" y="3465"/>
                    <a:pt x="358" y="3381"/>
                  </a:cubicBezTo>
                  <a:lnTo>
                    <a:pt x="358" y="512"/>
                  </a:lnTo>
                  <a:cubicBezTo>
                    <a:pt x="358" y="417"/>
                    <a:pt x="442" y="345"/>
                    <a:pt x="525" y="345"/>
                  </a:cubicBezTo>
                  <a:close/>
                  <a:moveTo>
                    <a:pt x="525" y="0"/>
                  </a:moveTo>
                  <a:cubicBezTo>
                    <a:pt x="239" y="0"/>
                    <a:pt x="1" y="238"/>
                    <a:pt x="1" y="524"/>
                  </a:cubicBezTo>
                  <a:lnTo>
                    <a:pt x="1" y="3393"/>
                  </a:lnTo>
                  <a:cubicBezTo>
                    <a:pt x="1" y="3679"/>
                    <a:pt x="239" y="3917"/>
                    <a:pt x="525" y="3917"/>
                  </a:cubicBezTo>
                  <a:cubicBezTo>
                    <a:pt x="811" y="3917"/>
                    <a:pt x="1049" y="3679"/>
                    <a:pt x="1049" y="3393"/>
                  </a:cubicBezTo>
                  <a:lnTo>
                    <a:pt x="1049" y="2989"/>
                  </a:lnTo>
                  <a:lnTo>
                    <a:pt x="1108" y="2929"/>
                  </a:lnTo>
                  <a:lnTo>
                    <a:pt x="1537" y="3512"/>
                  </a:lnTo>
                  <a:cubicBezTo>
                    <a:pt x="1608" y="3620"/>
                    <a:pt x="1751" y="3691"/>
                    <a:pt x="1882" y="3727"/>
                  </a:cubicBezTo>
                  <a:cubicBezTo>
                    <a:pt x="1899" y="3728"/>
                    <a:pt x="1915" y="3729"/>
                    <a:pt x="1932" y="3729"/>
                  </a:cubicBezTo>
                  <a:cubicBezTo>
                    <a:pt x="2046" y="3729"/>
                    <a:pt x="2159" y="3694"/>
                    <a:pt x="2263" y="3632"/>
                  </a:cubicBezTo>
                  <a:cubicBezTo>
                    <a:pt x="2489" y="3453"/>
                    <a:pt x="2537" y="3131"/>
                    <a:pt x="2370" y="2905"/>
                  </a:cubicBezTo>
                  <a:lnTo>
                    <a:pt x="1846" y="2191"/>
                  </a:lnTo>
                  <a:lnTo>
                    <a:pt x="2204" y="1834"/>
                  </a:lnTo>
                  <a:cubicBezTo>
                    <a:pt x="2406" y="1643"/>
                    <a:pt x="2406" y="1310"/>
                    <a:pt x="2204" y="1107"/>
                  </a:cubicBezTo>
                  <a:cubicBezTo>
                    <a:pt x="2108" y="1006"/>
                    <a:pt x="1980" y="956"/>
                    <a:pt x="1849" y="956"/>
                  </a:cubicBezTo>
                  <a:cubicBezTo>
                    <a:pt x="1718" y="956"/>
                    <a:pt x="1585" y="1006"/>
                    <a:pt x="1477" y="1107"/>
                  </a:cubicBezTo>
                  <a:lnTo>
                    <a:pt x="1049" y="1536"/>
                  </a:lnTo>
                  <a:lnTo>
                    <a:pt x="1049" y="524"/>
                  </a:lnTo>
                  <a:cubicBezTo>
                    <a:pt x="1049" y="238"/>
                    <a:pt x="811" y="0"/>
                    <a:pt x="52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55" name="Google Shape;14855;p69"/>
            <p:cNvSpPr/>
            <p:nvPr/>
          </p:nvSpPr>
          <p:spPr>
            <a:xfrm>
              <a:off x="7151388" y="3478518"/>
              <a:ext cx="33772" cy="102015"/>
            </a:xfrm>
            <a:custGeom>
              <a:avLst/>
              <a:gdLst/>
              <a:ahLst/>
              <a:cxnLst/>
              <a:rect l="l" t="t" r="r" b="b"/>
              <a:pathLst>
                <a:path w="1061" h="3205" extrusionOk="0">
                  <a:moveTo>
                    <a:pt x="511" y="0"/>
                  </a:moveTo>
                  <a:cubicBezTo>
                    <a:pt x="230" y="0"/>
                    <a:pt x="1" y="252"/>
                    <a:pt x="1" y="537"/>
                  </a:cubicBezTo>
                  <a:lnTo>
                    <a:pt x="1" y="2645"/>
                  </a:lnTo>
                  <a:cubicBezTo>
                    <a:pt x="1" y="2931"/>
                    <a:pt x="227" y="3181"/>
                    <a:pt x="501" y="3204"/>
                  </a:cubicBezTo>
                  <a:cubicBezTo>
                    <a:pt x="508" y="3205"/>
                    <a:pt x="515" y="3205"/>
                    <a:pt x="521" y="3205"/>
                  </a:cubicBezTo>
                  <a:cubicBezTo>
                    <a:pt x="810" y="3205"/>
                    <a:pt x="1060" y="2959"/>
                    <a:pt x="1060" y="2669"/>
                  </a:cubicBezTo>
                  <a:lnTo>
                    <a:pt x="1060" y="1621"/>
                  </a:lnTo>
                  <a:cubicBezTo>
                    <a:pt x="1060" y="1514"/>
                    <a:pt x="977" y="1442"/>
                    <a:pt x="882" y="1442"/>
                  </a:cubicBezTo>
                  <a:cubicBezTo>
                    <a:pt x="775" y="1442"/>
                    <a:pt x="703" y="1514"/>
                    <a:pt x="703" y="1621"/>
                  </a:cubicBezTo>
                  <a:lnTo>
                    <a:pt x="703" y="2669"/>
                  </a:lnTo>
                  <a:cubicBezTo>
                    <a:pt x="703" y="2752"/>
                    <a:pt x="644" y="2823"/>
                    <a:pt x="549" y="2847"/>
                  </a:cubicBezTo>
                  <a:cubicBezTo>
                    <a:pt x="542" y="2848"/>
                    <a:pt x="536" y="2848"/>
                    <a:pt x="530" y="2848"/>
                  </a:cubicBezTo>
                  <a:cubicBezTo>
                    <a:pt x="432" y="2848"/>
                    <a:pt x="358" y="2758"/>
                    <a:pt x="358" y="2669"/>
                  </a:cubicBezTo>
                  <a:lnTo>
                    <a:pt x="358" y="549"/>
                  </a:lnTo>
                  <a:cubicBezTo>
                    <a:pt x="358" y="454"/>
                    <a:pt x="418" y="383"/>
                    <a:pt x="501" y="371"/>
                  </a:cubicBezTo>
                  <a:cubicBezTo>
                    <a:pt x="508" y="370"/>
                    <a:pt x="515" y="370"/>
                    <a:pt x="521" y="370"/>
                  </a:cubicBezTo>
                  <a:cubicBezTo>
                    <a:pt x="620" y="370"/>
                    <a:pt x="703" y="449"/>
                    <a:pt x="703" y="549"/>
                  </a:cubicBezTo>
                  <a:lnTo>
                    <a:pt x="703" y="775"/>
                  </a:lnTo>
                  <a:cubicBezTo>
                    <a:pt x="703" y="859"/>
                    <a:pt x="775" y="942"/>
                    <a:pt x="882" y="942"/>
                  </a:cubicBezTo>
                  <a:cubicBezTo>
                    <a:pt x="977" y="942"/>
                    <a:pt x="1060" y="859"/>
                    <a:pt x="1060" y="752"/>
                  </a:cubicBezTo>
                  <a:lnTo>
                    <a:pt x="1060" y="549"/>
                  </a:lnTo>
                  <a:cubicBezTo>
                    <a:pt x="1060" y="264"/>
                    <a:pt x="834" y="13"/>
                    <a:pt x="549" y="2"/>
                  </a:cubicBezTo>
                  <a:cubicBezTo>
                    <a:pt x="536" y="1"/>
                    <a:pt x="523" y="0"/>
                    <a:pt x="51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56" name="Google Shape;14856;p69"/>
            <p:cNvSpPr/>
            <p:nvPr/>
          </p:nvSpPr>
          <p:spPr>
            <a:xfrm>
              <a:off x="7293891" y="3508884"/>
              <a:ext cx="41729" cy="41697"/>
            </a:xfrm>
            <a:custGeom>
              <a:avLst/>
              <a:gdLst/>
              <a:ahLst/>
              <a:cxnLst/>
              <a:rect l="l" t="t" r="r" b="b"/>
              <a:pathLst>
                <a:path w="1311" h="1310" extrusionOk="0">
                  <a:moveTo>
                    <a:pt x="655" y="357"/>
                  </a:moveTo>
                  <a:cubicBezTo>
                    <a:pt x="822" y="357"/>
                    <a:pt x="953" y="488"/>
                    <a:pt x="953" y="655"/>
                  </a:cubicBezTo>
                  <a:cubicBezTo>
                    <a:pt x="953" y="822"/>
                    <a:pt x="810" y="953"/>
                    <a:pt x="655" y="953"/>
                  </a:cubicBezTo>
                  <a:cubicBezTo>
                    <a:pt x="489" y="953"/>
                    <a:pt x="358" y="822"/>
                    <a:pt x="358" y="655"/>
                  </a:cubicBezTo>
                  <a:cubicBezTo>
                    <a:pt x="358" y="488"/>
                    <a:pt x="489" y="357"/>
                    <a:pt x="655" y="357"/>
                  </a:cubicBezTo>
                  <a:close/>
                  <a:moveTo>
                    <a:pt x="655" y="0"/>
                  </a:moveTo>
                  <a:cubicBezTo>
                    <a:pt x="298" y="0"/>
                    <a:pt x="1" y="298"/>
                    <a:pt x="1" y="655"/>
                  </a:cubicBezTo>
                  <a:cubicBezTo>
                    <a:pt x="1" y="1012"/>
                    <a:pt x="298" y="1310"/>
                    <a:pt x="655" y="1310"/>
                  </a:cubicBezTo>
                  <a:cubicBezTo>
                    <a:pt x="1013" y="1310"/>
                    <a:pt x="1310" y="1012"/>
                    <a:pt x="1310" y="655"/>
                  </a:cubicBezTo>
                  <a:cubicBezTo>
                    <a:pt x="1310" y="298"/>
                    <a:pt x="1013" y="0"/>
                    <a:pt x="6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857" name="Google Shape;14857;p69"/>
          <p:cNvGrpSpPr/>
          <p:nvPr/>
        </p:nvGrpSpPr>
        <p:grpSpPr>
          <a:xfrm>
            <a:off x="5108729" y="3427430"/>
            <a:ext cx="357005" cy="357005"/>
            <a:chOff x="5108729" y="3351230"/>
            <a:chExt cx="357005" cy="357005"/>
          </a:xfrm>
        </p:grpSpPr>
        <p:sp>
          <p:nvSpPr>
            <p:cNvPr id="14858" name="Google Shape;14858;p69"/>
            <p:cNvSpPr/>
            <p:nvPr/>
          </p:nvSpPr>
          <p:spPr>
            <a:xfrm>
              <a:off x="5108729" y="3351230"/>
              <a:ext cx="357005" cy="357005"/>
            </a:xfrm>
            <a:custGeom>
              <a:avLst/>
              <a:gdLst/>
              <a:ahLst/>
              <a:cxnLst/>
              <a:rect l="l" t="t" r="r" b="b"/>
              <a:pathLst>
                <a:path w="11216" h="11216" extrusionOk="0">
                  <a:moveTo>
                    <a:pt x="5620" y="357"/>
                  </a:moveTo>
                  <a:cubicBezTo>
                    <a:pt x="8525" y="357"/>
                    <a:pt x="10882" y="2703"/>
                    <a:pt x="10882" y="5608"/>
                  </a:cubicBezTo>
                  <a:cubicBezTo>
                    <a:pt x="10882" y="8513"/>
                    <a:pt x="8525" y="10859"/>
                    <a:pt x="5620" y="10859"/>
                  </a:cubicBezTo>
                  <a:cubicBezTo>
                    <a:pt x="2727" y="10859"/>
                    <a:pt x="369" y="8513"/>
                    <a:pt x="369" y="5608"/>
                  </a:cubicBezTo>
                  <a:cubicBezTo>
                    <a:pt x="369" y="2703"/>
                    <a:pt x="2727" y="357"/>
                    <a:pt x="5620" y="357"/>
                  </a:cubicBezTo>
                  <a:close/>
                  <a:moveTo>
                    <a:pt x="5608" y="0"/>
                  </a:moveTo>
                  <a:cubicBezTo>
                    <a:pt x="4108" y="0"/>
                    <a:pt x="2703" y="572"/>
                    <a:pt x="1631" y="1631"/>
                  </a:cubicBezTo>
                  <a:cubicBezTo>
                    <a:pt x="584" y="2691"/>
                    <a:pt x="0" y="4108"/>
                    <a:pt x="0" y="5608"/>
                  </a:cubicBezTo>
                  <a:cubicBezTo>
                    <a:pt x="0" y="7108"/>
                    <a:pt x="584" y="8513"/>
                    <a:pt x="1631" y="9585"/>
                  </a:cubicBezTo>
                  <a:cubicBezTo>
                    <a:pt x="2691" y="10632"/>
                    <a:pt x="4108" y="11216"/>
                    <a:pt x="5608" y="11216"/>
                  </a:cubicBezTo>
                  <a:cubicBezTo>
                    <a:pt x="7108" y="11216"/>
                    <a:pt x="8513" y="10632"/>
                    <a:pt x="9585" y="9585"/>
                  </a:cubicBezTo>
                  <a:cubicBezTo>
                    <a:pt x="10656" y="8525"/>
                    <a:pt x="11216" y="7108"/>
                    <a:pt x="11216" y="5608"/>
                  </a:cubicBezTo>
                  <a:cubicBezTo>
                    <a:pt x="11216" y="4108"/>
                    <a:pt x="10656" y="2703"/>
                    <a:pt x="9585" y="1631"/>
                  </a:cubicBezTo>
                  <a:cubicBezTo>
                    <a:pt x="8525" y="572"/>
                    <a:pt x="7108" y="0"/>
                    <a:pt x="560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59" name="Google Shape;14859;p69"/>
            <p:cNvSpPr/>
            <p:nvPr/>
          </p:nvSpPr>
          <p:spPr>
            <a:xfrm>
              <a:off x="5163668" y="3402381"/>
              <a:ext cx="244104" cy="233473"/>
            </a:xfrm>
            <a:custGeom>
              <a:avLst/>
              <a:gdLst/>
              <a:ahLst/>
              <a:cxnLst/>
              <a:rect l="l" t="t" r="r" b="b"/>
              <a:pathLst>
                <a:path w="7669" h="7335" extrusionOk="0">
                  <a:moveTo>
                    <a:pt x="3775" y="0"/>
                  </a:moveTo>
                  <a:cubicBezTo>
                    <a:pt x="3334" y="24"/>
                    <a:pt x="1846" y="239"/>
                    <a:pt x="1751" y="1882"/>
                  </a:cubicBezTo>
                  <a:lnTo>
                    <a:pt x="1751" y="1905"/>
                  </a:lnTo>
                  <a:lnTo>
                    <a:pt x="1751" y="2834"/>
                  </a:lnTo>
                  <a:lnTo>
                    <a:pt x="1394" y="2739"/>
                  </a:lnTo>
                  <a:cubicBezTo>
                    <a:pt x="1347" y="2725"/>
                    <a:pt x="1299" y="2718"/>
                    <a:pt x="1252" y="2718"/>
                  </a:cubicBezTo>
                  <a:cubicBezTo>
                    <a:pt x="1097" y="2718"/>
                    <a:pt x="949" y="2792"/>
                    <a:pt x="858" y="2929"/>
                  </a:cubicBezTo>
                  <a:cubicBezTo>
                    <a:pt x="763" y="3072"/>
                    <a:pt x="739" y="3263"/>
                    <a:pt x="834" y="3429"/>
                  </a:cubicBezTo>
                  <a:cubicBezTo>
                    <a:pt x="882" y="3525"/>
                    <a:pt x="965" y="3596"/>
                    <a:pt x="1060" y="3656"/>
                  </a:cubicBezTo>
                  <a:lnTo>
                    <a:pt x="1536" y="3894"/>
                  </a:lnTo>
                  <a:cubicBezTo>
                    <a:pt x="1620" y="3941"/>
                    <a:pt x="1667" y="4037"/>
                    <a:pt x="1620" y="4144"/>
                  </a:cubicBezTo>
                  <a:cubicBezTo>
                    <a:pt x="1477" y="4501"/>
                    <a:pt x="1084" y="5144"/>
                    <a:pt x="143" y="5370"/>
                  </a:cubicBezTo>
                  <a:cubicBezTo>
                    <a:pt x="60" y="5382"/>
                    <a:pt x="1" y="5477"/>
                    <a:pt x="12" y="5561"/>
                  </a:cubicBezTo>
                  <a:cubicBezTo>
                    <a:pt x="12" y="5596"/>
                    <a:pt x="120" y="6168"/>
                    <a:pt x="1024" y="6215"/>
                  </a:cubicBezTo>
                  <a:cubicBezTo>
                    <a:pt x="1072" y="6382"/>
                    <a:pt x="1132" y="6585"/>
                    <a:pt x="1203" y="6668"/>
                  </a:cubicBezTo>
                  <a:cubicBezTo>
                    <a:pt x="1238" y="6703"/>
                    <a:pt x="1292" y="6725"/>
                    <a:pt x="1342" y="6725"/>
                  </a:cubicBezTo>
                  <a:cubicBezTo>
                    <a:pt x="1360" y="6725"/>
                    <a:pt x="1378" y="6722"/>
                    <a:pt x="1394" y="6716"/>
                  </a:cubicBezTo>
                  <a:cubicBezTo>
                    <a:pt x="1394" y="6716"/>
                    <a:pt x="1676" y="6624"/>
                    <a:pt x="1983" y="6624"/>
                  </a:cubicBezTo>
                  <a:cubicBezTo>
                    <a:pt x="2060" y="6624"/>
                    <a:pt x="2139" y="6630"/>
                    <a:pt x="2215" y="6644"/>
                  </a:cubicBezTo>
                  <a:cubicBezTo>
                    <a:pt x="2215" y="6644"/>
                    <a:pt x="2679" y="6739"/>
                    <a:pt x="2953" y="7013"/>
                  </a:cubicBezTo>
                  <a:cubicBezTo>
                    <a:pt x="3096" y="7156"/>
                    <a:pt x="3251" y="7239"/>
                    <a:pt x="3441" y="7287"/>
                  </a:cubicBezTo>
                  <a:cubicBezTo>
                    <a:pt x="3537" y="7311"/>
                    <a:pt x="3656" y="7335"/>
                    <a:pt x="3763" y="7335"/>
                  </a:cubicBezTo>
                  <a:cubicBezTo>
                    <a:pt x="3870" y="7335"/>
                    <a:pt x="3989" y="7311"/>
                    <a:pt x="4096" y="7287"/>
                  </a:cubicBezTo>
                  <a:cubicBezTo>
                    <a:pt x="4275" y="7239"/>
                    <a:pt x="4430" y="7156"/>
                    <a:pt x="4573" y="7013"/>
                  </a:cubicBezTo>
                  <a:cubicBezTo>
                    <a:pt x="4846" y="6739"/>
                    <a:pt x="5311" y="6644"/>
                    <a:pt x="5311" y="6644"/>
                  </a:cubicBezTo>
                  <a:cubicBezTo>
                    <a:pt x="5389" y="6630"/>
                    <a:pt x="5469" y="6624"/>
                    <a:pt x="5547" y="6624"/>
                  </a:cubicBezTo>
                  <a:cubicBezTo>
                    <a:pt x="5858" y="6624"/>
                    <a:pt x="6132" y="6716"/>
                    <a:pt x="6132" y="6716"/>
                  </a:cubicBezTo>
                  <a:cubicBezTo>
                    <a:pt x="6153" y="6726"/>
                    <a:pt x="6173" y="6730"/>
                    <a:pt x="6192" y="6730"/>
                  </a:cubicBezTo>
                  <a:cubicBezTo>
                    <a:pt x="6242" y="6730"/>
                    <a:pt x="6289" y="6702"/>
                    <a:pt x="6323" y="6668"/>
                  </a:cubicBezTo>
                  <a:cubicBezTo>
                    <a:pt x="6394" y="6573"/>
                    <a:pt x="6454" y="6370"/>
                    <a:pt x="6501" y="6215"/>
                  </a:cubicBezTo>
                  <a:cubicBezTo>
                    <a:pt x="7394" y="6168"/>
                    <a:pt x="7501" y="5584"/>
                    <a:pt x="7513" y="5561"/>
                  </a:cubicBezTo>
                  <a:cubicBezTo>
                    <a:pt x="7668" y="5501"/>
                    <a:pt x="7609" y="5430"/>
                    <a:pt x="7513" y="5394"/>
                  </a:cubicBezTo>
                  <a:cubicBezTo>
                    <a:pt x="6573" y="5180"/>
                    <a:pt x="6192" y="4537"/>
                    <a:pt x="6037" y="4180"/>
                  </a:cubicBezTo>
                  <a:cubicBezTo>
                    <a:pt x="6001" y="4084"/>
                    <a:pt x="6037" y="3965"/>
                    <a:pt x="6132" y="3929"/>
                  </a:cubicBezTo>
                  <a:lnTo>
                    <a:pt x="6609" y="3691"/>
                  </a:lnTo>
                  <a:cubicBezTo>
                    <a:pt x="6692" y="3644"/>
                    <a:pt x="6787" y="3572"/>
                    <a:pt x="6823" y="3465"/>
                  </a:cubicBezTo>
                  <a:cubicBezTo>
                    <a:pt x="6918" y="3298"/>
                    <a:pt x="6906" y="3108"/>
                    <a:pt x="6799" y="2953"/>
                  </a:cubicBezTo>
                  <a:cubicBezTo>
                    <a:pt x="6708" y="2816"/>
                    <a:pt x="6553" y="2742"/>
                    <a:pt x="6400" y="2742"/>
                  </a:cubicBezTo>
                  <a:cubicBezTo>
                    <a:pt x="6354" y="2742"/>
                    <a:pt x="6307" y="2749"/>
                    <a:pt x="6263" y="2763"/>
                  </a:cubicBezTo>
                  <a:lnTo>
                    <a:pt x="5906" y="2870"/>
                  </a:lnTo>
                  <a:lnTo>
                    <a:pt x="5906" y="2322"/>
                  </a:lnTo>
                  <a:cubicBezTo>
                    <a:pt x="5906" y="2215"/>
                    <a:pt x="5835" y="2144"/>
                    <a:pt x="5727" y="2144"/>
                  </a:cubicBezTo>
                  <a:cubicBezTo>
                    <a:pt x="5620" y="2144"/>
                    <a:pt x="5549" y="2215"/>
                    <a:pt x="5549" y="2322"/>
                  </a:cubicBezTo>
                  <a:lnTo>
                    <a:pt x="5549" y="3108"/>
                  </a:lnTo>
                  <a:cubicBezTo>
                    <a:pt x="5549" y="3144"/>
                    <a:pt x="5561" y="3179"/>
                    <a:pt x="5573" y="3215"/>
                  </a:cubicBezTo>
                  <a:cubicBezTo>
                    <a:pt x="5612" y="3265"/>
                    <a:pt x="5669" y="3290"/>
                    <a:pt x="5734" y="3290"/>
                  </a:cubicBezTo>
                  <a:cubicBezTo>
                    <a:pt x="5748" y="3290"/>
                    <a:pt x="5761" y="3289"/>
                    <a:pt x="5775" y="3287"/>
                  </a:cubicBezTo>
                  <a:lnTo>
                    <a:pt x="6347" y="3120"/>
                  </a:lnTo>
                  <a:cubicBezTo>
                    <a:pt x="6363" y="3117"/>
                    <a:pt x="6379" y="3116"/>
                    <a:pt x="6393" y="3116"/>
                  </a:cubicBezTo>
                  <a:cubicBezTo>
                    <a:pt x="6440" y="3116"/>
                    <a:pt x="6474" y="3131"/>
                    <a:pt x="6501" y="3167"/>
                  </a:cubicBezTo>
                  <a:cubicBezTo>
                    <a:pt x="6525" y="3203"/>
                    <a:pt x="6525" y="3251"/>
                    <a:pt x="6513" y="3275"/>
                  </a:cubicBezTo>
                  <a:cubicBezTo>
                    <a:pt x="6513" y="3298"/>
                    <a:pt x="6489" y="3334"/>
                    <a:pt x="6442" y="3358"/>
                  </a:cubicBezTo>
                  <a:lnTo>
                    <a:pt x="5954" y="3596"/>
                  </a:lnTo>
                  <a:cubicBezTo>
                    <a:pt x="5692" y="3727"/>
                    <a:pt x="5573" y="4025"/>
                    <a:pt x="5680" y="4299"/>
                  </a:cubicBezTo>
                  <a:cubicBezTo>
                    <a:pt x="5847" y="4680"/>
                    <a:pt x="6251" y="5358"/>
                    <a:pt x="7168" y="5668"/>
                  </a:cubicBezTo>
                  <a:cubicBezTo>
                    <a:pt x="7092" y="5766"/>
                    <a:pt x="6907" y="5873"/>
                    <a:pt x="6558" y="5873"/>
                  </a:cubicBezTo>
                  <a:cubicBezTo>
                    <a:pt x="6525" y="5873"/>
                    <a:pt x="6490" y="5872"/>
                    <a:pt x="6454" y="5870"/>
                  </a:cubicBezTo>
                  <a:cubicBezTo>
                    <a:pt x="6370" y="5870"/>
                    <a:pt x="6311" y="5930"/>
                    <a:pt x="6275" y="6013"/>
                  </a:cubicBezTo>
                  <a:cubicBezTo>
                    <a:pt x="6251" y="6132"/>
                    <a:pt x="6204" y="6263"/>
                    <a:pt x="6168" y="6346"/>
                  </a:cubicBezTo>
                  <a:cubicBezTo>
                    <a:pt x="6036" y="6322"/>
                    <a:pt x="5841" y="6285"/>
                    <a:pt x="5618" y="6285"/>
                  </a:cubicBezTo>
                  <a:cubicBezTo>
                    <a:pt x="5520" y="6285"/>
                    <a:pt x="5416" y="6292"/>
                    <a:pt x="5311" y="6311"/>
                  </a:cubicBezTo>
                  <a:cubicBezTo>
                    <a:pt x="5275" y="6311"/>
                    <a:pt x="4739" y="6430"/>
                    <a:pt x="4370" y="6787"/>
                  </a:cubicBezTo>
                  <a:cubicBezTo>
                    <a:pt x="4287" y="6870"/>
                    <a:pt x="4180" y="6930"/>
                    <a:pt x="4061" y="6966"/>
                  </a:cubicBezTo>
                  <a:cubicBezTo>
                    <a:pt x="3989" y="6977"/>
                    <a:pt x="3894" y="6989"/>
                    <a:pt x="3822" y="6989"/>
                  </a:cubicBezTo>
                  <a:cubicBezTo>
                    <a:pt x="3751" y="6989"/>
                    <a:pt x="3656" y="6977"/>
                    <a:pt x="3584" y="6966"/>
                  </a:cubicBezTo>
                  <a:cubicBezTo>
                    <a:pt x="3477" y="6930"/>
                    <a:pt x="3358" y="6870"/>
                    <a:pt x="3275" y="6787"/>
                  </a:cubicBezTo>
                  <a:cubicBezTo>
                    <a:pt x="2918" y="6430"/>
                    <a:pt x="2370" y="6323"/>
                    <a:pt x="2334" y="6311"/>
                  </a:cubicBezTo>
                  <a:cubicBezTo>
                    <a:pt x="2236" y="6292"/>
                    <a:pt x="2135" y="6285"/>
                    <a:pt x="2038" y="6285"/>
                  </a:cubicBezTo>
                  <a:cubicBezTo>
                    <a:pt x="1817" y="6285"/>
                    <a:pt x="1613" y="6322"/>
                    <a:pt x="1489" y="6346"/>
                  </a:cubicBezTo>
                  <a:cubicBezTo>
                    <a:pt x="1453" y="6263"/>
                    <a:pt x="1417" y="6132"/>
                    <a:pt x="1382" y="6013"/>
                  </a:cubicBezTo>
                  <a:cubicBezTo>
                    <a:pt x="1370" y="5930"/>
                    <a:pt x="1298" y="5870"/>
                    <a:pt x="1203" y="5870"/>
                  </a:cubicBezTo>
                  <a:cubicBezTo>
                    <a:pt x="786" y="5870"/>
                    <a:pt x="596" y="5751"/>
                    <a:pt x="489" y="5656"/>
                  </a:cubicBezTo>
                  <a:cubicBezTo>
                    <a:pt x="1429" y="5358"/>
                    <a:pt x="1834" y="4680"/>
                    <a:pt x="1977" y="4287"/>
                  </a:cubicBezTo>
                  <a:cubicBezTo>
                    <a:pt x="2084" y="4013"/>
                    <a:pt x="1977" y="3703"/>
                    <a:pt x="1715" y="3584"/>
                  </a:cubicBezTo>
                  <a:lnTo>
                    <a:pt x="1215" y="3346"/>
                  </a:lnTo>
                  <a:cubicBezTo>
                    <a:pt x="1179" y="3310"/>
                    <a:pt x="1155" y="3287"/>
                    <a:pt x="1144" y="3251"/>
                  </a:cubicBezTo>
                  <a:cubicBezTo>
                    <a:pt x="1144" y="3227"/>
                    <a:pt x="1132" y="3191"/>
                    <a:pt x="1155" y="3144"/>
                  </a:cubicBezTo>
                  <a:cubicBezTo>
                    <a:pt x="1181" y="3118"/>
                    <a:pt x="1218" y="3093"/>
                    <a:pt x="1259" y="3093"/>
                  </a:cubicBezTo>
                  <a:cubicBezTo>
                    <a:pt x="1275" y="3093"/>
                    <a:pt x="1293" y="3097"/>
                    <a:pt x="1310" y="3108"/>
                  </a:cubicBezTo>
                  <a:lnTo>
                    <a:pt x="1894" y="3275"/>
                  </a:lnTo>
                  <a:cubicBezTo>
                    <a:pt x="1908" y="3277"/>
                    <a:pt x="1923" y="3279"/>
                    <a:pt x="1938" y="3279"/>
                  </a:cubicBezTo>
                  <a:cubicBezTo>
                    <a:pt x="1994" y="3279"/>
                    <a:pt x="2046" y="3257"/>
                    <a:pt x="2084" y="3191"/>
                  </a:cubicBezTo>
                  <a:cubicBezTo>
                    <a:pt x="2096" y="3167"/>
                    <a:pt x="2108" y="3120"/>
                    <a:pt x="2108" y="3096"/>
                  </a:cubicBezTo>
                  <a:lnTo>
                    <a:pt x="2108" y="1917"/>
                  </a:lnTo>
                  <a:cubicBezTo>
                    <a:pt x="2191" y="596"/>
                    <a:pt x="3299" y="381"/>
                    <a:pt x="3799" y="346"/>
                  </a:cubicBezTo>
                  <a:cubicBezTo>
                    <a:pt x="4227" y="381"/>
                    <a:pt x="5132" y="548"/>
                    <a:pt x="5406" y="1465"/>
                  </a:cubicBezTo>
                  <a:cubicBezTo>
                    <a:pt x="5418" y="1548"/>
                    <a:pt x="5489" y="1608"/>
                    <a:pt x="5561" y="1608"/>
                  </a:cubicBezTo>
                  <a:cubicBezTo>
                    <a:pt x="5680" y="1608"/>
                    <a:pt x="5775" y="1489"/>
                    <a:pt x="5727" y="1382"/>
                  </a:cubicBezTo>
                  <a:cubicBezTo>
                    <a:pt x="5406" y="191"/>
                    <a:pt x="4192" y="24"/>
                    <a:pt x="37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860" name="Google Shape;14860;p69"/>
          <p:cNvGrpSpPr/>
          <p:nvPr/>
        </p:nvGrpSpPr>
        <p:grpSpPr>
          <a:xfrm>
            <a:off x="5583569" y="3427430"/>
            <a:ext cx="357419" cy="357005"/>
            <a:chOff x="5583569" y="3351230"/>
            <a:chExt cx="357419" cy="357005"/>
          </a:xfrm>
        </p:grpSpPr>
        <p:sp>
          <p:nvSpPr>
            <p:cNvPr id="14861" name="Google Shape;14861;p69"/>
            <p:cNvSpPr/>
            <p:nvPr/>
          </p:nvSpPr>
          <p:spPr>
            <a:xfrm>
              <a:off x="5583569" y="3351230"/>
              <a:ext cx="357419" cy="357005"/>
            </a:xfrm>
            <a:custGeom>
              <a:avLst/>
              <a:gdLst/>
              <a:ahLst/>
              <a:cxnLst/>
              <a:rect l="l" t="t" r="r" b="b"/>
              <a:pathLst>
                <a:path w="11229" h="11216" extrusionOk="0">
                  <a:moveTo>
                    <a:pt x="5620" y="357"/>
                  </a:moveTo>
                  <a:cubicBezTo>
                    <a:pt x="8514" y="357"/>
                    <a:pt x="10871" y="2703"/>
                    <a:pt x="10871" y="5608"/>
                  </a:cubicBezTo>
                  <a:cubicBezTo>
                    <a:pt x="10871" y="8513"/>
                    <a:pt x="8514" y="10859"/>
                    <a:pt x="5620" y="10859"/>
                  </a:cubicBezTo>
                  <a:cubicBezTo>
                    <a:pt x="2715" y="10859"/>
                    <a:pt x="370" y="8513"/>
                    <a:pt x="370" y="5608"/>
                  </a:cubicBezTo>
                  <a:cubicBezTo>
                    <a:pt x="370" y="2703"/>
                    <a:pt x="2715" y="357"/>
                    <a:pt x="5620" y="357"/>
                  </a:cubicBezTo>
                  <a:close/>
                  <a:moveTo>
                    <a:pt x="5620" y="0"/>
                  </a:moveTo>
                  <a:cubicBezTo>
                    <a:pt x="4108" y="0"/>
                    <a:pt x="2715" y="572"/>
                    <a:pt x="1644" y="1631"/>
                  </a:cubicBezTo>
                  <a:cubicBezTo>
                    <a:pt x="584" y="2691"/>
                    <a:pt x="1" y="4108"/>
                    <a:pt x="1" y="5608"/>
                  </a:cubicBezTo>
                  <a:cubicBezTo>
                    <a:pt x="1" y="7108"/>
                    <a:pt x="584" y="8513"/>
                    <a:pt x="1644" y="9585"/>
                  </a:cubicBezTo>
                  <a:cubicBezTo>
                    <a:pt x="2703" y="10632"/>
                    <a:pt x="4108" y="11216"/>
                    <a:pt x="5620" y="11216"/>
                  </a:cubicBezTo>
                  <a:cubicBezTo>
                    <a:pt x="7121" y="11216"/>
                    <a:pt x="8514" y="10632"/>
                    <a:pt x="9597" y="9585"/>
                  </a:cubicBezTo>
                  <a:cubicBezTo>
                    <a:pt x="10669" y="8525"/>
                    <a:pt x="11228" y="7108"/>
                    <a:pt x="11228" y="5608"/>
                  </a:cubicBezTo>
                  <a:cubicBezTo>
                    <a:pt x="11228" y="4108"/>
                    <a:pt x="10645" y="2703"/>
                    <a:pt x="9597" y="1631"/>
                  </a:cubicBezTo>
                  <a:cubicBezTo>
                    <a:pt x="8537" y="572"/>
                    <a:pt x="7121" y="0"/>
                    <a:pt x="562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2" name="Google Shape;14862;p69"/>
            <p:cNvSpPr/>
            <p:nvPr/>
          </p:nvSpPr>
          <p:spPr>
            <a:xfrm>
              <a:off x="5658625" y="3403527"/>
              <a:ext cx="172073" cy="243690"/>
            </a:xfrm>
            <a:custGeom>
              <a:avLst/>
              <a:gdLst/>
              <a:ahLst/>
              <a:cxnLst/>
              <a:rect l="l" t="t" r="r" b="b"/>
              <a:pathLst>
                <a:path w="5406" h="7656" extrusionOk="0">
                  <a:moveTo>
                    <a:pt x="1834" y="0"/>
                  </a:moveTo>
                  <a:cubicBezTo>
                    <a:pt x="1727" y="0"/>
                    <a:pt x="1655" y="72"/>
                    <a:pt x="1655" y="179"/>
                  </a:cubicBezTo>
                  <a:cubicBezTo>
                    <a:pt x="1655" y="1000"/>
                    <a:pt x="988" y="1655"/>
                    <a:pt x="179" y="1655"/>
                  </a:cubicBezTo>
                  <a:cubicBezTo>
                    <a:pt x="72" y="1655"/>
                    <a:pt x="0" y="1727"/>
                    <a:pt x="0" y="1834"/>
                  </a:cubicBezTo>
                  <a:lnTo>
                    <a:pt x="0" y="3489"/>
                  </a:lnTo>
                  <a:cubicBezTo>
                    <a:pt x="0" y="3596"/>
                    <a:pt x="72" y="3667"/>
                    <a:pt x="179" y="3667"/>
                  </a:cubicBezTo>
                  <a:lnTo>
                    <a:pt x="1655" y="3667"/>
                  </a:lnTo>
                  <a:lnTo>
                    <a:pt x="1655" y="4453"/>
                  </a:lnTo>
                  <a:cubicBezTo>
                    <a:pt x="1655" y="4560"/>
                    <a:pt x="1727" y="4632"/>
                    <a:pt x="1834" y="4632"/>
                  </a:cubicBezTo>
                  <a:cubicBezTo>
                    <a:pt x="1941" y="4632"/>
                    <a:pt x="2012" y="4560"/>
                    <a:pt x="2012" y="4453"/>
                  </a:cubicBezTo>
                  <a:lnTo>
                    <a:pt x="2012" y="3489"/>
                  </a:lnTo>
                  <a:cubicBezTo>
                    <a:pt x="2012" y="3382"/>
                    <a:pt x="1941" y="3310"/>
                    <a:pt x="1834" y="3310"/>
                  </a:cubicBezTo>
                  <a:lnTo>
                    <a:pt x="357" y="3310"/>
                  </a:lnTo>
                  <a:lnTo>
                    <a:pt x="357" y="2000"/>
                  </a:lnTo>
                  <a:cubicBezTo>
                    <a:pt x="1215" y="1905"/>
                    <a:pt x="1917" y="1226"/>
                    <a:pt x="2012" y="345"/>
                  </a:cubicBezTo>
                  <a:lnTo>
                    <a:pt x="3084" y="345"/>
                  </a:lnTo>
                  <a:lnTo>
                    <a:pt x="3084" y="1822"/>
                  </a:lnTo>
                  <a:cubicBezTo>
                    <a:pt x="3084" y="1929"/>
                    <a:pt x="3155" y="2000"/>
                    <a:pt x="3262" y="2000"/>
                  </a:cubicBezTo>
                  <a:lnTo>
                    <a:pt x="4739" y="2000"/>
                  </a:lnTo>
                  <a:lnTo>
                    <a:pt x="4739" y="3298"/>
                  </a:lnTo>
                  <a:lnTo>
                    <a:pt x="3262" y="3298"/>
                  </a:lnTo>
                  <a:cubicBezTo>
                    <a:pt x="3155" y="3298"/>
                    <a:pt x="3084" y="3370"/>
                    <a:pt x="3084" y="3477"/>
                  </a:cubicBezTo>
                  <a:lnTo>
                    <a:pt x="3084" y="5584"/>
                  </a:lnTo>
                  <a:cubicBezTo>
                    <a:pt x="3084" y="5941"/>
                    <a:pt x="3381" y="6251"/>
                    <a:pt x="3739" y="6251"/>
                  </a:cubicBezTo>
                  <a:cubicBezTo>
                    <a:pt x="3965" y="6251"/>
                    <a:pt x="4155" y="6132"/>
                    <a:pt x="4274" y="5953"/>
                  </a:cubicBezTo>
                  <a:lnTo>
                    <a:pt x="4965" y="6775"/>
                  </a:lnTo>
                  <a:cubicBezTo>
                    <a:pt x="4644" y="7120"/>
                    <a:pt x="4191" y="7311"/>
                    <a:pt x="3703" y="7311"/>
                  </a:cubicBezTo>
                  <a:cubicBezTo>
                    <a:pt x="2774" y="7299"/>
                    <a:pt x="2012" y="6525"/>
                    <a:pt x="2012" y="5572"/>
                  </a:cubicBezTo>
                  <a:lnTo>
                    <a:pt x="2012" y="5287"/>
                  </a:lnTo>
                  <a:cubicBezTo>
                    <a:pt x="2012" y="5179"/>
                    <a:pt x="1929" y="5108"/>
                    <a:pt x="1834" y="5108"/>
                  </a:cubicBezTo>
                  <a:cubicBezTo>
                    <a:pt x="1727" y="5108"/>
                    <a:pt x="1655" y="5179"/>
                    <a:pt x="1655" y="5287"/>
                  </a:cubicBezTo>
                  <a:lnTo>
                    <a:pt x="1655" y="5560"/>
                  </a:lnTo>
                  <a:cubicBezTo>
                    <a:pt x="1655" y="6703"/>
                    <a:pt x="2584" y="7656"/>
                    <a:pt x="3739" y="7656"/>
                  </a:cubicBezTo>
                  <a:cubicBezTo>
                    <a:pt x="4358" y="7656"/>
                    <a:pt x="4941" y="7370"/>
                    <a:pt x="5322" y="6882"/>
                  </a:cubicBezTo>
                  <a:cubicBezTo>
                    <a:pt x="5406" y="6834"/>
                    <a:pt x="5406" y="6751"/>
                    <a:pt x="5346" y="6691"/>
                  </a:cubicBezTo>
                  <a:lnTo>
                    <a:pt x="4489" y="5691"/>
                  </a:lnTo>
                  <a:cubicBezTo>
                    <a:pt x="4435" y="5627"/>
                    <a:pt x="4353" y="5582"/>
                    <a:pt x="4260" y="5582"/>
                  </a:cubicBezTo>
                  <a:cubicBezTo>
                    <a:pt x="4249" y="5582"/>
                    <a:pt x="4238" y="5583"/>
                    <a:pt x="4227" y="5584"/>
                  </a:cubicBezTo>
                  <a:cubicBezTo>
                    <a:pt x="4120" y="5596"/>
                    <a:pt x="4036" y="5656"/>
                    <a:pt x="3989" y="5751"/>
                  </a:cubicBezTo>
                  <a:cubicBezTo>
                    <a:pt x="3941" y="5834"/>
                    <a:pt x="3858" y="5894"/>
                    <a:pt x="3751" y="5918"/>
                  </a:cubicBezTo>
                  <a:cubicBezTo>
                    <a:pt x="3743" y="5918"/>
                    <a:pt x="3736" y="5918"/>
                    <a:pt x="3728" y="5918"/>
                  </a:cubicBezTo>
                  <a:cubicBezTo>
                    <a:pt x="3560" y="5918"/>
                    <a:pt x="3429" y="5791"/>
                    <a:pt x="3429" y="5620"/>
                  </a:cubicBezTo>
                  <a:lnTo>
                    <a:pt x="3429" y="3667"/>
                  </a:lnTo>
                  <a:lnTo>
                    <a:pt x="4894" y="3667"/>
                  </a:lnTo>
                  <a:cubicBezTo>
                    <a:pt x="5001" y="3667"/>
                    <a:pt x="5072" y="3596"/>
                    <a:pt x="5072" y="3489"/>
                  </a:cubicBezTo>
                  <a:lnTo>
                    <a:pt x="5072" y="1834"/>
                  </a:lnTo>
                  <a:cubicBezTo>
                    <a:pt x="5072" y="1727"/>
                    <a:pt x="5001" y="1655"/>
                    <a:pt x="4894" y="1655"/>
                  </a:cubicBezTo>
                  <a:lnTo>
                    <a:pt x="3429" y="1655"/>
                  </a:lnTo>
                  <a:lnTo>
                    <a:pt x="3429" y="179"/>
                  </a:lnTo>
                  <a:cubicBezTo>
                    <a:pt x="3429" y="72"/>
                    <a:pt x="3346" y="0"/>
                    <a:pt x="325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863" name="Google Shape;14863;p69"/>
          <p:cNvGrpSpPr/>
          <p:nvPr/>
        </p:nvGrpSpPr>
        <p:grpSpPr>
          <a:xfrm>
            <a:off x="7482229" y="3427430"/>
            <a:ext cx="357419" cy="357005"/>
            <a:chOff x="7482229" y="3351230"/>
            <a:chExt cx="357419" cy="357005"/>
          </a:xfrm>
        </p:grpSpPr>
        <p:sp>
          <p:nvSpPr>
            <p:cNvPr id="14864" name="Google Shape;14864;p69"/>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5" name="Google Shape;14865;p69"/>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6" name="Google Shape;14866;p69"/>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7" name="Google Shape;14867;p69"/>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8" name="Google Shape;14868;p69"/>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869" name="Google Shape;14869;p69"/>
          <p:cNvGrpSpPr/>
          <p:nvPr/>
        </p:nvGrpSpPr>
        <p:grpSpPr>
          <a:xfrm>
            <a:off x="3764485" y="2966882"/>
            <a:ext cx="222874" cy="345737"/>
            <a:chOff x="3764485" y="2890682"/>
            <a:chExt cx="222874" cy="345737"/>
          </a:xfrm>
        </p:grpSpPr>
        <p:sp>
          <p:nvSpPr>
            <p:cNvPr id="14870" name="Google Shape;14870;p69"/>
            <p:cNvSpPr/>
            <p:nvPr/>
          </p:nvSpPr>
          <p:spPr>
            <a:xfrm>
              <a:off x="3764485" y="2890682"/>
              <a:ext cx="222874" cy="345737"/>
            </a:xfrm>
            <a:custGeom>
              <a:avLst/>
              <a:gdLst/>
              <a:ahLst/>
              <a:cxnLst/>
              <a:rect l="l" t="t" r="r" b="b"/>
              <a:pathLst>
                <a:path w="7002" h="10862" extrusionOk="0">
                  <a:moveTo>
                    <a:pt x="3596" y="348"/>
                  </a:moveTo>
                  <a:lnTo>
                    <a:pt x="3727" y="396"/>
                  </a:lnTo>
                  <a:cubicBezTo>
                    <a:pt x="3882" y="467"/>
                    <a:pt x="4001" y="610"/>
                    <a:pt x="4073" y="801"/>
                  </a:cubicBezTo>
                  <a:cubicBezTo>
                    <a:pt x="3894" y="777"/>
                    <a:pt x="3739" y="753"/>
                    <a:pt x="3596" y="729"/>
                  </a:cubicBezTo>
                  <a:lnTo>
                    <a:pt x="3596" y="348"/>
                  </a:lnTo>
                  <a:close/>
                  <a:moveTo>
                    <a:pt x="6168" y="8504"/>
                  </a:moveTo>
                  <a:cubicBezTo>
                    <a:pt x="6275" y="8504"/>
                    <a:pt x="6347" y="8587"/>
                    <a:pt x="6347" y="8683"/>
                  </a:cubicBezTo>
                  <a:lnTo>
                    <a:pt x="6347" y="8861"/>
                  </a:lnTo>
                  <a:lnTo>
                    <a:pt x="6168" y="8861"/>
                  </a:lnTo>
                  <a:cubicBezTo>
                    <a:pt x="6085" y="8861"/>
                    <a:pt x="6001" y="8945"/>
                    <a:pt x="6001" y="9028"/>
                  </a:cubicBezTo>
                  <a:cubicBezTo>
                    <a:pt x="6001" y="9123"/>
                    <a:pt x="6085" y="9195"/>
                    <a:pt x="6168" y="9195"/>
                  </a:cubicBezTo>
                  <a:lnTo>
                    <a:pt x="6513" y="9195"/>
                  </a:lnTo>
                  <a:cubicBezTo>
                    <a:pt x="6621" y="9195"/>
                    <a:pt x="6692" y="9266"/>
                    <a:pt x="6692" y="9373"/>
                  </a:cubicBezTo>
                  <a:lnTo>
                    <a:pt x="6692" y="10397"/>
                  </a:lnTo>
                  <a:cubicBezTo>
                    <a:pt x="6680" y="10504"/>
                    <a:pt x="6597" y="10576"/>
                    <a:pt x="6501" y="10576"/>
                  </a:cubicBezTo>
                  <a:lnTo>
                    <a:pt x="1394" y="10576"/>
                  </a:lnTo>
                  <a:cubicBezTo>
                    <a:pt x="1287" y="10576"/>
                    <a:pt x="1215" y="10504"/>
                    <a:pt x="1215" y="10397"/>
                  </a:cubicBezTo>
                  <a:lnTo>
                    <a:pt x="1215" y="9373"/>
                  </a:lnTo>
                  <a:cubicBezTo>
                    <a:pt x="1215" y="9266"/>
                    <a:pt x="1287" y="9195"/>
                    <a:pt x="1394" y="9195"/>
                  </a:cubicBezTo>
                  <a:lnTo>
                    <a:pt x="5489" y="9195"/>
                  </a:lnTo>
                  <a:cubicBezTo>
                    <a:pt x="5573" y="9195"/>
                    <a:pt x="5644" y="9123"/>
                    <a:pt x="5644" y="9028"/>
                  </a:cubicBezTo>
                  <a:cubicBezTo>
                    <a:pt x="5644" y="8945"/>
                    <a:pt x="5573" y="8861"/>
                    <a:pt x="5489" y="8861"/>
                  </a:cubicBezTo>
                  <a:lnTo>
                    <a:pt x="1560" y="8861"/>
                  </a:lnTo>
                  <a:lnTo>
                    <a:pt x="1560" y="8683"/>
                  </a:lnTo>
                  <a:cubicBezTo>
                    <a:pt x="1560" y="8587"/>
                    <a:pt x="1632" y="8504"/>
                    <a:pt x="1739" y="8504"/>
                  </a:cubicBezTo>
                  <a:close/>
                  <a:moveTo>
                    <a:pt x="3471" y="1"/>
                  </a:moveTo>
                  <a:cubicBezTo>
                    <a:pt x="3436" y="1"/>
                    <a:pt x="3413" y="3"/>
                    <a:pt x="3406" y="3"/>
                  </a:cubicBezTo>
                  <a:cubicBezTo>
                    <a:pt x="3311" y="3"/>
                    <a:pt x="3251" y="74"/>
                    <a:pt x="3251" y="158"/>
                  </a:cubicBezTo>
                  <a:lnTo>
                    <a:pt x="3251" y="682"/>
                  </a:lnTo>
                  <a:cubicBezTo>
                    <a:pt x="3184" y="678"/>
                    <a:pt x="3123" y="676"/>
                    <a:pt x="3071" y="676"/>
                  </a:cubicBezTo>
                  <a:cubicBezTo>
                    <a:pt x="2968" y="676"/>
                    <a:pt x="2902" y="682"/>
                    <a:pt x="2894" y="682"/>
                  </a:cubicBezTo>
                  <a:cubicBezTo>
                    <a:pt x="2811" y="682"/>
                    <a:pt x="2751" y="753"/>
                    <a:pt x="2751" y="848"/>
                  </a:cubicBezTo>
                  <a:cubicBezTo>
                    <a:pt x="2751" y="932"/>
                    <a:pt x="2822" y="991"/>
                    <a:pt x="2906" y="991"/>
                  </a:cubicBezTo>
                  <a:cubicBezTo>
                    <a:pt x="2909" y="991"/>
                    <a:pt x="2939" y="990"/>
                    <a:pt x="2991" y="990"/>
                  </a:cubicBezTo>
                  <a:cubicBezTo>
                    <a:pt x="3356" y="990"/>
                    <a:pt x="4811" y="1045"/>
                    <a:pt x="5728" y="1920"/>
                  </a:cubicBezTo>
                  <a:cubicBezTo>
                    <a:pt x="6228" y="2408"/>
                    <a:pt x="6501" y="3063"/>
                    <a:pt x="6501" y="3896"/>
                  </a:cubicBezTo>
                  <a:cubicBezTo>
                    <a:pt x="6501" y="4789"/>
                    <a:pt x="6299" y="5361"/>
                    <a:pt x="6097" y="5968"/>
                  </a:cubicBezTo>
                  <a:cubicBezTo>
                    <a:pt x="5882" y="6575"/>
                    <a:pt x="5668" y="7194"/>
                    <a:pt x="5644" y="8171"/>
                  </a:cubicBezTo>
                  <a:lnTo>
                    <a:pt x="1989" y="8171"/>
                  </a:lnTo>
                  <a:cubicBezTo>
                    <a:pt x="1941" y="8075"/>
                    <a:pt x="1882" y="7909"/>
                    <a:pt x="1882" y="7647"/>
                  </a:cubicBezTo>
                  <a:cubicBezTo>
                    <a:pt x="1882" y="7230"/>
                    <a:pt x="2132" y="6266"/>
                    <a:pt x="3882" y="4515"/>
                  </a:cubicBezTo>
                  <a:cubicBezTo>
                    <a:pt x="3918" y="4480"/>
                    <a:pt x="3942" y="4385"/>
                    <a:pt x="3906" y="4325"/>
                  </a:cubicBezTo>
                  <a:cubicBezTo>
                    <a:pt x="3886" y="4275"/>
                    <a:pt x="3825" y="4251"/>
                    <a:pt x="3764" y="4251"/>
                  </a:cubicBezTo>
                  <a:cubicBezTo>
                    <a:pt x="3751" y="4251"/>
                    <a:pt x="3739" y="4252"/>
                    <a:pt x="3727" y="4254"/>
                  </a:cubicBezTo>
                  <a:cubicBezTo>
                    <a:pt x="3727" y="4254"/>
                    <a:pt x="3635" y="4276"/>
                    <a:pt x="3486" y="4276"/>
                  </a:cubicBezTo>
                  <a:cubicBezTo>
                    <a:pt x="3292" y="4276"/>
                    <a:pt x="3001" y="4238"/>
                    <a:pt x="2691" y="4063"/>
                  </a:cubicBezTo>
                  <a:cubicBezTo>
                    <a:pt x="2620" y="4020"/>
                    <a:pt x="2540" y="4000"/>
                    <a:pt x="2460" y="4000"/>
                  </a:cubicBezTo>
                  <a:cubicBezTo>
                    <a:pt x="2341" y="4000"/>
                    <a:pt x="2220" y="4044"/>
                    <a:pt x="2120" y="4123"/>
                  </a:cubicBezTo>
                  <a:cubicBezTo>
                    <a:pt x="1924" y="4281"/>
                    <a:pt x="1552" y="4499"/>
                    <a:pt x="998" y="4499"/>
                  </a:cubicBezTo>
                  <a:cubicBezTo>
                    <a:pt x="846" y="4499"/>
                    <a:pt x="680" y="4482"/>
                    <a:pt x="501" y="4444"/>
                  </a:cubicBezTo>
                  <a:lnTo>
                    <a:pt x="370" y="3777"/>
                  </a:lnTo>
                  <a:lnTo>
                    <a:pt x="2001" y="2146"/>
                  </a:lnTo>
                  <a:cubicBezTo>
                    <a:pt x="2037" y="2110"/>
                    <a:pt x="2049" y="2063"/>
                    <a:pt x="2049" y="2027"/>
                  </a:cubicBezTo>
                  <a:lnTo>
                    <a:pt x="2049" y="1813"/>
                  </a:lnTo>
                  <a:cubicBezTo>
                    <a:pt x="2049" y="1729"/>
                    <a:pt x="2120" y="1634"/>
                    <a:pt x="2215" y="1634"/>
                  </a:cubicBezTo>
                  <a:cubicBezTo>
                    <a:pt x="2327" y="1626"/>
                    <a:pt x="2501" y="1615"/>
                    <a:pt x="2715" y="1615"/>
                  </a:cubicBezTo>
                  <a:cubicBezTo>
                    <a:pt x="3115" y="1615"/>
                    <a:pt x="3656" y="1654"/>
                    <a:pt x="4192" y="1825"/>
                  </a:cubicBezTo>
                  <a:cubicBezTo>
                    <a:pt x="4211" y="1833"/>
                    <a:pt x="4231" y="1837"/>
                    <a:pt x="4250" y="1837"/>
                  </a:cubicBezTo>
                  <a:cubicBezTo>
                    <a:pt x="4314" y="1837"/>
                    <a:pt x="4373" y="1794"/>
                    <a:pt x="4382" y="1729"/>
                  </a:cubicBezTo>
                  <a:cubicBezTo>
                    <a:pt x="4418" y="1634"/>
                    <a:pt x="4370" y="1539"/>
                    <a:pt x="4275" y="1527"/>
                  </a:cubicBezTo>
                  <a:cubicBezTo>
                    <a:pt x="3701" y="1346"/>
                    <a:pt x="3117" y="1300"/>
                    <a:pt x="2687" y="1300"/>
                  </a:cubicBezTo>
                  <a:cubicBezTo>
                    <a:pt x="2465" y="1300"/>
                    <a:pt x="2285" y="1312"/>
                    <a:pt x="2168" y="1325"/>
                  </a:cubicBezTo>
                  <a:cubicBezTo>
                    <a:pt x="1906" y="1348"/>
                    <a:pt x="1715" y="1563"/>
                    <a:pt x="1715" y="1813"/>
                  </a:cubicBezTo>
                  <a:lnTo>
                    <a:pt x="1715" y="1968"/>
                  </a:lnTo>
                  <a:lnTo>
                    <a:pt x="60" y="3611"/>
                  </a:lnTo>
                  <a:cubicBezTo>
                    <a:pt x="24" y="3658"/>
                    <a:pt x="1" y="3706"/>
                    <a:pt x="24" y="3765"/>
                  </a:cubicBezTo>
                  <a:lnTo>
                    <a:pt x="179" y="4611"/>
                  </a:lnTo>
                  <a:cubicBezTo>
                    <a:pt x="203" y="4670"/>
                    <a:pt x="239" y="4718"/>
                    <a:pt x="298" y="4730"/>
                  </a:cubicBezTo>
                  <a:cubicBezTo>
                    <a:pt x="542" y="4788"/>
                    <a:pt x="764" y="4813"/>
                    <a:pt x="967" y="4813"/>
                  </a:cubicBezTo>
                  <a:cubicBezTo>
                    <a:pt x="1627" y="4813"/>
                    <a:pt x="2071" y="4552"/>
                    <a:pt x="2299" y="4361"/>
                  </a:cubicBezTo>
                  <a:cubicBezTo>
                    <a:pt x="2338" y="4329"/>
                    <a:pt x="2389" y="4313"/>
                    <a:pt x="2435" y="4313"/>
                  </a:cubicBezTo>
                  <a:cubicBezTo>
                    <a:pt x="2459" y="4313"/>
                    <a:pt x="2481" y="4317"/>
                    <a:pt x="2501" y="4325"/>
                  </a:cubicBezTo>
                  <a:cubicBezTo>
                    <a:pt x="2822" y="4504"/>
                    <a:pt x="3120" y="4563"/>
                    <a:pt x="3334" y="4587"/>
                  </a:cubicBezTo>
                  <a:cubicBezTo>
                    <a:pt x="1846" y="6135"/>
                    <a:pt x="1537" y="7099"/>
                    <a:pt x="1537" y="7635"/>
                  </a:cubicBezTo>
                  <a:cubicBezTo>
                    <a:pt x="1537" y="7861"/>
                    <a:pt x="1584" y="8040"/>
                    <a:pt x="1608" y="8159"/>
                  </a:cubicBezTo>
                  <a:cubicBezTo>
                    <a:pt x="1370" y="8195"/>
                    <a:pt x="1191" y="8397"/>
                    <a:pt x="1191" y="8647"/>
                  </a:cubicBezTo>
                  <a:lnTo>
                    <a:pt x="1191" y="8849"/>
                  </a:lnTo>
                  <a:cubicBezTo>
                    <a:pt x="1001" y="8909"/>
                    <a:pt x="858" y="9111"/>
                    <a:pt x="858" y="9326"/>
                  </a:cubicBezTo>
                  <a:lnTo>
                    <a:pt x="858" y="10361"/>
                  </a:lnTo>
                  <a:cubicBezTo>
                    <a:pt x="858" y="10635"/>
                    <a:pt x="1072" y="10861"/>
                    <a:pt x="1358" y="10861"/>
                  </a:cubicBezTo>
                  <a:lnTo>
                    <a:pt x="6501" y="10861"/>
                  </a:lnTo>
                  <a:cubicBezTo>
                    <a:pt x="6775" y="10861"/>
                    <a:pt x="7002" y="10635"/>
                    <a:pt x="7002" y="10361"/>
                  </a:cubicBezTo>
                  <a:lnTo>
                    <a:pt x="7002" y="9326"/>
                  </a:lnTo>
                  <a:cubicBezTo>
                    <a:pt x="7002" y="9171"/>
                    <a:pt x="6859" y="8968"/>
                    <a:pt x="6656" y="8897"/>
                  </a:cubicBezTo>
                  <a:lnTo>
                    <a:pt x="6656" y="8695"/>
                  </a:lnTo>
                  <a:cubicBezTo>
                    <a:pt x="6656" y="8409"/>
                    <a:pt x="6442" y="8183"/>
                    <a:pt x="6156" y="8183"/>
                  </a:cubicBezTo>
                  <a:lnTo>
                    <a:pt x="5978" y="8183"/>
                  </a:lnTo>
                  <a:cubicBezTo>
                    <a:pt x="5990" y="7266"/>
                    <a:pt x="6204" y="6671"/>
                    <a:pt x="6406" y="6087"/>
                  </a:cubicBezTo>
                  <a:cubicBezTo>
                    <a:pt x="6621" y="5492"/>
                    <a:pt x="6823" y="4861"/>
                    <a:pt x="6823" y="3908"/>
                  </a:cubicBezTo>
                  <a:cubicBezTo>
                    <a:pt x="6823" y="2991"/>
                    <a:pt x="6525" y="2241"/>
                    <a:pt x="5966" y="1694"/>
                  </a:cubicBezTo>
                  <a:cubicBezTo>
                    <a:pt x="5501" y="1265"/>
                    <a:pt x="4930" y="1015"/>
                    <a:pt x="4418" y="860"/>
                  </a:cubicBezTo>
                  <a:cubicBezTo>
                    <a:pt x="4311" y="396"/>
                    <a:pt x="4061" y="182"/>
                    <a:pt x="3846" y="86"/>
                  </a:cubicBezTo>
                  <a:cubicBezTo>
                    <a:pt x="3690" y="12"/>
                    <a:pt x="3550" y="1"/>
                    <a:pt x="347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71" name="Google Shape;14871;p69"/>
            <p:cNvSpPr/>
            <p:nvPr/>
          </p:nvSpPr>
          <p:spPr>
            <a:xfrm>
              <a:off x="3913799" y="2948231"/>
              <a:ext cx="20499" cy="14960"/>
            </a:xfrm>
            <a:custGeom>
              <a:avLst/>
              <a:gdLst/>
              <a:ahLst/>
              <a:cxnLst/>
              <a:rect l="l" t="t" r="r" b="b"/>
              <a:pathLst>
                <a:path w="644" h="470" extrusionOk="0">
                  <a:moveTo>
                    <a:pt x="184" y="0"/>
                  </a:moveTo>
                  <a:cubicBezTo>
                    <a:pt x="126" y="0"/>
                    <a:pt x="73" y="27"/>
                    <a:pt x="48" y="76"/>
                  </a:cubicBezTo>
                  <a:cubicBezTo>
                    <a:pt x="1" y="148"/>
                    <a:pt x="36" y="255"/>
                    <a:pt x="108" y="291"/>
                  </a:cubicBezTo>
                  <a:cubicBezTo>
                    <a:pt x="203" y="326"/>
                    <a:pt x="286" y="386"/>
                    <a:pt x="358" y="433"/>
                  </a:cubicBezTo>
                  <a:cubicBezTo>
                    <a:pt x="394" y="445"/>
                    <a:pt x="417" y="469"/>
                    <a:pt x="453" y="469"/>
                  </a:cubicBezTo>
                  <a:cubicBezTo>
                    <a:pt x="501" y="469"/>
                    <a:pt x="560" y="433"/>
                    <a:pt x="584" y="386"/>
                  </a:cubicBezTo>
                  <a:cubicBezTo>
                    <a:pt x="644" y="326"/>
                    <a:pt x="620" y="231"/>
                    <a:pt x="537" y="183"/>
                  </a:cubicBezTo>
                  <a:cubicBezTo>
                    <a:pt x="453" y="124"/>
                    <a:pt x="358" y="64"/>
                    <a:pt x="263" y="17"/>
                  </a:cubicBezTo>
                  <a:cubicBezTo>
                    <a:pt x="237" y="6"/>
                    <a:pt x="210" y="0"/>
                    <a:pt x="1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72" name="Google Shape;14872;p69"/>
            <p:cNvSpPr/>
            <p:nvPr/>
          </p:nvSpPr>
          <p:spPr>
            <a:xfrm>
              <a:off x="3841418" y="2956315"/>
              <a:ext cx="10631" cy="15947"/>
            </a:xfrm>
            <a:custGeom>
              <a:avLst/>
              <a:gdLst/>
              <a:ahLst/>
              <a:cxnLst/>
              <a:rect l="l" t="t" r="r" b="b"/>
              <a:pathLst>
                <a:path w="334" h="501" extrusionOk="0">
                  <a:moveTo>
                    <a:pt x="167" y="1"/>
                  </a:moveTo>
                  <a:cubicBezTo>
                    <a:pt x="72" y="1"/>
                    <a:pt x="1" y="72"/>
                    <a:pt x="1" y="167"/>
                  </a:cubicBezTo>
                  <a:lnTo>
                    <a:pt x="1" y="334"/>
                  </a:lnTo>
                  <a:cubicBezTo>
                    <a:pt x="1" y="418"/>
                    <a:pt x="72" y="501"/>
                    <a:pt x="167" y="501"/>
                  </a:cubicBezTo>
                  <a:cubicBezTo>
                    <a:pt x="251" y="501"/>
                    <a:pt x="334" y="418"/>
                    <a:pt x="334" y="334"/>
                  </a:cubicBezTo>
                  <a:lnTo>
                    <a:pt x="334" y="167"/>
                  </a:lnTo>
                  <a:cubicBezTo>
                    <a:pt x="334" y="72"/>
                    <a:pt x="251"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873" name="Google Shape;14873;p69"/>
          <p:cNvGrpSpPr/>
          <p:nvPr/>
        </p:nvGrpSpPr>
        <p:grpSpPr>
          <a:xfrm>
            <a:off x="2238616" y="2984331"/>
            <a:ext cx="422596" cy="310382"/>
            <a:chOff x="2278533" y="2937377"/>
            <a:chExt cx="346788" cy="254704"/>
          </a:xfrm>
        </p:grpSpPr>
        <p:sp>
          <p:nvSpPr>
            <p:cNvPr id="14874" name="Google Shape;14874;p69"/>
            <p:cNvSpPr/>
            <p:nvPr/>
          </p:nvSpPr>
          <p:spPr>
            <a:xfrm>
              <a:off x="2317557" y="2958607"/>
              <a:ext cx="270619" cy="184200"/>
            </a:xfrm>
            <a:custGeom>
              <a:avLst/>
              <a:gdLst/>
              <a:ahLst/>
              <a:cxnLst/>
              <a:rect l="l" t="t" r="r" b="b"/>
              <a:pathLst>
                <a:path w="8502" h="5787" extrusionOk="0">
                  <a:moveTo>
                    <a:pt x="2691" y="1179"/>
                  </a:moveTo>
                  <a:cubicBezTo>
                    <a:pt x="2882" y="1179"/>
                    <a:pt x="3049" y="1346"/>
                    <a:pt x="3049" y="1536"/>
                  </a:cubicBezTo>
                  <a:lnTo>
                    <a:pt x="3049" y="1881"/>
                  </a:lnTo>
                  <a:cubicBezTo>
                    <a:pt x="3049" y="2167"/>
                    <a:pt x="2810" y="2405"/>
                    <a:pt x="2525" y="2405"/>
                  </a:cubicBezTo>
                  <a:cubicBezTo>
                    <a:pt x="2227" y="2405"/>
                    <a:pt x="1989" y="2167"/>
                    <a:pt x="1989" y="1881"/>
                  </a:cubicBezTo>
                  <a:lnTo>
                    <a:pt x="1989" y="1536"/>
                  </a:lnTo>
                  <a:cubicBezTo>
                    <a:pt x="1989" y="1346"/>
                    <a:pt x="2156" y="1179"/>
                    <a:pt x="2346" y="1179"/>
                  </a:cubicBezTo>
                  <a:close/>
                  <a:moveTo>
                    <a:pt x="6787" y="1036"/>
                  </a:moveTo>
                  <a:cubicBezTo>
                    <a:pt x="6894" y="1036"/>
                    <a:pt x="6966" y="1108"/>
                    <a:pt x="6966" y="1215"/>
                  </a:cubicBezTo>
                  <a:lnTo>
                    <a:pt x="6966" y="1715"/>
                  </a:lnTo>
                  <a:cubicBezTo>
                    <a:pt x="6966" y="1774"/>
                    <a:pt x="6930" y="1834"/>
                    <a:pt x="6871" y="1870"/>
                  </a:cubicBezTo>
                  <a:cubicBezTo>
                    <a:pt x="6835" y="1893"/>
                    <a:pt x="6799" y="1941"/>
                    <a:pt x="6799" y="2000"/>
                  </a:cubicBezTo>
                  <a:lnTo>
                    <a:pt x="6799" y="2251"/>
                  </a:lnTo>
                  <a:cubicBezTo>
                    <a:pt x="6799" y="2334"/>
                    <a:pt x="6847" y="2381"/>
                    <a:pt x="6918" y="2405"/>
                  </a:cubicBezTo>
                  <a:lnTo>
                    <a:pt x="7335" y="2512"/>
                  </a:lnTo>
                  <a:cubicBezTo>
                    <a:pt x="7406" y="2524"/>
                    <a:pt x="7466" y="2596"/>
                    <a:pt x="7466" y="2691"/>
                  </a:cubicBezTo>
                  <a:lnTo>
                    <a:pt x="7466" y="2727"/>
                  </a:lnTo>
                  <a:lnTo>
                    <a:pt x="5739" y="2727"/>
                  </a:lnTo>
                  <a:lnTo>
                    <a:pt x="5739" y="2691"/>
                  </a:lnTo>
                  <a:cubicBezTo>
                    <a:pt x="5739" y="2596"/>
                    <a:pt x="5799" y="2536"/>
                    <a:pt x="5870" y="2512"/>
                  </a:cubicBezTo>
                  <a:lnTo>
                    <a:pt x="6287" y="2405"/>
                  </a:lnTo>
                  <a:cubicBezTo>
                    <a:pt x="6370" y="2381"/>
                    <a:pt x="6406" y="2334"/>
                    <a:pt x="6406" y="2251"/>
                  </a:cubicBezTo>
                  <a:lnTo>
                    <a:pt x="6406" y="2000"/>
                  </a:lnTo>
                  <a:cubicBezTo>
                    <a:pt x="6430" y="1941"/>
                    <a:pt x="6394" y="1893"/>
                    <a:pt x="6359" y="1870"/>
                  </a:cubicBezTo>
                  <a:cubicBezTo>
                    <a:pt x="6299" y="1834"/>
                    <a:pt x="6263" y="1774"/>
                    <a:pt x="6263" y="1715"/>
                  </a:cubicBezTo>
                  <a:lnTo>
                    <a:pt x="6263" y="1215"/>
                  </a:lnTo>
                  <a:cubicBezTo>
                    <a:pt x="6263" y="1108"/>
                    <a:pt x="6335" y="1036"/>
                    <a:pt x="6442" y="1036"/>
                  </a:cubicBezTo>
                  <a:close/>
                  <a:moveTo>
                    <a:pt x="8144" y="334"/>
                  </a:moveTo>
                  <a:lnTo>
                    <a:pt x="8144" y="2751"/>
                  </a:lnTo>
                  <a:lnTo>
                    <a:pt x="7787" y="2751"/>
                  </a:lnTo>
                  <a:lnTo>
                    <a:pt x="7787" y="2703"/>
                  </a:lnTo>
                  <a:cubicBezTo>
                    <a:pt x="7787" y="2477"/>
                    <a:pt x="7633" y="2274"/>
                    <a:pt x="7406" y="2215"/>
                  </a:cubicBezTo>
                  <a:lnTo>
                    <a:pt x="7109" y="2131"/>
                  </a:lnTo>
                  <a:lnTo>
                    <a:pt x="7109" y="2096"/>
                  </a:lnTo>
                  <a:cubicBezTo>
                    <a:pt x="7216" y="2000"/>
                    <a:pt x="7275" y="1870"/>
                    <a:pt x="7275" y="1715"/>
                  </a:cubicBezTo>
                  <a:lnTo>
                    <a:pt x="7275" y="1215"/>
                  </a:lnTo>
                  <a:cubicBezTo>
                    <a:pt x="7275" y="929"/>
                    <a:pt x="7049" y="703"/>
                    <a:pt x="6775" y="703"/>
                  </a:cubicBezTo>
                  <a:lnTo>
                    <a:pt x="6430" y="703"/>
                  </a:lnTo>
                  <a:cubicBezTo>
                    <a:pt x="6144" y="703"/>
                    <a:pt x="5918" y="929"/>
                    <a:pt x="5918" y="1215"/>
                  </a:cubicBezTo>
                  <a:lnTo>
                    <a:pt x="5918" y="1715"/>
                  </a:lnTo>
                  <a:cubicBezTo>
                    <a:pt x="5918" y="1870"/>
                    <a:pt x="5978" y="2000"/>
                    <a:pt x="6085" y="2096"/>
                  </a:cubicBezTo>
                  <a:lnTo>
                    <a:pt x="6085" y="2131"/>
                  </a:lnTo>
                  <a:lnTo>
                    <a:pt x="5787" y="2215"/>
                  </a:lnTo>
                  <a:cubicBezTo>
                    <a:pt x="5561" y="2274"/>
                    <a:pt x="5418" y="2465"/>
                    <a:pt x="5418" y="2703"/>
                  </a:cubicBezTo>
                  <a:lnTo>
                    <a:pt x="5418" y="2751"/>
                  </a:lnTo>
                  <a:lnTo>
                    <a:pt x="5061" y="2751"/>
                  </a:lnTo>
                  <a:lnTo>
                    <a:pt x="5061" y="334"/>
                  </a:lnTo>
                  <a:close/>
                  <a:moveTo>
                    <a:pt x="2691" y="2715"/>
                  </a:moveTo>
                  <a:lnTo>
                    <a:pt x="2691" y="2786"/>
                  </a:lnTo>
                  <a:cubicBezTo>
                    <a:pt x="2703" y="2846"/>
                    <a:pt x="2727" y="2905"/>
                    <a:pt x="2751" y="2965"/>
                  </a:cubicBezTo>
                  <a:lnTo>
                    <a:pt x="2525" y="3191"/>
                  </a:lnTo>
                  <a:lnTo>
                    <a:pt x="2513" y="3191"/>
                  </a:lnTo>
                  <a:lnTo>
                    <a:pt x="2287" y="2965"/>
                  </a:lnTo>
                  <a:cubicBezTo>
                    <a:pt x="2322" y="2929"/>
                    <a:pt x="2334" y="2870"/>
                    <a:pt x="2334" y="2810"/>
                  </a:cubicBezTo>
                  <a:lnTo>
                    <a:pt x="2334" y="2715"/>
                  </a:lnTo>
                  <a:close/>
                  <a:moveTo>
                    <a:pt x="3037" y="3143"/>
                  </a:moveTo>
                  <a:lnTo>
                    <a:pt x="3346" y="3263"/>
                  </a:lnTo>
                  <a:cubicBezTo>
                    <a:pt x="3477" y="3310"/>
                    <a:pt x="3572" y="3441"/>
                    <a:pt x="3572" y="3596"/>
                  </a:cubicBezTo>
                  <a:lnTo>
                    <a:pt x="3572" y="4608"/>
                  </a:lnTo>
                  <a:cubicBezTo>
                    <a:pt x="3572" y="4715"/>
                    <a:pt x="3501" y="4787"/>
                    <a:pt x="3394" y="4787"/>
                  </a:cubicBezTo>
                  <a:lnTo>
                    <a:pt x="2691" y="4787"/>
                  </a:lnTo>
                  <a:lnTo>
                    <a:pt x="2691" y="4596"/>
                  </a:lnTo>
                  <a:lnTo>
                    <a:pt x="3049" y="4596"/>
                  </a:lnTo>
                  <a:cubicBezTo>
                    <a:pt x="3144" y="4596"/>
                    <a:pt x="3215" y="4513"/>
                    <a:pt x="3215" y="4429"/>
                  </a:cubicBezTo>
                  <a:lnTo>
                    <a:pt x="3215" y="3917"/>
                  </a:lnTo>
                  <a:cubicBezTo>
                    <a:pt x="3215" y="3834"/>
                    <a:pt x="3144" y="3763"/>
                    <a:pt x="3049" y="3763"/>
                  </a:cubicBezTo>
                  <a:cubicBezTo>
                    <a:pt x="2965" y="3763"/>
                    <a:pt x="2882" y="3834"/>
                    <a:pt x="2882" y="3917"/>
                  </a:cubicBezTo>
                  <a:lnTo>
                    <a:pt x="2882" y="4275"/>
                  </a:lnTo>
                  <a:lnTo>
                    <a:pt x="2191" y="4275"/>
                  </a:lnTo>
                  <a:lnTo>
                    <a:pt x="2191" y="3917"/>
                  </a:lnTo>
                  <a:cubicBezTo>
                    <a:pt x="2191" y="3834"/>
                    <a:pt x="2108" y="3763"/>
                    <a:pt x="2025" y="3763"/>
                  </a:cubicBezTo>
                  <a:cubicBezTo>
                    <a:pt x="1929" y="3763"/>
                    <a:pt x="1858" y="3834"/>
                    <a:pt x="1858" y="3917"/>
                  </a:cubicBezTo>
                  <a:lnTo>
                    <a:pt x="1858" y="4429"/>
                  </a:lnTo>
                  <a:cubicBezTo>
                    <a:pt x="1858" y="4513"/>
                    <a:pt x="1929" y="4596"/>
                    <a:pt x="2025" y="4596"/>
                  </a:cubicBezTo>
                  <a:lnTo>
                    <a:pt x="2382" y="4596"/>
                  </a:lnTo>
                  <a:lnTo>
                    <a:pt x="2382" y="4787"/>
                  </a:lnTo>
                  <a:lnTo>
                    <a:pt x="1679" y="4787"/>
                  </a:lnTo>
                  <a:cubicBezTo>
                    <a:pt x="1572" y="4787"/>
                    <a:pt x="1501" y="4715"/>
                    <a:pt x="1501" y="4608"/>
                  </a:cubicBezTo>
                  <a:lnTo>
                    <a:pt x="1501" y="3596"/>
                  </a:lnTo>
                  <a:lnTo>
                    <a:pt x="1489" y="3596"/>
                  </a:lnTo>
                  <a:cubicBezTo>
                    <a:pt x="1489" y="3441"/>
                    <a:pt x="1572" y="3310"/>
                    <a:pt x="1715" y="3263"/>
                  </a:cubicBezTo>
                  <a:lnTo>
                    <a:pt x="2025" y="3143"/>
                  </a:lnTo>
                  <a:lnTo>
                    <a:pt x="2287" y="3417"/>
                  </a:lnTo>
                  <a:cubicBezTo>
                    <a:pt x="2346" y="3477"/>
                    <a:pt x="2441" y="3501"/>
                    <a:pt x="2525" y="3501"/>
                  </a:cubicBezTo>
                  <a:cubicBezTo>
                    <a:pt x="2620" y="3501"/>
                    <a:pt x="2691" y="3477"/>
                    <a:pt x="2763" y="3417"/>
                  </a:cubicBezTo>
                  <a:lnTo>
                    <a:pt x="3037" y="3143"/>
                  </a:lnTo>
                  <a:close/>
                  <a:moveTo>
                    <a:pt x="4727" y="4763"/>
                  </a:moveTo>
                  <a:lnTo>
                    <a:pt x="4727" y="5465"/>
                  </a:lnTo>
                  <a:lnTo>
                    <a:pt x="298" y="5465"/>
                  </a:lnTo>
                  <a:lnTo>
                    <a:pt x="298" y="4763"/>
                  </a:lnTo>
                  <a:lnTo>
                    <a:pt x="1191" y="4763"/>
                  </a:lnTo>
                  <a:cubicBezTo>
                    <a:pt x="1251" y="4965"/>
                    <a:pt x="1441" y="5108"/>
                    <a:pt x="1667" y="5108"/>
                  </a:cubicBezTo>
                  <a:lnTo>
                    <a:pt x="3358" y="5108"/>
                  </a:lnTo>
                  <a:cubicBezTo>
                    <a:pt x="3584" y="5108"/>
                    <a:pt x="3763" y="4965"/>
                    <a:pt x="3834" y="4763"/>
                  </a:cubicBezTo>
                  <a:close/>
                  <a:moveTo>
                    <a:pt x="6763" y="3775"/>
                  </a:moveTo>
                  <a:cubicBezTo>
                    <a:pt x="6871" y="3775"/>
                    <a:pt x="6942" y="3846"/>
                    <a:pt x="6942" y="3953"/>
                  </a:cubicBezTo>
                  <a:lnTo>
                    <a:pt x="6942" y="4453"/>
                  </a:lnTo>
                  <a:cubicBezTo>
                    <a:pt x="6942" y="4513"/>
                    <a:pt x="6918" y="4572"/>
                    <a:pt x="6859" y="4608"/>
                  </a:cubicBezTo>
                  <a:cubicBezTo>
                    <a:pt x="6811" y="4632"/>
                    <a:pt x="6787" y="4679"/>
                    <a:pt x="6787" y="4739"/>
                  </a:cubicBezTo>
                  <a:lnTo>
                    <a:pt x="6787" y="4989"/>
                  </a:lnTo>
                  <a:cubicBezTo>
                    <a:pt x="6787" y="5060"/>
                    <a:pt x="6823" y="5120"/>
                    <a:pt x="6906" y="5144"/>
                  </a:cubicBezTo>
                  <a:lnTo>
                    <a:pt x="7323" y="5251"/>
                  </a:lnTo>
                  <a:cubicBezTo>
                    <a:pt x="7394" y="5263"/>
                    <a:pt x="7454" y="5334"/>
                    <a:pt x="7454" y="5429"/>
                  </a:cubicBezTo>
                  <a:lnTo>
                    <a:pt x="7454" y="5465"/>
                  </a:lnTo>
                  <a:lnTo>
                    <a:pt x="5739" y="5465"/>
                  </a:lnTo>
                  <a:lnTo>
                    <a:pt x="5739" y="5429"/>
                  </a:lnTo>
                  <a:cubicBezTo>
                    <a:pt x="5739" y="5334"/>
                    <a:pt x="5799" y="5275"/>
                    <a:pt x="5882" y="5251"/>
                  </a:cubicBezTo>
                  <a:lnTo>
                    <a:pt x="6287" y="5144"/>
                  </a:lnTo>
                  <a:cubicBezTo>
                    <a:pt x="6370" y="5120"/>
                    <a:pt x="6406" y="5060"/>
                    <a:pt x="6406" y="4989"/>
                  </a:cubicBezTo>
                  <a:lnTo>
                    <a:pt x="6406" y="4739"/>
                  </a:lnTo>
                  <a:cubicBezTo>
                    <a:pt x="6406" y="4679"/>
                    <a:pt x="6382" y="4632"/>
                    <a:pt x="6335" y="4608"/>
                  </a:cubicBezTo>
                  <a:cubicBezTo>
                    <a:pt x="6275" y="4572"/>
                    <a:pt x="6251" y="4513"/>
                    <a:pt x="6251" y="4453"/>
                  </a:cubicBezTo>
                  <a:lnTo>
                    <a:pt x="6251" y="3953"/>
                  </a:lnTo>
                  <a:cubicBezTo>
                    <a:pt x="6251" y="3846"/>
                    <a:pt x="6323" y="3775"/>
                    <a:pt x="6430" y="3775"/>
                  </a:cubicBezTo>
                  <a:close/>
                  <a:moveTo>
                    <a:pt x="8156" y="3060"/>
                  </a:moveTo>
                  <a:lnTo>
                    <a:pt x="8156" y="5465"/>
                  </a:lnTo>
                  <a:lnTo>
                    <a:pt x="7799" y="5465"/>
                  </a:lnTo>
                  <a:lnTo>
                    <a:pt x="7799" y="5429"/>
                  </a:lnTo>
                  <a:cubicBezTo>
                    <a:pt x="7799" y="5203"/>
                    <a:pt x="7644" y="4989"/>
                    <a:pt x="7430" y="4929"/>
                  </a:cubicBezTo>
                  <a:lnTo>
                    <a:pt x="7132" y="4858"/>
                  </a:lnTo>
                  <a:lnTo>
                    <a:pt x="7132" y="4810"/>
                  </a:lnTo>
                  <a:cubicBezTo>
                    <a:pt x="7228" y="4727"/>
                    <a:pt x="7287" y="4596"/>
                    <a:pt x="7287" y="4441"/>
                  </a:cubicBezTo>
                  <a:lnTo>
                    <a:pt x="7287" y="3941"/>
                  </a:lnTo>
                  <a:cubicBezTo>
                    <a:pt x="7287" y="3655"/>
                    <a:pt x="7073" y="3429"/>
                    <a:pt x="6787" y="3429"/>
                  </a:cubicBezTo>
                  <a:lnTo>
                    <a:pt x="6442" y="3429"/>
                  </a:lnTo>
                  <a:cubicBezTo>
                    <a:pt x="6156" y="3429"/>
                    <a:pt x="5942" y="3655"/>
                    <a:pt x="5942" y="3941"/>
                  </a:cubicBezTo>
                  <a:lnTo>
                    <a:pt x="5942" y="4441"/>
                  </a:lnTo>
                  <a:cubicBezTo>
                    <a:pt x="5942" y="4596"/>
                    <a:pt x="6001" y="4727"/>
                    <a:pt x="6097" y="4810"/>
                  </a:cubicBezTo>
                  <a:lnTo>
                    <a:pt x="6097" y="4858"/>
                  </a:lnTo>
                  <a:lnTo>
                    <a:pt x="5799" y="4929"/>
                  </a:lnTo>
                  <a:cubicBezTo>
                    <a:pt x="5585" y="4989"/>
                    <a:pt x="5430" y="5191"/>
                    <a:pt x="5430" y="5429"/>
                  </a:cubicBezTo>
                  <a:lnTo>
                    <a:pt x="5430" y="5465"/>
                  </a:lnTo>
                  <a:lnTo>
                    <a:pt x="5073" y="5465"/>
                  </a:lnTo>
                  <a:lnTo>
                    <a:pt x="5073" y="3060"/>
                  </a:lnTo>
                  <a:close/>
                  <a:moveTo>
                    <a:pt x="167" y="0"/>
                  </a:moveTo>
                  <a:cubicBezTo>
                    <a:pt x="72" y="0"/>
                    <a:pt x="1" y="84"/>
                    <a:pt x="1" y="167"/>
                  </a:cubicBezTo>
                  <a:lnTo>
                    <a:pt x="1" y="5620"/>
                  </a:lnTo>
                  <a:cubicBezTo>
                    <a:pt x="1" y="5703"/>
                    <a:pt x="72" y="5787"/>
                    <a:pt x="167" y="5787"/>
                  </a:cubicBezTo>
                  <a:lnTo>
                    <a:pt x="8335" y="5787"/>
                  </a:lnTo>
                  <a:cubicBezTo>
                    <a:pt x="8418" y="5787"/>
                    <a:pt x="8502" y="5703"/>
                    <a:pt x="8502" y="5620"/>
                  </a:cubicBezTo>
                  <a:lnTo>
                    <a:pt x="8502" y="167"/>
                  </a:lnTo>
                  <a:cubicBezTo>
                    <a:pt x="8466" y="84"/>
                    <a:pt x="8395" y="24"/>
                    <a:pt x="8311" y="24"/>
                  </a:cubicBezTo>
                  <a:lnTo>
                    <a:pt x="1334" y="24"/>
                  </a:lnTo>
                  <a:cubicBezTo>
                    <a:pt x="1251" y="24"/>
                    <a:pt x="1167" y="95"/>
                    <a:pt x="1167" y="191"/>
                  </a:cubicBezTo>
                  <a:cubicBezTo>
                    <a:pt x="1167" y="274"/>
                    <a:pt x="1251" y="346"/>
                    <a:pt x="1334" y="346"/>
                  </a:cubicBezTo>
                  <a:lnTo>
                    <a:pt x="4763" y="346"/>
                  </a:lnTo>
                  <a:lnTo>
                    <a:pt x="4763" y="4453"/>
                  </a:lnTo>
                  <a:lnTo>
                    <a:pt x="3882" y="4453"/>
                  </a:lnTo>
                  <a:lnTo>
                    <a:pt x="3882" y="3608"/>
                  </a:lnTo>
                  <a:cubicBezTo>
                    <a:pt x="3882" y="3346"/>
                    <a:pt x="3703" y="3084"/>
                    <a:pt x="3453" y="2977"/>
                  </a:cubicBezTo>
                  <a:lnTo>
                    <a:pt x="3037" y="2822"/>
                  </a:lnTo>
                  <a:lnTo>
                    <a:pt x="3037" y="2798"/>
                  </a:lnTo>
                  <a:lnTo>
                    <a:pt x="3037" y="2572"/>
                  </a:lnTo>
                  <a:cubicBezTo>
                    <a:pt x="3239" y="2417"/>
                    <a:pt x="3382" y="2167"/>
                    <a:pt x="3382" y="1893"/>
                  </a:cubicBezTo>
                  <a:lnTo>
                    <a:pt x="3382" y="1560"/>
                  </a:lnTo>
                  <a:cubicBezTo>
                    <a:pt x="3382" y="1179"/>
                    <a:pt x="3084" y="881"/>
                    <a:pt x="2703" y="881"/>
                  </a:cubicBezTo>
                  <a:lnTo>
                    <a:pt x="2370" y="881"/>
                  </a:lnTo>
                  <a:cubicBezTo>
                    <a:pt x="1989" y="881"/>
                    <a:pt x="1691" y="1179"/>
                    <a:pt x="1691" y="1560"/>
                  </a:cubicBezTo>
                  <a:lnTo>
                    <a:pt x="1691" y="1893"/>
                  </a:lnTo>
                  <a:cubicBezTo>
                    <a:pt x="1691" y="2179"/>
                    <a:pt x="1834" y="2417"/>
                    <a:pt x="2037" y="2572"/>
                  </a:cubicBezTo>
                  <a:lnTo>
                    <a:pt x="2037" y="2810"/>
                  </a:lnTo>
                  <a:lnTo>
                    <a:pt x="2037" y="2822"/>
                  </a:lnTo>
                  <a:lnTo>
                    <a:pt x="1620" y="2989"/>
                  </a:lnTo>
                  <a:cubicBezTo>
                    <a:pt x="1370" y="3084"/>
                    <a:pt x="1191" y="3346"/>
                    <a:pt x="1191" y="3608"/>
                  </a:cubicBezTo>
                  <a:lnTo>
                    <a:pt x="1191" y="4453"/>
                  </a:lnTo>
                  <a:lnTo>
                    <a:pt x="310" y="4453"/>
                  </a:lnTo>
                  <a:lnTo>
                    <a:pt x="310" y="334"/>
                  </a:lnTo>
                  <a:lnTo>
                    <a:pt x="667" y="334"/>
                  </a:lnTo>
                  <a:cubicBezTo>
                    <a:pt x="763" y="334"/>
                    <a:pt x="834" y="262"/>
                    <a:pt x="834" y="167"/>
                  </a:cubicBezTo>
                  <a:cubicBezTo>
                    <a:pt x="834" y="84"/>
                    <a:pt x="763" y="0"/>
                    <a:pt x="6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75" name="Google Shape;14875;p69"/>
            <p:cNvSpPr/>
            <p:nvPr/>
          </p:nvSpPr>
          <p:spPr>
            <a:xfrm>
              <a:off x="2278533" y="2937377"/>
              <a:ext cx="346788" cy="254704"/>
            </a:xfrm>
            <a:custGeom>
              <a:avLst/>
              <a:gdLst/>
              <a:ahLst/>
              <a:cxnLst/>
              <a:rect l="l" t="t" r="r" b="b"/>
              <a:pathLst>
                <a:path w="10895" h="8002" extrusionOk="0">
                  <a:moveTo>
                    <a:pt x="9871" y="310"/>
                  </a:moveTo>
                  <a:cubicBezTo>
                    <a:pt x="9978" y="310"/>
                    <a:pt x="10049" y="393"/>
                    <a:pt x="10049" y="489"/>
                  </a:cubicBezTo>
                  <a:lnTo>
                    <a:pt x="10049" y="6799"/>
                  </a:lnTo>
                  <a:lnTo>
                    <a:pt x="9692" y="6799"/>
                  </a:lnTo>
                  <a:cubicBezTo>
                    <a:pt x="9609" y="6799"/>
                    <a:pt x="9525" y="6882"/>
                    <a:pt x="9525" y="6966"/>
                  </a:cubicBezTo>
                  <a:cubicBezTo>
                    <a:pt x="9525" y="7061"/>
                    <a:pt x="9609" y="7132"/>
                    <a:pt x="9692" y="7132"/>
                  </a:cubicBezTo>
                  <a:lnTo>
                    <a:pt x="10537" y="7132"/>
                  </a:lnTo>
                  <a:cubicBezTo>
                    <a:pt x="10537" y="7132"/>
                    <a:pt x="10561" y="7132"/>
                    <a:pt x="10561" y="7144"/>
                  </a:cubicBezTo>
                  <a:lnTo>
                    <a:pt x="10561" y="7490"/>
                  </a:lnTo>
                  <a:cubicBezTo>
                    <a:pt x="10573" y="7585"/>
                    <a:pt x="10478" y="7668"/>
                    <a:pt x="10394" y="7668"/>
                  </a:cubicBezTo>
                  <a:lnTo>
                    <a:pt x="512" y="7668"/>
                  </a:lnTo>
                  <a:cubicBezTo>
                    <a:pt x="405" y="7668"/>
                    <a:pt x="334" y="7597"/>
                    <a:pt x="334" y="7490"/>
                  </a:cubicBezTo>
                  <a:lnTo>
                    <a:pt x="334" y="7144"/>
                  </a:lnTo>
                  <a:cubicBezTo>
                    <a:pt x="334" y="7144"/>
                    <a:pt x="334" y="7132"/>
                    <a:pt x="346" y="7132"/>
                  </a:cubicBezTo>
                  <a:lnTo>
                    <a:pt x="9037" y="7132"/>
                  </a:lnTo>
                  <a:cubicBezTo>
                    <a:pt x="9132" y="7132"/>
                    <a:pt x="9204" y="7061"/>
                    <a:pt x="9204" y="6966"/>
                  </a:cubicBezTo>
                  <a:cubicBezTo>
                    <a:pt x="9204" y="6882"/>
                    <a:pt x="9132" y="6799"/>
                    <a:pt x="9037" y="6799"/>
                  </a:cubicBezTo>
                  <a:lnTo>
                    <a:pt x="858" y="6799"/>
                  </a:lnTo>
                  <a:lnTo>
                    <a:pt x="858" y="489"/>
                  </a:lnTo>
                  <a:cubicBezTo>
                    <a:pt x="858" y="393"/>
                    <a:pt x="929" y="310"/>
                    <a:pt x="1036" y="310"/>
                  </a:cubicBezTo>
                  <a:close/>
                  <a:moveTo>
                    <a:pt x="1012" y="0"/>
                  </a:moveTo>
                  <a:cubicBezTo>
                    <a:pt x="738" y="0"/>
                    <a:pt x="512" y="227"/>
                    <a:pt x="512" y="512"/>
                  </a:cubicBezTo>
                  <a:lnTo>
                    <a:pt x="512" y="6823"/>
                  </a:lnTo>
                  <a:lnTo>
                    <a:pt x="334" y="6823"/>
                  </a:lnTo>
                  <a:cubicBezTo>
                    <a:pt x="155" y="6823"/>
                    <a:pt x="0" y="6966"/>
                    <a:pt x="0" y="7144"/>
                  </a:cubicBezTo>
                  <a:lnTo>
                    <a:pt x="0" y="7490"/>
                  </a:lnTo>
                  <a:cubicBezTo>
                    <a:pt x="0" y="7775"/>
                    <a:pt x="226" y="8001"/>
                    <a:pt x="512" y="8001"/>
                  </a:cubicBezTo>
                  <a:lnTo>
                    <a:pt x="10394" y="8001"/>
                  </a:lnTo>
                  <a:cubicBezTo>
                    <a:pt x="10680" y="8001"/>
                    <a:pt x="10894" y="7775"/>
                    <a:pt x="10894" y="7490"/>
                  </a:cubicBezTo>
                  <a:lnTo>
                    <a:pt x="10894" y="7144"/>
                  </a:lnTo>
                  <a:cubicBezTo>
                    <a:pt x="10883" y="6966"/>
                    <a:pt x="10728" y="6823"/>
                    <a:pt x="10561" y="6823"/>
                  </a:cubicBezTo>
                  <a:lnTo>
                    <a:pt x="10383" y="6823"/>
                  </a:lnTo>
                  <a:lnTo>
                    <a:pt x="10383" y="512"/>
                  </a:lnTo>
                  <a:cubicBezTo>
                    <a:pt x="10383" y="227"/>
                    <a:pt x="10156" y="0"/>
                    <a:pt x="987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876" name="Google Shape;14876;p69"/>
          <p:cNvSpPr/>
          <p:nvPr/>
        </p:nvSpPr>
        <p:spPr>
          <a:xfrm>
            <a:off x="3227863" y="2967328"/>
            <a:ext cx="347552" cy="346438"/>
          </a:xfrm>
          <a:custGeom>
            <a:avLst/>
            <a:gdLst/>
            <a:ahLst/>
            <a:cxnLst/>
            <a:rect l="l" t="t" r="r" b="b"/>
            <a:pathLst>
              <a:path w="10919" h="10884" extrusionOk="0">
                <a:moveTo>
                  <a:pt x="9561" y="561"/>
                </a:moveTo>
                <a:lnTo>
                  <a:pt x="9561" y="1203"/>
                </a:lnTo>
                <a:cubicBezTo>
                  <a:pt x="9561" y="1299"/>
                  <a:pt x="9633" y="1370"/>
                  <a:pt x="9728" y="1370"/>
                </a:cubicBezTo>
                <a:lnTo>
                  <a:pt x="10359" y="1370"/>
                </a:lnTo>
                <a:lnTo>
                  <a:pt x="8966" y="2739"/>
                </a:lnTo>
                <a:lnTo>
                  <a:pt x="8394" y="2739"/>
                </a:lnTo>
                <a:lnTo>
                  <a:pt x="9323" y="1811"/>
                </a:lnTo>
                <a:cubicBezTo>
                  <a:pt x="9383" y="1751"/>
                  <a:pt x="9383" y="1644"/>
                  <a:pt x="9323" y="1584"/>
                </a:cubicBezTo>
                <a:cubicBezTo>
                  <a:pt x="9293" y="1555"/>
                  <a:pt x="9252" y="1540"/>
                  <a:pt x="9210" y="1540"/>
                </a:cubicBezTo>
                <a:cubicBezTo>
                  <a:pt x="9168" y="1540"/>
                  <a:pt x="9127" y="1555"/>
                  <a:pt x="9097" y="1584"/>
                </a:cubicBezTo>
                <a:lnTo>
                  <a:pt x="8180" y="2513"/>
                </a:lnTo>
                <a:lnTo>
                  <a:pt x="8180" y="1954"/>
                </a:lnTo>
                <a:lnTo>
                  <a:pt x="9561" y="561"/>
                </a:lnTo>
                <a:close/>
                <a:moveTo>
                  <a:pt x="4441" y="2382"/>
                </a:moveTo>
                <a:cubicBezTo>
                  <a:pt x="5513" y="2382"/>
                  <a:pt x="6489" y="2799"/>
                  <a:pt x="7228" y="3466"/>
                </a:cubicBezTo>
                <a:lnTo>
                  <a:pt x="4334" y="6347"/>
                </a:lnTo>
                <a:cubicBezTo>
                  <a:pt x="4275" y="6406"/>
                  <a:pt x="4275" y="6514"/>
                  <a:pt x="4334" y="6573"/>
                </a:cubicBezTo>
                <a:cubicBezTo>
                  <a:pt x="4370" y="6609"/>
                  <a:pt x="4406" y="6621"/>
                  <a:pt x="4453" y="6621"/>
                </a:cubicBezTo>
                <a:cubicBezTo>
                  <a:pt x="4501" y="6621"/>
                  <a:pt x="4525" y="6609"/>
                  <a:pt x="4572" y="6573"/>
                </a:cubicBezTo>
                <a:lnTo>
                  <a:pt x="5287" y="5859"/>
                </a:lnTo>
                <a:cubicBezTo>
                  <a:pt x="5418" y="6037"/>
                  <a:pt x="5477" y="6252"/>
                  <a:pt x="5477" y="6478"/>
                </a:cubicBezTo>
                <a:cubicBezTo>
                  <a:pt x="5477" y="7038"/>
                  <a:pt x="5013" y="7502"/>
                  <a:pt x="4453" y="7502"/>
                </a:cubicBezTo>
                <a:cubicBezTo>
                  <a:pt x="3894" y="7502"/>
                  <a:pt x="3429" y="7038"/>
                  <a:pt x="3429" y="6478"/>
                </a:cubicBezTo>
                <a:cubicBezTo>
                  <a:pt x="3429" y="5906"/>
                  <a:pt x="3894" y="5442"/>
                  <a:pt x="4453" y="5442"/>
                </a:cubicBezTo>
                <a:cubicBezTo>
                  <a:pt x="4513" y="5442"/>
                  <a:pt x="4584" y="5442"/>
                  <a:pt x="4644" y="5466"/>
                </a:cubicBezTo>
                <a:cubicBezTo>
                  <a:pt x="4652" y="5467"/>
                  <a:pt x="4660" y="5467"/>
                  <a:pt x="4668" y="5467"/>
                </a:cubicBezTo>
                <a:cubicBezTo>
                  <a:pt x="4751" y="5467"/>
                  <a:pt x="4813" y="5410"/>
                  <a:pt x="4834" y="5323"/>
                </a:cubicBezTo>
                <a:cubicBezTo>
                  <a:pt x="4858" y="5240"/>
                  <a:pt x="4799" y="5168"/>
                  <a:pt x="4703" y="5133"/>
                </a:cubicBezTo>
                <a:cubicBezTo>
                  <a:pt x="4620" y="5121"/>
                  <a:pt x="4537" y="5109"/>
                  <a:pt x="4453" y="5109"/>
                </a:cubicBezTo>
                <a:cubicBezTo>
                  <a:pt x="3703" y="5109"/>
                  <a:pt x="3096" y="5716"/>
                  <a:pt x="3096" y="6454"/>
                </a:cubicBezTo>
                <a:cubicBezTo>
                  <a:pt x="3096" y="7204"/>
                  <a:pt x="3703" y="7811"/>
                  <a:pt x="4453" y="7811"/>
                </a:cubicBezTo>
                <a:cubicBezTo>
                  <a:pt x="5192" y="7811"/>
                  <a:pt x="5811" y="7204"/>
                  <a:pt x="5811" y="6454"/>
                </a:cubicBezTo>
                <a:cubicBezTo>
                  <a:pt x="5811" y="6145"/>
                  <a:pt x="5704" y="5859"/>
                  <a:pt x="5525" y="5621"/>
                </a:cubicBezTo>
                <a:lnTo>
                  <a:pt x="6025" y="5121"/>
                </a:lnTo>
                <a:cubicBezTo>
                  <a:pt x="6346" y="5490"/>
                  <a:pt x="6525" y="5966"/>
                  <a:pt x="6525" y="6454"/>
                </a:cubicBezTo>
                <a:cubicBezTo>
                  <a:pt x="6525" y="7585"/>
                  <a:pt x="5596" y="8514"/>
                  <a:pt x="4465" y="8514"/>
                </a:cubicBezTo>
                <a:cubicBezTo>
                  <a:pt x="3334" y="8514"/>
                  <a:pt x="2417" y="7585"/>
                  <a:pt x="2417" y="6454"/>
                </a:cubicBezTo>
                <a:cubicBezTo>
                  <a:pt x="2417" y="5323"/>
                  <a:pt x="3334" y="4406"/>
                  <a:pt x="4465" y="4406"/>
                </a:cubicBezTo>
                <a:cubicBezTo>
                  <a:pt x="4811" y="4406"/>
                  <a:pt x="5156" y="4490"/>
                  <a:pt x="5453" y="4656"/>
                </a:cubicBezTo>
                <a:cubicBezTo>
                  <a:pt x="5476" y="4671"/>
                  <a:pt x="5502" y="4678"/>
                  <a:pt x="5528" y="4678"/>
                </a:cubicBezTo>
                <a:cubicBezTo>
                  <a:pt x="5585" y="4678"/>
                  <a:pt x="5643" y="4646"/>
                  <a:pt x="5668" y="4597"/>
                </a:cubicBezTo>
                <a:cubicBezTo>
                  <a:pt x="5715" y="4525"/>
                  <a:pt x="5692" y="4418"/>
                  <a:pt x="5608" y="4371"/>
                </a:cubicBezTo>
                <a:cubicBezTo>
                  <a:pt x="5275" y="4180"/>
                  <a:pt x="4882" y="4097"/>
                  <a:pt x="4477" y="4097"/>
                </a:cubicBezTo>
                <a:cubicBezTo>
                  <a:pt x="3167" y="4097"/>
                  <a:pt x="2120" y="5168"/>
                  <a:pt x="2120" y="6454"/>
                </a:cubicBezTo>
                <a:cubicBezTo>
                  <a:pt x="2120" y="7764"/>
                  <a:pt x="3191" y="8823"/>
                  <a:pt x="4477" y="8823"/>
                </a:cubicBezTo>
                <a:cubicBezTo>
                  <a:pt x="5787" y="8823"/>
                  <a:pt x="6847" y="7752"/>
                  <a:pt x="6847" y="6454"/>
                </a:cubicBezTo>
                <a:cubicBezTo>
                  <a:pt x="6847" y="5883"/>
                  <a:pt x="6644" y="5323"/>
                  <a:pt x="6263" y="4894"/>
                </a:cubicBezTo>
                <a:lnTo>
                  <a:pt x="6763" y="4406"/>
                </a:lnTo>
                <a:cubicBezTo>
                  <a:pt x="7263" y="4966"/>
                  <a:pt x="7549" y="5704"/>
                  <a:pt x="7549" y="6454"/>
                </a:cubicBezTo>
                <a:cubicBezTo>
                  <a:pt x="7549" y="8157"/>
                  <a:pt x="6168" y="9538"/>
                  <a:pt x="4465" y="9538"/>
                </a:cubicBezTo>
                <a:cubicBezTo>
                  <a:pt x="2775" y="9538"/>
                  <a:pt x="1382" y="8157"/>
                  <a:pt x="1382" y="6454"/>
                </a:cubicBezTo>
                <a:cubicBezTo>
                  <a:pt x="1382" y="4763"/>
                  <a:pt x="2775" y="3382"/>
                  <a:pt x="4465" y="3382"/>
                </a:cubicBezTo>
                <a:cubicBezTo>
                  <a:pt x="5061" y="3382"/>
                  <a:pt x="5632" y="3537"/>
                  <a:pt x="6132" y="3870"/>
                </a:cubicBezTo>
                <a:cubicBezTo>
                  <a:pt x="6157" y="3887"/>
                  <a:pt x="6187" y="3895"/>
                  <a:pt x="6217" y="3895"/>
                </a:cubicBezTo>
                <a:cubicBezTo>
                  <a:pt x="6272" y="3895"/>
                  <a:pt x="6328" y="3869"/>
                  <a:pt x="6358" y="3823"/>
                </a:cubicBezTo>
                <a:cubicBezTo>
                  <a:pt x="6406" y="3751"/>
                  <a:pt x="6382" y="3644"/>
                  <a:pt x="6311" y="3597"/>
                </a:cubicBezTo>
                <a:cubicBezTo>
                  <a:pt x="5763" y="3239"/>
                  <a:pt x="5132" y="3061"/>
                  <a:pt x="4477" y="3061"/>
                </a:cubicBezTo>
                <a:cubicBezTo>
                  <a:pt x="2608" y="3061"/>
                  <a:pt x="1084" y="4585"/>
                  <a:pt x="1084" y="6454"/>
                </a:cubicBezTo>
                <a:cubicBezTo>
                  <a:pt x="1084" y="8335"/>
                  <a:pt x="2608" y="9847"/>
                  <a:pt x="4477" y="9847"/>
                </a:cubicBezTo>
                <a:cubicBezTo>
                  <a:pt x="6358" y="9847"/>
                  <a:pt x="7870" y="8335"/>
                  <a:pt x="7870" y="6454"/>
                </a:cubicBezTo>
                <a:cubicBezTo>
                  <a:pt x="7870" y="5609"/>
                  <a:pt x="7561" y="4811"/>
                  <a:pt x="7001" y="4168"/>
                </a:cubicBezTo>
                <a:lnTo>
                  <a:pt x="7489" y="3680"/>
                </a:lnTo>
                <a:cubicBezTo>
                  <a:pt x="8120" y="4418"/>
                  <a:pt x="8537" y="5394"/>
                  <a:pt x="8537" y="6478"/>
                </a:cubicBezTo>
                <a:cubicBezTo>
                  <a:pt x="8537" y="8740"/>
                  <a:pt x="6692" y="10562"/>
                  <a:pt x="4441" y="10562"/>
                </a:cubicBezTo>
                <a:cubicBezTo>
                  <a:pt x="2191" y="10562"/>
                  <a:pt x="346" y="8716"/>
                  <a:pt x="346" y="6478"/>
                </a:cubicBezTo>
                <a:cubicBezTo>
                  <a:pt x="346" y="4228"/>
                  <a:pt x="2191" y="2382"/>
                  <a:pt x="4441" y="2382"/>
                </a:cubicBezTo>
                <a:close/>
                <a:moveTo>
                  <a:pt x="9701" y="1"/>
                </a:moveTo>
                <a:cubicBezTo>
                  <a:pt x="9659" y="1"/>
                  <a:pt x="9617" y="17"/>
                  <a:pt x="9585" y="49"/>
                </a:cubicBezTo>
                <a:lnTo>
                  <a:pt x="7894" y="1739"/>
                </a:lnTo>
                <a:cubicBezTo>
                  <a:pt x="7859" y="1775"/>
                  <a:pt x="7847" y="1811"/>
                  <a:pt x="7847" y="1858"/>
                </a:cubicBezTo>
                <a:lnTo>
                  <a:pt x="7847" y="2811"/>
                </a:lnTo>
                <a:lnTo>
                  <a:pt x="7430" y="3228"/>
                </a:lnTo>
                <a:cubicBezTo>
                  <a:pt x="6644" y="2501"/>
                  <a:pt x="5584" y="2037"/>
                  <a:pt x="4430" y="2037"/>
                </a:cubicBezTo>
                <a:cubicBezTo>
                  <a:pt x="1989" y="2037"/>
                  <a:pt x="0" y="4013"/>
                  <a:pt x="0" y="6454"/>
                </a:cubicBezTo>
                <a:cubicBezTo>
                  <a:pt x="0" y="8895"/>
                  <a:pt x="1989" y="10883"/>
                  <a:pt x="4430" y="10883"/>
                </a:cubicBezTo>
                <a:cubicBezTo>
                  <a:pt x="6870" y="10883"/>
                  <a:pt x="8847" y="8895"/>
                  <a:pt x="8847" y="6454"/>
                </a:cubicBezTo>
                <a:cubicBezTo>
                  <a:pt x="8847" y="5299"/>
                  <a:pt x="8394" y="4240"/>
                  <a:pt x="7656" y="3454"/>
                </a:cubicBezTo>
                <a:lnTo>
                  <a:pt x="8073" y="3037"/>
                </a:lnTo>
                <a:lnTo>
                  <a:pt x="9025" y="3037"/>
                </a:lnTo>
                <a:cubicBezTo>
                  <a:pt x="9073" y="3037"/>
                  <a:pt x="9109" y="3013"/>
                  <a:pt x="9144" y="2989"/>
                </a:cubicBezTo>
                <a:lnTo>
                  <a:pt x="10835" y="1299"/>
                </a:lnTo>
                <a:cubicBezTo>
                  <a:pt x="10895" y="1251"/>
                  <a:pt x="10918" y="1192"/>
                  <a:pt x="10883" y="1132"/>
                </a:cubicBezTo>
                <a:cubicBezTo>
                  <a:pt x="10859" y="1072"/>
                  <a:pt x="10799" y="1025"/>
                  <a:pt x="10740" y="1025"/>
                </a:cubicBezTo>
                <a:lnTo>
                  <a:pt x="9871" y="1025"/>
                </a:lnTo>
                <a:lnTo>
                  <a:pt x="9871" y="168"/>
                </a:lnTo>
                <a:cubicBezTo>
                  <a:pt x="9871" y="108"/>
                  <a:pt x="9823" y="49"/>
                  <a:pt x="9764" y="13"/>
                </a:cubicBezTo>
                <a:cubicBezTo>
                  <a:pt x="9744" y="5"/>
                  <a:pt x="9723" y="1"/>
                  <a:pt x="97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877" name="Google Shape;14877;p69"/>
          <p:cNvGrpSpPr/>
          <p:nvPr/>
        </p:nvGrpSpPr>
        <p:grpSpPr>
          <a:xfrm>
            <a:off x="1836637" y="2967710"/>
            <a:ext cx="286152" cy="346438"/>
            <a:chOff x="1836637" y="2891510"/>
            <a:chExt cx="286152" cy="346438"/>
          </a:xfrm>
        </p:grpSpPr>
        <p:sp>
          <p:nvSpPr>
            <p:cNvPr id="14878" name="Google Shape;14878;p69"/>
            <p:cNvSpPr/>
            <p:nvPr/>
          </p:nvSpPr>
          <p:spPr>
            <a:xfrm>
              <a:off x="1836637" y="3059413"/>
              <a:ext cx="286152" cy="178534"/>
            </a:xfrm>
            <a:custGeom>
              <a:avLst/>
              <a:gdLst/>
              <a:ahLst/>
              <a:cxnLst/>
              <a:rect l="l" t="t" r="r" b="b"/>
              <a:pathLst>
                <a:path w="8990" h="5609" extrusionOk="0">
                  <a:moveTo>
                    <a:pt x="3072" y="322"/>
                  </a:moveTo>
                  <a:cubicBezTo>
                    <a:pt x="3156" y="322"/>
                    <a:pt x="3251" y="357"/>
                    <a:pt x="3322" y="429"/>
                  </a:cubicBezTo>
                  <a:cubicBezTo>
                    <a:pt x="3382" y="488"/>
                    <a:pt x="3430" y="572"/>
                    <a:pt x="3430" y="679"/>
                  </a:cubicBezTo>
                  <a:lnTo>
                    <a:pt x="3430" y="1108"/>
                  </a:lnTo>
                  <a:cubicBezTo>
                    <a:pt x="3406" y="1286"/>
                    <a:pt x="3311" y="1453"/>
                    <a:pt x="3144" y="1560"/>
                  </a:cubicBezTo>
                  <a:cubicBezTo>
                    <a:pt x="3096" y="1584"/>
                    <a:pt x="3072" y="1631"/>
                    <a:pt x="3072" y="1691"/>
                  </a:cubicBezTo>
                  <a:lnTo>
                    <a:pt x="3072" y="1870"/>
                  </a:lnTo>
                  <a:lnTo>
                    <a:pt x="2715" y="1870"/>
                  </a:lnTo>
                  <a:lnTo>
                    <a:pt x="2715" y="1691"/>
                  </a:lnTo>
                  <a:cubicBezTo>
                    <a:pt x="2715" y="1631"/>
                    <a:pt x="2679" y="1584"/>
                    <a:pt x="2632" y="1560"/>
                  </a:cubicBezTo>
                  <a:cubicBezTo>
                    <a:pt x="2477" y="1465"/>
                    <a:pt x="2370" y="1286"/>
                    <a:pt x="2370" y="1108"/>
                  </a:cubicBezTo>
                  <a:lnTo>
                    <a:pt x="2370" y="679"/>
                  </a:lnTo>
                  <a:cubicBezTo>
                    <a:pt x="2370" y="488"/>
                    <a:pt x="2537" y="322"/>
                    <a:pt x="2727" y="322"/>
                  </a:cubicBezTo>
                  <a:close/>
                  <a:moveTo>
                    <a:pt x="6132" y="322"/>
                  </a:moveTo>
                  <a:cubicBezTo>
                    <a:pt x="6228" y="322"/>
                    <a:pt x="6311" y="357"/>
                    <a:pt x="6382" y="429"/>
                  </a:cubicBezTo>
                  <a:cubicBezTo>
                    <a:pt x="6442" y="488"/>
                    <a:pt x="6489" y="572"/>
                    <a:pt x="6489" y="679"/>
                  </a:cubicBezTo>
                  <a:lnTo>
                    <a:pt x="6489" y="1108"/>
                  </a:lnTo>
                  <a:cubicBezTo>
                    <a:pt x="6478" y="1286"/>
                    <a:pt x="6370" y="1453"/>
                    <a:pt x="6204" y="1560"/>
                  </a:cubicBezTo>
                  <a:cubicBezTo>
                    <a:pt x="6168" y="1584"/>
                    <a:pt x="6132" y="1631"/>
                    <a:pt x="6132" y="1691"/>
                  </a:cubicBezTo>
                  <a:lnTo>
                    <a:pt x="6132" y="1870"/>
                  </a:lnTo>
                  <a:lnTo>
                    <a:pt x="5775" y="1870"/>
                  </a:lnTo>
                  <a:lnTo>
                    <a:pt x="5775" y="1691"/>
                  </a:lnTo>
                  <a:cubicBezTo>
                    <a:pt x="5775" y="1631"/>
                    <a:pt x="5751" y="1584"/>
                    <a:pt x="5704" y="1560"/>
                  </a:cubicBezTo>
                  <a:cubicBezTo>
                    <a:pt x="5537" y="1465"/>
                    <a:pt x="5430" y="1286"/>
                    <a:pt x="5430" y="1108"/>
                  </a:cubicBezTo>
                  <a:lnTo>
                    <a:pt x="5430" y="679"/>
                  </a:lnTo>
                  <a:cubicBezTo>
                    <a:pt x="5430" y="488"/>
                    <a:pt x="5597" y="322"/>
                    <a:pt x="5787" y="322"/>
                  </a:cubicBezTo>
                  <a:close/>
                  <a:moveTo>
                    <a:pt x="1536" y="2024"/>
                  </a:moveTo>
                  <a:cubicBezTo>
                    <a:pt x="1620" y="2024"/>
                    <a:pt x="1715" y="2048"/>
                    <a:pt x="1787" y="2120"/>
                  </a:cubicBezTo>
                  <a:cubicBezTo>
                    <a:pt x="1846" y="2179"/>
                    <a:pt x="1894" y="2274"/>
                    <a:pt x="1894" y="2382"/>
                  </a:cubicBezTo>
                  <a:lnTo>
                    <a:pt x="1894" y="2810"/>
                  </a:lnTo>
                  <a:lnTo>
                    <a:pt x="1882" y="2810"/>
                  </a:lnTo>
                  <a:cubicBezTo>
                    <a:pt x="1882" y="2989"/>
                    <a:pt x="1775" y="3167"/>
                    <a:pt x="1608" y="3251"/>
                  </a:cubicBezTo>
                  <a:cubicBezTo>
                    <a:pt x="1560" y="3286"/>
                    <a:pt x="1536" y="3334"/>
                    <a:pt x="1536" y="3382"/>
                  </a:cubicBezTo>
                  <a:lnTo>
                    <a:pt x="1536" y="3572"/>
                  </a:lnTo>
                  <a:lnTo>
                    <a:pt x="1179" y="3572"/>
                  </a:lnTo>
                  <a:lnTo>
                    <a:pt x="1179" y="3382"/>
                  </a:lnTo>
                  <a:cubicBezTo>
                    <a:pt x="1179" y="3334"/>
                    <a:pt x="1144" y="3286"/>
                    <a:pt x="1108" y="3251"/>
                  </a:cubicBezTo>
                  <a:cubicBezTo>
                    <a:pt x="941" y="3167"/>
                    <a:pt x="834" y="2989"/>
                    <a:pt x="834" y="2810"/>
                  </a:cubicBezTo>
                  <a:lnTo>
                    <a:pt x="834" y="2382"/>
                  </a:lnTo>
                  <a:cubicBezTo>
                    <a:pt x="834" y="2179"/>
                    <a:pt x="1001" y="2024"/>
                    <a:pt x="1191" y="2024"/>
                  </a:cubicBezTo>
                  <a:close/>
                  <a:moveTo>
                    <a:pt x="4596" y="2024"/>
                  </a:moveTo>
                  <a:cubicBezTo>
                    <a:pt x="4692" y="2024"/>
                    <a:pt x="4775" y="2048"/>
                    <a:pt x="4858" y="2120"/>
                  </a:cubicBezTo>
                  <a:cubicBezTo>
                    <a:pt x="4918" y="2179"/>
                    <a:pt x="4954" y="2274"/>
                    <a:pt x="4954" y="2382"/>
                  </a:cubicBezTo>
                  <a:lnTo>
                    <a:pt x="4954" y="2810"/>
                  </a:lnTo>
                  <a:cubicBezTo>
                    <a:pt x="4942" y="3001"/>
                    <a:pt x="4835" y="3167"/>
                    <a:pt x="4680" y="3251"/>
                  </a:cubicBezTo>
                  <a:cubicBezTo>
                    <a:pt x="4632" y="3286"/>
                    <a:pt x="4596" y="3334"/>
                    <a:pt x="4596" y="3382"/>
                  </a:cubicBezTo>
                  <a:lnTo>
                    <a:pt x="4596" y="3572"/>
                  </a:lnTo>
                  <a:lnTo>
                    <a:pt x="4239" y="3572"/>
                  </a:lnTo>
                  <a:lnTo>
                    <a:pt x="4239" y="3382"/>
                  </a:lnTo>
                  <a:cubicBezTo>
                    <a:pt x="4239" y="3334"/>
                    <a:pt x="4215" y="3286"/>
                    <a:pt x="4168" y="3251"/>
                  </a:cubicBezTo>
                  <a:cubicBezTo>
                    <a:pt x="4001" y="3167"/>
                    <a:pt x="3906" y="2989"/>
                    <a:pt x="3906" y="2810"/>
                  </a:cubicBezTo>
                  <a:lnTo>
                    <a:pt x="3906" y="2382"/>
                  </a:lnTo>
                  <a:cubicBezTo>
                    <a:pt x="3906" y="2179"/>
                    <a:pt x="4061" y="2024"/>
                    <a:pt x="4263" y="2024"/>
                  </a:cubicBezTo>
                  <a:close/>
                  <a:moveTo>
                    <a:pt x="7668" y="2024"/>
                  </a:moveTo>
                  <a:cubicBezTo>
                    <a:pt x="7752" y="2024"/>
                    <a:pt x="7847" y="2048"/>
                    <a:pt x="7918" y="2120"/>
                  </a:cubicBezTo>
                  <a:cubicBezTo>
                    <a:pt x="7978" y="2179"/>
                    <a:pt x="8025" y="2274"/>
                    <a:pt x="8025" y="2382"/>
                  </a:cubicBezTo>
                  <a:lnTo>
                    <a:pt x="8025" y="2810"/>
                  </a:lnTo>
                  <a:cubicBezTo>
                    <a:pt x="8013" y="3001"/>
                    <a:pt x="7906" y="3167"/>
                    <a:pt x="7740" y="3251"/>
                  </a:cubicBezTo>
                  <a:cubicBezTo>
                    <a:pt x="7692" y="3286"/>
                    <a:pt x="7668" y="3334"/>
                    <a:pt x="7668" y="3382"/>
                  </a:cubicBezTo>
                  <a:lnTo>
                    <a:pt x="7668" y="3572"/>
                  </a:lnTo>
                  <a:lnTo>
                    <a:pt x="7311" y="3572"/>
                  </a:lnTo>
                  <a:lnTo>
                    <a:pt x="7311" y="3382"/>
                  </a:lnTo>
                  <a:cubicBezTo>
                    <a:pt x="7311" y="3334"/>
                    <a:pt x="7275" y="3286"/>
                    <a:pt x="7240" y="3251"/>
                  </a:cubicBezTo>
                  <a:cubicBezTo>
                    <a:pt x="7073" y="3167"/>
                    <a:pt x="6966" y="2989"/>
                    <a:pt x="6966" y="2810"/>
                  </a:cubicBezTo>
                  <a:lnTo>
                    <a:pt x="6966" y="2382"/>
                  </a:lnTo>
                  <a:cubicBezTo>
                    <a:pt x="6966" y="2179"/>
                    <a:pt x="7132" y="2024"/>
                    <a:pt x="7323" y="2024"/>
                  </a:cubicBezTo>
                  <a:close/>
                  <a:moveTo>
                    <a:pt x="2715" y="0"/>
                  </a:moveTo>
                  <a:cubicBezTo>
                    <a:pt x="2334" y="0"/>
                    <a:pt x="2037" y="298"/>
                    <a:pt x="2037" y="667"/>
                  </a:cubicBezTo>
                  <a:lnTo>
                    <a:pt x="2037" y="1096"/>
                  </a:lnTo>
                  <a:cubicBezTo>
                    <a:pt x="2037" y="1370"/>
                    <a:pt x="2179" y="1620"/>
                    <a:pt x="2382" y="1762"/>
                  </a:cubicBezTo>
                  <a:lnTo>
                    <a:pt x="2382" y="1917"/>
                  </a:lnTo>
                  <a:lnTo>
                    <a:pt x="2096" y="2036"/>
                  </a:lnTo>
                  <a:cubicBezTo>
                    <a:pt x="2072" y="1989"/>
                    <a:pt x="2037" y="1941"/>
                    <a:pt x="2001" y="1905"/>
                  </a:cubicBezTo>
                  <a:cubicBezTo>
                    <a:pt x="1858" y="1786"/>
                    <a:pt x="1703" y="1703"/>
                    <a:pt x="1525" y="1703"/>
                  </a:cubicBezTo>
                  <a:lnTo>
                    <a:pt x="1179" y="1703"/>
                  </a:lnTo>
                  <a:cubicBezTo>
                    <a:pt x="810" y="1703"/>
                    <a:pt x="513" y="2001"/>
                    <a:pt x="513" y="2382"/>
                  </a:cubicBezTo>
                  <a:lnTo>
                    <a:pt x="513" y="2810"/>
                  </a:lnTo>
                  <a:cubicBezTo>
                    <a:pt x="513" y="3072"/>
                    <a:pt x="644" y="3334"/>
                    <a:pt x="846" y="3477"/>
                  </a:cubicBezTo>
                  <a:lnTo>
                    <a:pt x="846" y="3632"/>
                  </a:lnTo>
                  <a:lnTo>
                    <a:pt x="417" y="3810"/>
                  </a:lnTo>
                  <a:cubicBezTo>
                    <a:pt x="167" y="3906"/>
                    <a:pt x="1" y="4144"/>
                    <a:pt x="1" y="4429"/>
                  </a:cubicBezTo>
                  <a:lnTo>
                    <a:pt x="1" y="5441"/>
                  </a:lnTo>
                  <a:cubicBezTo>
                    <a:pt x="1" y="5537"/>
                    <a:pt x="72" y="5608"/>
                    <a:pt x="167" y="5608"/>
                  </a:cubicBezTo>
                  <a:cubicBezTo>
                    <a:pt x="251" y="5608"/>
                    <a:pt x="334" y="5537"/>
                    <a:pt x="334" y="5441"/>
                  </a:cubicBezTo>
                  <a:lnTo>
                    <a:pt x="334" y="4429"/>
                  </a:lnTo>
                  <a:cubicBezTo>
                    <a:pt x="334" y="4287"/>
                    <a:pt x="417" y="4167"/>
                    <a:pt x="548" y="4108"/>
                  </a:cubicBezTo>
                  <a:lnTo>
                    <a:pt x="1060" y="3906"/>
                  </a:lnTo>
                  <a:lnTo>
                    <a:pt x="1679" y="3906"/>
                  </a:lnTo>
                  <a:lnTo>
                    <a:pt x="2191" y="4108"/>
                  </a:lnTo>
                  <a:cubicBezTo>
                    <a:pt x="2322" y="4167"/>
                    <a:pt x="2418" y="4287"/>
                    <a:pt x="2418" y="4429"/>
                  </a:cubicBezTo>
                  <a:lnTo>
                    <a:pt x="2418" y="5441"/>
                  </a:lnTo>
                  <a:cubicBezTo>
                    <a:pt x="2418" y="5537"/>
                    <a:pt x="2489" y="5608"/>
                    <a:pt x="2572" y="5608"/>
                  </a:cubicBezTo>
                  <a:cubicBezTo>
                    <a:pt x="2668" y="5608"/>
                    <a:pt x="2739" y="5537"/>
                    <a:pt x="2739" y="5441"/>
                  </a:cubicBezTo>
                  <a:lnTo>
                    <a:pt x="2739" y="4429"/>
                  </a:lnTo>
                  <a:cubicBezTo>
                    <a:pt x="2739" y="4144"/>
                    <a:pt x="2572" y="3906"/>
                    <a:pt x="2322" y="3810"/>
                  </a:cubicBezTo>
                  <a:lnTo>
                    <a:pt x="1894" y="3632"/>
                  </a:lnTo>
                  <a:lnTo>
                    <a:pt x="1894" y="3477"/>
                  </a:lnTo>
                  <a:cubicBezTo>
                    <a:pt x="2096" y="3310"/>
                    <a:pt x="2239" y="3072"/>
                    <a:pt x="2239" y="2810"/>
                  </a:cubicBezTo>
                  <a:lnTo>
                    <a:pt x="2239" y="2382"/>
                  </a:lnTo>
                  <a:lnTo>
                    <a:pt x="2239" y="2346"/>
                  </a:lnTo>
                  <a:lnTo>
                    <a:pt x="2620" y="2191"/>
                  </a:lnTo>
                  <a:lnTo>
                    <a:pt x="3251" y="2191"/>
                  </a:lnTo>
                  <a:lnTo>
                    <a:pt x="3632" y="2346"/>
                  </a:lnTo>
                  <a:lnTo>
                    <a:pt x="3632" y="2382"/>
                  </a:lnTo>
                  <a:lnTo>
                    <a:pt x="3632" y="2810"/>
                  </a:lnTo>
                  <a:cubicBezTo>
                    <a:pt x="3632" y="3072"/>
                    <a:pt x="3763" y="3334"/>
                    <a:pt x="3977" y="3477"/>
                  </a:cubicBezTo>
                  <a:lnTo>
                    <a:pt x="3977" y="3632"/>
                  </a:lnTo>
                  <a:lnTo>
                    <a:pt x="3549" y="3810"/>
                  </a:lnTo>
                  <a:cubicBezTo>
                    <a:pt x="3287" y="3906"/>
                    <a:pt x="3132" y="4144"/>
                    <a:pt x="3132" y="4429"/>
                  </a:cubicBezTo>
                  <a:lnTo>
                    <a:pt x="3132" y="5441"/>
                  </a:lnTo>
                  <a:cubicBezTo>
                    <a:pt x="3132" y="5537"/>
                    <a:pt x="3203" y="5608"/>
                    <a:pt x="3287" y="5608"/>
                  </a:cubicBezTo>
                  <a:cubicBezTo>
                    <a:pt x="3382" y="5608"/>
                    <a:pt x="3453" y="5537"/>
                    <a:pt x="3453" y="5441"/>
                  </a:cubicBezTo>
                  <a:lnTo>
                    <a:pt x="3453" y="4429"/>
                  </a:lnTo>
                  <a:cubicBezTo>
                    <a:pt x="3453" y="4287"/>
                    <a:pt x="3549" y="4167"/>
                    <a:pt x="3680" y="4108"/>
                  </a:cubicBezTo>
                  <a:lnTo>
                    <a:pt x="4180" y="3906"/>
                  </a:lnTo>
                  <a:lnTo>
                    <a:pt x="4811" y="3906"/>
                  </a:lnTo>
                  <a:lnTo>
                    <a:pt x="5311" y="4108"/>
                  </a:lnTo>
                  <a:cubicBezTo>
                    <a:pt x="5454" y="4167"/>
                    <a:pt x="5537" y="4287"/>
                    <a:pt x="5537" y="4429"/>
                  </a:cubicBezTo>
                  <a:lnTo>
                    <a:pt x="5537" y="5441"/>
                  </a:lnTo>
                  <a:cubicBezTo>
                    <a:pt x="5537" y="5537"/>
                    <a:pt x="5608" y="5608"/>
                    <a:pt x="5704" y="5608"/>
                  </a:cubicBezTo>
                  <a:cubicBezTo>
                    <a:pt x="5787" y="5608"/>
                    <a:pt x="5870" y="5537"/>
                    <a:pt x="5870" y="5441"/>
                  </a:cubicBezTo>
                  <a:lnTo>
                    <a:pt x="5870" y="4429"/>
                  </a:lnTo>
                  <a:cubicBezTo>
                    <a:pt x="5870" y="4144"/>
                    <a:pt x="5704" y="3906"/>
                    <a:pt x="5454" y="3810"/>
                  </a:cubicBezTo>
                  <a:lnTo>
                    <a:pt x="5013" y="3632"/>
                  </a:lnTo>
                  <a:lnTo>
                    <a:pt x="5013" y="3477"/>
                  </a:lnTo>
                  <a:cubicBezTo>
                    <a:pt x="5227" y="3310"/>
                    <a:pt x="5358" y="3072"/>
                    <a:pt x="5358" y="2810"/>
                  </a:cubicBezTo>
                  <a:lnTo>
                    <a:pt x="5358" y="2382"/>
                  </a:lnTo>
                  <a:lnTo>
                    <a:pt x="5358" y="2346"/>
                  </a:lnTo>
                  <a:lnTo>
                    <a:pt x="5751" y="2191"/>
                  </a:lnTo>
                  <a:lnTo>
                    <a:pt x="6370" y="2191"/>
                  </a:lnTo>
                  <a:lnTo>
                    <a:pt x="6763" y="2346"/>
                  </a:lnTo>
                  <a:lnTo>
                    <a:pt x="6763" y="2382"/>
                  </a:lnTo>
                  <a:lnTo>
                    <a:pt x="6763" y="2810"/>
                  </a:lnTo>
                  <a:cubicBezTo>
                    <a:pt x="6763" y="3072"/>
                    <a:pt x="6894" y="3334"/>
                    <a:pt x="7097" y="3477"/>
                  </a:cubicBezTo>
                  <a:lnTo>
                    <a:pt x="7097" y="3632"/>
                  </a:lnTo>
                  <a:lnTo>
                    <a:pt x="6668" y="3810"/>
                  </a:lnTo>
                  <a:cubicBezTo>
                    <a:pt x="6418" y="3906"/>
                    <a:pt x="6251" y="4144"/>
                    <a:pt x="6251" y="4429"/>
                  </a:cubicBezTo>
                  <a:lnTo>
                    <a:pt x="6251" y="5441"/>
                  </a:lnTo>
                  <a:cubicBezTo>
                    <a:pt x="6251" y="5537"/>
                    <a:pt x="6323" y="5608"/>
                    <a:pt x="6418" y="5608"/>
                  </a:cubicBezTo>
                  <a:cubicBezTo>
                    <a:pt x="6501" y="5608"/>
                    <a:pt x="6585" y="5537"/>
                    <a:pt x="6585" y="5441"/>
                  </a:cubicBezTo>
                  <a:lnTo>
                    <a:pt x="6585" y="4429"/>
                  </a:lnTo>
                  <a:cubicBezTo>
                    <a:pt x="6585" y="4287"/>
                    <a:pt x="6668" y="4167"/>
                    <a:pt x="6799" y="4108"/>
                  </a:cubicBezTo>
                  <a:lnTo>
                    <a:pt x="7311" y="3906"/>
                  </a:lnTo>
                  <a:lnTo>
                    <a:pt x="7930" y="3906"/>
                  </a:lnTo>
                  <a:lnTo>
                    <a:pt x="8442" y="4108"/>
                  </a:lnTo>
                  <a:cubicBezTo>
                    <a:pt x="8573" y="4167"/>
                    <a:pt x="8668" y="4287"/>
                    <a:pt x="8668" y="4429"/>
                  </a:cubicBezTo>
                  <a:lnTo>
                    <a:pt x="8668" y="5441"/>
                  </a:lnTo>
                  <a:cubicBezTo>
                    <a:pt x="8668" y="5537"/>
                    <a:pt x="8740" y="5608"/>
                    <a:pt x="8823" y="5608"/>
                  </a:cubicBezTo>
                  <a:cubicBezTo>
                    <a:pt x="8918" y="5608"/>
                    <a:pt x="8990" y="5537"/>
                    <a:pt x="8990" y="5441"/>
                  </a:cubicBezTo>
                  <a:lnTo>
                    <a:pt x="8990" y="4429"/>
                  </a:lnTo>
                  <a:cubicBezTo>
                    <a:pt x="8823" y="4144"/>
                    <a:pt x="8668" y="3906"/>
                    <a:pt x="8406" y="3810"/>
                  </a:cubicBezTo>
                  <a:lnTo>
                    <a:pt x="7978" y="3632"/>
                  </a:lnTo>
                  <a:lnTo>
                    <a:pt x="7978" y="3477"/>
                  </a:lnTo>
                  <a:cubicBezTo>
                    <a:pt x="8192" y="3310"/>
                    <a:pt x="8323" y="3072"/>
                    <a:pt x="8323" y="2810"/>
                  </a:cubicBezTo>
                  <a:lnTo>
                    <a:pt x="8323" y="2382"/>
                  </a:lnTo>
                  <a:cubicBezTo>
                    <a:pt x="8323" y="2191"/>
                    <a:pt x="8252" y="2036"/>
                    <a:pt x="8133" y="1893"/>
                  </a:cubicBezTo>
                  <a:cubicBezTo>
                    <a:pt x="7990" y="1786"/>
                    <a:pt x="7835" y="1703"/>
                    <a:pt x="7656" y="1703"/>
                  </a:cubicBezTo>
                  <a:lnTo>
                    <a:pt x="7311" y="1703"/>
                  </a:lnTo>
                  <a:cubicBezTo>
                    <a:pt x="7073" y="1703"/>
                    <a:pt x="6847" y="1846"/>
                    <a:pt x="6728" y="2036"/>
                  </a:cubicBezTo>
                  <a:lnTo>
                    <a:pt x="6442" y="1917"/>
                  </a:lnTo>
                  <a:lnTo>
                    <a:pt x="6442" y="1762"/>
                  </a:lnTo>
                  <a:cubicBezTo>
                    <a:pt x="6656" y="1608"/>
                    <a:pt x="6787" y="1370"/>
                    <a:pt x="6787" y="1096"/>
                  </a:cubicBezTo>
                  <a:lnTo>
                    <a:pt x="6787" y="667"/>
                  </a:lnTo>
                  <a:cubicBezTo>
                    <a:pt x="6787" y="488"/>
                    <a:pt x="6716" y="322"/>
                    <a:pt x="6597" y="191"/>
                  </a:cubicBezTo>
                  <a:cubicBezTo>
                    <a:pt x="6466" y="72"/>
                    <a:pt x="6299" y="0"/>
                    <a:pt x="6120" y="0"/>
                  </a:cubicBezTo>
                  <a:lnTo>
                    <a:pt x="5775" y="0"/>
                  </a:lnTo>
                  <a:cubicBezTo>
                    <a:pt x="5406" y="0"/>
                    <a:pt x="5108" y="298"/>
                    <a:pt x="5108" y="667"/>
                  </a:cubicBezTo>
                  <a:lnTo>
                    <a:pt x="5108" y="1096"/>
                  </a:lnTo>
                  <a:cubicBezTo>
                    <a:pt x="5108" y="1370"/>
                    <a:pt x="5239" y="1620"/>
                    <a:pt x="5454" y="1762"/>
                  </a:cubicBezTo>
                  <a:lnTo>
                    <a:pt x="5454" y="1917"/>
                  </a:lnTo>
                  <a:lnTo>
                    <a:pt x="5168" y="2036"/>
                  </a:lnTo>
                  <a:cubicBezTo>
                    <a:pt x="5132" y="1989"/>
                    <a:pt x="5108" y="1941"/>
                    <a:pt x="5061" y="1905"/>
                  </a:cubicBezTo>
                  <a:cubicBezTo>
                    <a:pt x="4930" y="1786"/>
                    <a:pt x="4763" y="1703"/>
                    <a:pt x="4584" y="1703"/>
                  </a:cubicBezTo>
                  <a:lnTo>
                    <a:pt x="4239" y="1703"/>
                  </a:lnTo>
                  <a:cubicBezTo>
                    <a:pt x="4001" y="1703"/>
                    <a:pt x="3787" y="1846"/>
                    <a:pt x="3668" y="2036"/>
                  </a:cubicBezTo>
                  <a:lnTo>
                    <a:pt x="3382" y="1917"/>
                  </a:lnTo>
                  <a:lnTo>
                    <a:pt x="3382" y="1762"/>
                  </a:lnTo>
                  <a:cubicBezTo>
                    <a:pt x="3584" y="1608"/>
                    <a:pt x="3727" y="1370"/>
                    <a:pt x="3727" y="1096"/>
                  </a:cubicBezTo>
                  <a:lnTo>
                    <a:pt x="3727" y="667"/>
                  </a:lnTo>
                  <a:cubicBezTo>
                    <a:pt x="3727" y="488"/>
                    <a:pt x="3644" y="322"/>
                    <a:pt x="3525" y="191"/>
                  </a:cubicBezTo>
                  <a:cubicBezTo>
                    <a:pt x="3394" y="72"/>
                    <a:pt x="3227" y="0"/>
                    <a:pt x="304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79" name="Google Shape;14879;p69"/>
            <p:cNvSpPr/>
            <p:nvPr/>
          </p:nvSpPr>
          <p:spPr>
            <a:xfrm>
              <a:off x="1917740" y="2891510"/>
              <a:ext cx="119394" cy="161474"/>
            </a:xfrm>
            <a:custGeom>
              <a:avLst/>
              <a:gdLst/>
              <a:ahLst/>
              <a:cxnLst/>
              <a:rect l="l" t="t" r="r" b="b"/>
              <a:pathLst>
                <a:path w="3751" h="5073" extrusionOk="0">
                  <a:moveTo>
                    <a:pt x="2036" y="310"/>
                  </a:moveTo>
                  <a:cubicBezTo>
                    <a:pt x="2227" y="310"/>
                    <a:pt x="2394" y="477"/>
                    <a:pt x="2394" y="668"/>
                  </a:cubicBezTo>
                  <a:lnTo>
                    <a:pt x="2394" y="1013"/>
                  </a:lnTo>
                  <a:cubicBezTo>
                    <a:pt x="2394" y="1299"/>
                    <a:pt x="2156" y="1537"/>
                    <a:pt x="1870" y="1537"/>
                  </a:cubicBezTo>
                  <a:cubicBezTo>
                    <a:pt x="1596" y="1537"/>
                    <a:pt x="1334" y="1299"/>
                    <a:pt x="1334" y="1013"/>
                  </a:cubicBezTo>
                  <a:lnTo>
                    <a:pt x="1334" y="668"/>
                  </a:lnTo>
                  <a:cubicBezTo>
                    <a:pt x="1334" y="477"/>
                    <a:pt x="1501" y="310"/>
                    <a:pt x="1691" y="310"/>
                  </a:cubicBezTo>
                  <a:close/>
                  <a:moveTo>
                    <a:pt x="2036" y="1834"/>
                  </a:moveTo>
                  <a:lnTo>
                    <a:pt x="2036" y="1918"/>
                  </a:lnTo>
                  <a:cubicBezTo>
                    <a:pt x="2048" y="1977"/>
                    <a:pt x="2072" y="2037"/>
                    <a:pt x="2096" y="2084"/>
                  </a:cubicBezTo>
                  <a:lnTo>
                    <a:pt x="1870" y="2311"/>
                  </a:lnTo>
                  <a:lnTo>
                    <a:pt x="1858" y="2311"/>
                  </a:lnTo>
                  <a:lnTo>
                    <a:pt x="1632" y="2084"/>
                  </a:lnTo>
                  <a:cubicBezTo>
                    <a:pt x="1667" y="2037"/>
                    <a:pt x="1679" y="1977"/>
                    <a:pt x="1679" y="1918"/>
                  </a:cubicBezTo>
                  <a:lnTo>
                    <a:pt x="1679" y="1834"/>
                  </a:lnTo>
                  <a:cubicBezTo>
                    <a:pt x="1739" y="1846"/>
                    <a:pt x="1798" y="1846"/>
                    <a:pt x="1858" y="1846"/>
                  </a:cubicBezTo>
                  <a:cubicBezTo>
                    <a:pt x="1917" y="1846"/>
                    <a:pt x="1977" y="1846"/>
                    <a:pt x="2036" y="1834"/>
                  </a:cubicBezTo>
                  <a:close/>
                  <a:moveTo>
                    <a:pt x="2382" y="2275"/>
                  </a:moveTo>
                  <a:lnTo>
                    <a:pt x="2668" y="2406"/>
                  </a:lnTo>
                  <a:cubicBezTo>
                    <a:pt x="2715" y="2442"/>
                    <a:pt x="2763" y="2501"/>
                    <a:pt x="2763" y="2573"/>
                  </a:cubicBezTo>
                  <a:lnTo>
                    <a:pt x="2763" y="2894"/>
                  </a:lnTo>
                  <a:lnTo>
                    <a:pt x="1036" y="2894"/>
                  </a:lnTo>
                  <a:lnTo>
                    <a:pt x="1036" y="2573"/>
                  </a:lnTo>
                  <a:lnTo>
                    <a:pt x="1013" y="2573"/>
                  </a:lnTo>
                  <a:cubicBezTo>
                    <a:pt x="1013" y="2501"/>
                    <a:pt x="1060" y="2442"/>
                    <a:pt x="1120" y="2406"/>
                  </a:cubicBezTo>
                  <a:lnTo>
                    <a:pt x="1394" y="2275"/>
                  </a:lnTo>
                  <a:lnTo>
                    <a:pt x="1655" y="2537"/>
                  </a:lnTo>
                  <a:cubicBezTo>
                    <a:pt x="1703" y="2596"/>
                    <a:pt x="1798" y="2620"/>
                    <a:pt x="1894" y="2620"/>
                  </a:cubicBezTo>
                  <a:cubicBezTo>
                    <a:pt x="1977" y="2620"/>
                    <a:pt x="2048" y="2596"/>
                    <a:pt x="2132" y="2537"/>
                  </a:cubicBezTo>
                  <a:lnTo>
                    <a:pt x="2382" y="2275"/>
                  </a:lnTo>
                  <a:close/>
                  <a:moveTo>
                    <a:pt x="3299" y="3216"/>
                  </a:moveTo>
                  <a:lnTo>
                    <a:pt x="3120" y="3573"/>
                  </a:lnTo>
                  <a:lnTo>
                    <a:pt x="596" y="3573"/>
                  </a:lnTo>
                  <a:lnTo>
                    <a:pt x="417" y="3216"/>
                  </a:lnTo>
                  <a:close/>
                  <a:moveTo>
                    <a:pt x="1691" y="1"/>
                  </a:moveTo>
                  <a:cubicBezTo>
                    <a:pt x="1322" y="1"/>
                    <a:pt x="1024" y="298"/>
                    <a:pt x="1024" y="668"/>
                  </a:cubicBezTo>
                  <a:lnTo>
                    <a:pt x="1024" y="1013"/>
                  </a:lnTo>
                  <a:cubicBezTo>
                    <a:pt x="1024" y="1299"/>
                    <a:pt x="1155" y="1537"/>
                    <a:pt x="1370" y="1680"/>
                  </a:cubicBezTo>
                  <a:lnTo>
                    <a:pt x="1370" y="1918"/>
                  </a:lnTo>
                  <a:lnTo>
                    <a:pt x="1370" y="1942"/>
                  </a:lnTo>
                  <a:lnTo>
                    <a:pt x="965" y="2132"/>
                  </a:lnTo>
                  <a:cubicBezTo>
                    <a:pt x="798" y="2215"/>
                    <a:pt x="679" y="2382"/>
                    <a:pt x="679" y="2573"/>
                  </a:cubicBezTo>
                  <a:lnTo>
                    <a:pt x="679" y="2894"/>
                  </a:lnTo>
                  <a:lnTo>
                    <a:pt x="167" y="2894"/>
                  </a:lnTo>
                  <a:cubicBezTo>
                    <a:pt x="108" y="2894"/>
                    <a:pt x="60" y="2918"/>
                    <a:pt x="24" y="2965"/>
                  </a:cubicBezTo>
                  <a:cubicBezTo>
                    <a:pt x="1" y="3001"/>
                    <a:pt x="1" y="3073"/>
                    <a:pt x="24" y="3108"/>
                  </a:cubicBezTo>
                  <a:lnTo>
                    <a:pt x="370" y="3799"/>
                  </a:lnTo>
                  <a:cubicBezTo>
                    <a:pt x="405" y="3858"/>
                    <a:pt x="465" y="3882"/>
                    <a:pt x="524" y="3882"/>
                  </a:cubicBezTo>
                  <a:lnTo>
                    <a:pt x="703" y="3882"/>
                  </a:lnTo>
                  <a:lnTo>
                    <a:pt x="703" y="4918"/>
                  </a:lnTo>
                  <a:cubicBezTo>
                    <a:pt x="703" y="5001"/>
                    <a:pt x="774" y="5073"/>
                    <a:pt x="858" y="5073"/>
                  </a:cubicBezTo>
                  <a:cubicBezTo>
                    <a:pt x="953" y="5073"/>
                    <a:pt x="1024" y="5001"/>
                    <a:pt x="1024" y="4918"/>
                  </a:cubicBezTo>
                  <a:lnTo>
                    <a:pt x="1024" y="3882"/>
                  </a:lnTo>
                  <a:lnTo>
                    <a:pt x="2751" y="3882"/>
                  </a:lnTo>
                  <a:lnTo>
                    <a:pt x="2751" y="4918"/>
                  </a:lnTo>
                  <a:cubicBezTo>
                    <a:pt x="2751" y="5001"/>
                    <a:pt x="2822" y="5073"/>
                    <a:pt x="2918" y="5073"/>
                  </a:cubicBezTo>
                  <a:cubicBezTo>
                    <a:pt x="3001" y="5073"/>
                    <a:pt x="3084" y="5001"/>
                    <a:pt x="3084" y="4918"/>
                  </a:cubicBezTo>
                  <a:lnTo>
                    <a:pt x="3084" y="3882"/>
                  </a:lnTo>
                  <a:lnTo>
                    <a:pt x="3263" y="3882"/>
                  </a:lnTo>
                  <a:cubicBezTo>
                    <a:pt x="3322" y="3882"/>
                    <a:pt x="3382" y="3858"/>
                    <a:pt x="3406" y="3799"/>
                  </a:cubicBezTo>
                  <a:lnTo>
                    <a:pt x="3751" y="3108"/>
                  </a:lnTo>
                  <a:cubicBezTo>
                    <a:pt x="3739" y="3073"/>
                    <a:pt x="3739" y="3001"/>
                    <a:pt x="3703" y="2965"/>
                  </a:cubicBezTo>
                  <a:cubicBezTo>
                    <a:pt x="3680" y="2918"/>
                    <a:pt x="3632" y="2894"/>
                    <a:pt x="3572" y="2894"/>
                  </a:cubicBezTo>
                  <a:lnTo>
                    <a:pt x="3049" y="2894"/>
                  </a:lnTo>
                  <a:lnTo>
                    <a:pt x="3049" y="2573"/>
                  </a:lnTo>
                  <a:cubicBezTo>
                    <a:pt x="3049" y="2382"/>
                    <a:pt x="2941" y="2215"/>
                    <a:pt x="2763" y="2132"/>
                  </a:cubicBezTo>
                  <a:lnTo>
                    <a:pt x="2370" y="1942"/>
                  </a:lnTo>
                  <a:lnTo>
                    <a:pt x="2370" y="1918"/>
                  </a:lnTo>
                  <a:lnTo>
                    <a:pt x="2370" y="1680"/>
                  </a:lnTo>
                  <a:cubicBezTo>
                    <a:pt x="2572" y="1537"/>
                    <a:pt x="2703" y="1275"/>
                    <a:pt x="2703" y="1013"/>
                  </a:cubicBezTo>
                  <a:lnTo>
                    <a:pt x="2703" y="668"/>
                  </a:lnTo>
                  <a:cubicBezTo>
                    <a:pt x="2703" y="298"/>
                    <a:pt x="2406" y="1"/>
                    <a:pt x="203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80" name="Google Shape;14880;p69"/>
            <p:cNvSpPr/>
            <p:nvPr/>
          </p:nvSpPr>
          <p:spPr>
            <a:xfrm>
              <a:off x="1960933" y="3027201"/>
              <a:ext cx="32244" cy="10249"/>
            </a:xfrm>
            <a:custGeom>
              <a:avLst/>
              <a:gdLst/>
              <a:ahLst/>
              <a:cxnLst/>
              <a:rect l="l" t="t" r="r" b="b"/>
              <a:pathLst>
                <a:path w="1013" h="322" extrusionOk="0">
                  <a:moveTo>
                    <a:pt x="156" y="0"/>
                  </a:moveTo>
                  <a:cubicBezTo>
                    <a:pt x="72" y="0"/>
                    <a:pt x="1" y="72"/>
                    <a:pt x="1" y="155"/>
                  </a:cubicBezTo>
                  <a:cubicBezTo>
                    <a:pt x="1" y="250"/>
                    <a:pt x="72" y="322"/>
                    <a:pt x="156" y="322"/>
                  </a:cubicBezTo>
                  <a:lnTo>
                    <a:pt x="846" y="322"/>
                  </a:lnTo>
                  <a:cubicBezTo>
                    <a:pt x="930" y="322"/>
                    <a:pt x="1013" y="250"/>
                    <a:pt x="1013" y="155"/>
                  </a:cubicBezTo>
                  <a:cubicBezTo>
                    <a:pt x="1013" y="72"/>
                    <a:pt x="930" y="0"/>
                    <a:pt x="84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881" name="Google Shape;14881;p69"/>
          <p:cNvGrpSpPr/>
          <p:nvPr/>
        </p:nvGrpSpPr>
        <p:grpSpPr>
          <a:xfrm>
            <a:off x="5585861" y="2982129"/>
            <a:ext cx="379764" cy="337684"/>
            <a:chOff x="5585861" y="2905929"/>
            <a:chExt cx="379764" cy="337684"/>
          </a:xfrm>
        </p:grpSpPr>
        <p:sp>
          <p:nvSpPr>
            <p:cNvPr id="14882" name="Google Shape;14882;p69"/>
            <p:cNvSpPr/>
            <p:nvPr/>
          </p:nvSpPr>
          <p:spPr>
            <a:xfrm>
              <a:off x="5609734" y="3198096"/>
              <a:ext cx="11395" cy="45517"/>
            </a:xfrm>
            <a:custGeom>
              <a:avLst/>
              <a:gdLst/>
              <a:ahLst/>
              <a:cxnLst/>
              <a:rect l="l" t="t" r="r" b="b"/>
              <a:pathLst>
                <a:path w="358" h="1430" extrusionOk="0">
                  <a:moveTo>
                    <a:pt x="179" y="1"/>
                  </a:moveTo>
                  <a:cubicBezTo>
                    <a:pt x="95" y="1"/>
                    <a:pt x="0" y="72"/>
                    <a:pt x="0" y="180"/>
                  </a:cubicBezTo>
                  <a:lnTo>
                    <a:pt x="0" y="1251"/>
                  </a:lnTo>
                  <a:cubicBezTo>
                    <a:pt x="0" y="1334"/>
                    <a:pt x="72" y="1430"/>
                    <a:pt x="179" y="1430"/>
                  </a:cubicBezTo>
                  <a:cubicBezTo>
                    <a:pt x="286" y="1430"/>
                    <a:pt x="357" y="1358"/>
                    <a:pt x="357" y="1251"/>
                  </a:cubicBezTo>
                  <a:lnTo>
                    <a:pt x="357" y="180"/>
                  </a:lnTo>
                  <a:cubicBezTo>
                    <a:pt x="345" y="84"/>
                    <a:pt x="274"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83" name="Google Shape;14883;p69"/>
            <p:cNvSpPr/>
            <p:nvPr/>
          </p:nvSpPr>
          <p:spPr>
            <a:xfrm>
              <a:off x="5585861" y="3048431"/>
              <a:ext cx="205431" cy="195182"/>
            </a:xfrm>
            <a:custGeom>
              <a:avLst/>
              <a:gdLst/>
              <a:ahLst/>
              <a:cxnLst/>
              <a:rect l="l" t="t" r="r" b="b"/>
              <a:pathLst>
                <a:path w="6454" h="6132" extrusionOk="0">
                  <a:moveTo>
                    <a:pt x="5965" y="964"/>
                  </a:moveTo>
                  <a:lnTo>
                    <a:pt x="6025" y="1238"/>
                  </a:lnTo>
                  <a:cubicBezTo>
                    <a:pt x="6048" y="1298"/>
                    <a:pt x="6025" y="1369"/>
                    <a:pt x="5977" y="1417"/>
                  </a:cubicBezTo>
                  <a:lnTo>
                    <a:pt x="5870" y="1512"/>
                  </a:lnTo>
                  <a:lnTo>
                    <a:pt x="5632" y="1274"/>
                  </a:lnTo>
                  <a:lnTo>
                    <a:pt x="5965" y="964"/>
                  </a:lnTo>
                  <a:close/>
                  <a:moveTo>
                    <a:pt x="1834" y="333"/>
                  </a:moveTo>
                  <a:cubicBezTo>
                    <a:pt x="2119" y="333"/>
                    <a:pt x="2405" y="452"/>
                    <a:pt x="2608" y="667"/>
                  </a:cubicBezTo>
                  <a:cubicBezTo>
                    <a:pt x="2822" y="869"/>
                    <a:pt x="2941" y="1167"/>
                    <a:pt x="2977" y="1488"/>
                  </a:cubicBezTo>
                  <a:cubicBezTo>
                    <a:pt x="2989" y="1595"/>
                    <a:pt x="3000" y="1738"/>
                    <a:pt x="3012" y="1905"/>
                  </a:cubicBezTo>
                  <a:cubicBezTo>
                    <a:pt x="2822" y="1584"/>
                    <a:pt x="2524" y="1345"/>
                    <a:pt x="2119" y="1214"/>
                  </a:cubicBezTo>
                  <a:cubicBezTo>
                    <a:pt x="1822" y="1115"/>
                    <a:pt x="1565" y="1107"/>
                    <a:pt x="1481" y="1107"/>
                  </a:cubicBezTo>
                  <a:cubicBezTo>
                    <a:pt x="1465" y="1107"/>
                    <a:pt x="1455" y="1107"/>
                    <a:pt x="1453" y="1107"/>
                  </a:cubicBezTo>
                  <a:cubicBezTo>
                    <a:pt x="1405" y="1107"/>
                    <a:pt x="1369" y="1131"/>
                    <a:pt x="1334" y="1167"/>
                  </a:cubicBezTo>
                  <a:lnTo>
                    <a:pt x="1024" y="1500"/>
                  </a:lnTo>
                  <a:cubicBezTo>
                    <a:pt x="953" y="1572"/>
                    <a:pt x="965" y="1679"/>
                    <a:pt x="1024" y="1750"/>
                  </a:cubicBezTo>
                  <a:cubicBezTo>
                    <a:pt x="1058" y="1784"/>
                    <a:pt x="1100" y="1799"/>
                    <a:pt x="1143" y="1799"/>
                  </a:cubicBezTo>
                  <a:cubicBezTo>
                    <a:pt x="1190" y="1799"/>
                    <a:pt x="1237" y="1781"/>
                    <a:pt x="1274" y="1750"/>
                  </a:cubicBezTo>
                  <a:lnTo>
                    <a:pt x="1548" y="1488"/>
                  </a:lnTo>
                  <a:cubicBezTo>
                    <a:pt x="1762" y="1500"/>
                    <a:pt x="2500" y="1572"/>
                    <a:pt x="2774" y="2203"/>
                  </a:cubicBezTo>
                  <a:cubicBezTo>
                    <a:pt x="2715" y="2643"/>
                    <a:pt x="2334" y="2988"/>
                    <a:pt x="1857" y="2988"/>
                  </a:cubicBezTo>
                  <a:cubicBezTo>
                    <a:pt x="1334" y="2988"/>
                    <a:pt x="905" y="2560"/>
                    <a:pt x="905" y="2036"/>
                  </a:cubicBezTo>
                  <a:cubicBezTo>
                    <a:pt x="905" y="1941"/>
                    <a:pt x="822" y="1857"/>
                    <a:pt x="726" y="1857"/>
                  </a:cubicBezTo>
                  <a:cubicBezTo>
                    <a:pt x="703" y="1857"/>
                    <a:pt x="679" y="1857"/>
                    <a:pt x="667" y="1869"/>
                  </a:cubicBezTo>
                  <a:cubicBezTo>
                    <a:pt x="679" y="1726"/>
                    <a:pt x="691" y="1595"/>
                    <a:pt x="703" y="1488"/>
                  </a:cubicBezTo>
                  <a:cubicBezTo>
                    <a:pt x="726" y="1167"/>
                    <a:pt x="857" y="869"/>
                    <a:pt x="1060" y="667"/>
                  </a:cubicBezTo>
                  <a:cubicBezTo>
                    <a:pt x="1274" y="452"/>
                    <a:pt x="1560" y="333"/>
                    <a:pt x="1834" y="333"/>
                  </a:cubicBezTo>
                  <a:close/>
                  <a:moveTo>
                    <a:pt x="607" y="2346"/>
                  </a:moveTo>
                  <a:cubicBezTo>
                    <a:pt x="679" y="2667"/>
                    <a:pt x="869" y="2929"/>
                    <a:pt x="1131" y="3108"/>
                  </a:cubicBezTo>
                  <a:lnTo>
                    <a:pt x="1131" y="3298"/>
                  </a:lnTo>
                  <a:cubicBezTo>
                    <a:pt x="798" y="3239"/>
                    <a:pt x="560" y="3155"/>
                    <a:pt x="417" y="3096"/>
                  </a:cubicBezTo>
                  <a:cubicBezTo>
                    <a:pt x="393" y="3096"/>
                    <a:pt x="417" y="3084"/>
                    <a:pt x="417" y="3084"/>
                  </a:cubicBezTo>
                  <a:cubicBezTo>
                    <a:pt x="488" y="2881"/>
                    <a:pt x="548" y="2619"/>
                    <a:pt x="607" y="2346"/>
                  </a:cubicBezTo>
                  <a:close/>
                  <a:moveTo>
                    <a:pt x="3120" y="2346"/>
                  </a:moveTo>
                  <a:cubicBezTo>
                    <a:pt x="3167" y="2584"/>
                    <a:pt x="3227" y="2810"/>
                    <a:pt x="3286" y="3000"/>
                  </a:cubicBezTo>
                  <a:lnTo>
                    <a:pt x="2977" y="3298"/>
                  </a:lnTo>
                  <a:cubicBezTo>
                    <a:pt x="2941" y="3334"/>
                    <a:pt x="2881" y="3358"/>
                    <a:pt x="2834" y="3358"/>
                  </a:cubicBezTo>
                  <a:lnTo>
                    <a:pt x="2786" y="3358"/>
                  </a:lnTo>
                  <a:cubicBezTo>
                    <a:pt x="2691" y="3358"/>
                    <a:pt x="2596" y="3274"/>
                    <a:pt x="2596" y="3167"/>
                  </a:cubicBezTo>
                  <a:lnTo>
                    <a:pt x="2596" y="3108"/>
                  </a:lnTo>
                  <a:cubicBezTo>
                    <a:pt x="2858" y="2929"/>
                    <a:pt x="3048" y="2667"/>
                    <a:pt x="3120" y="2346"/>
                  </a:cubicBezTo>
                  <a:close/>
                  <a:moveTo>
                    <a:pt x="2262" y="3274"/>
                  </a:moveTo>
                  <a:cubicBezTo>
                    <a:pt x="2274" y="3381"/>
                    <a:pt x="2334" y="3465"/>
                    <a:pt x="2393" y="3524"/>
                  </a:cubicBezTo>
                  <a:lnTo>
                    <a:pt x="2119" y="3774"/>
                  </a:lnTo>
                  <a:cubicBezTo>
                    <a:pt x="2048" y="3852"/>
                    <a:pt x="1953" y="3890"/>
                    <a:pt x="1856" y="3890"/>
                  </a:cubicBezTo>
                  <a:cubicBezTo>
                    <a:pt x="1759" y="3890"/>
                    <a:pt x="1661" y="3852"/>
                    <a:pt x="1584" y="3774"/>
                  </a:cubicBezTo>
                  <a:lnTo>
                    <a:pt x="1429" y="3631"/>
                  </a:lnTo>
                  <a:cubicBezTo>
                    <a:pt x="1453" y="3584"/>
                    <a:pt x="1465" y="3524"/>
                    <a:pt x="1465" y="3465"/>
                  </a:cubicBezTo>
                  <a:lnTo>
                    <a:pt x="1465" y="3274"/>
                  </a:lnTo>
                  <a:cubicBezTo>
                    <a:pt x="1584" y="3322"/>
                    <a:pt x="1727" y="3334"/>
                    <a:pt x="1857" y="3334"/>
                  </a:cubicBezTo>
                  <a:cubicBezTo>
                    <a:pt x="1988" y="3334"/>
                    <a:pt x="2119" y="3322"/>
                    <a:pt x="2262" y="3274"/>
                  </a:cubicBezTo>
                  <a:close/>
                  <a:moveTo>
                    <a:pt x="1857" y="0"/>
                  </a:moveTo>
                  <a:cubicBezTo>
                    <a:pt x="1072" y="0"/>
                    <a:pt x="429" y="619"/>
                    <a:pt x="369" y="1464"/>
                  </a:cubicBezTo>
                  <a:cubicBezTo>
                    <a:pt x="333" y="1810"/>
                    <a:pt x="214" y="2536"/>
                    <a:pt x="72" y="2941"/>
                  </a:cubicBezTo>
                  <a:cubicBezTo>
                    <a:pt x="0" y="3119"/>
                    <a:pt x="83" y="3310"/>
                    <a:pt x="262" y="3405"/>
                  </a:cubicBezTo>
                  <a:cubicBezTo>
                    <a:pt x="393" y="3465"/>
                    <a:pt x="595" y="3536"/>
                    <a:pt x="857" y="3596"/>
                  </a:cubicBezTo>
                  <a:lnTo>
                    <a:pt x="405" y="3822"/>
                  </a:lnTo>
                  <a:cubicBezTo>
                    <a:pt x="155" y="3941"/>
                    <a:pt x="12" y="4191"/>
                    <a:pt x="12" y="4477"/>
                  </a:cubicBezTo>
                  <a:lnTo>
                    <a:pt x="12" y="5953"/>
                  </a:lnTo>
                  <a:cubicBezTo>
                    <a:pt x="12" y="6036"/>
                    <a:pt x="83" y="6132"/>
                    <a:pt x="191" y="6132"/>
                  </a:cubicBezTo>
                  <a:cubicBezTo>
                    <a:pt x="274" y="6132"/>
                    <a:pt x="369" y="6048"/>
                    <a:pt x="369" y="5953"/>
                  </a:cubicBezTo>
                  <a:lnTo>
                    <a:pt x="369" y="4477"/>
                  </a:lnTo>
                  <a:cubicBezTo>
                    <a:pt x="369" y="4322"/>
                    <a:pt x="441" y="4191"/>
                    <a:pt x="572" y="4131"/>
                  </a:cubicBezTo>
                  <a:lnTo>
                    <a:pt x="1155" y="3834"/>
                  </a:lnTo>
                  <a:lnTo>
                    <a:pt x="1369" y="4024"/>
                  </a:lnTo>
                  <a:cubicBezTo>
                    <a:pt x="1512" y="4167"/>
                    <a:pt x="1691" y="4239"/>
                    <a:pt x="1869" y="4239"/>
                  </a:cubicBezTo>
                  <a:cubicBezTo>
                    <a:pt x="2048" y="4239"/>
                    <a:pt x="2238" y="4167"/>
                    <a:pt x="2381" y="4024"/>
                  </a:cubicBezTo>
                  <a:lnTo>
                    <a:pt x="2715" y="3691"/>
                  </a:lnTo>
                  <a:lnTo>
                    <a:pt x="2834" y="3691"/>
                  </a:lnTo>
                  <a:cubicBezTo>
                    <a:pt x="2977" y="3691"/>
                    <a:pt x="3108" y="3631"/>
                    <a:pt x="3215" y="3536"/>
                  </a:cubicBezTo>
                  <a:lnTo>
                    <a:pt x="5382" y="1488"/>
                  </a:lnTo>
                  <a:lnTo>
                    <a:pt x="5632" y="1738"/>
                  </a:lnTo>
                  <a:lnTo>
                    <a:pt x="2893" y="4477"/>
                  </a:lnTo>
                  <a:cubicBezTo>
                    <a:pt x="2715" y="4655"/>
                    <a:pt x="2631" y="4882"/>
                    <a:pt x="2631" y="5132"/>
                  </a:cubicBezTo>
                  <a:lnTo>
                    <a:pt x="2631" y="5929"/>
                  </a:lnTo>
                  <a:cubicBezTo>
                    <a:pt x="2631" y="6025"/>
                    <a:pt x="2703" y="6108"/>
                    <a:pt x="2810" y="6108"/>
                  </a:cubicBezTo>
                  <a:cubicBezTo>
                    <a:pt x="2893" y="6108"/>
                    <a:pt x="2989" y="6036"/>
                    <a:pt x="2989" y="5929"/>
                  </a:cubicBezTo>
                  <a:lnTo>
                    <a:pt x="2989" y="5132"/>
                  </a:lnTo>
                  <a:cubicBezTo>
                    <a:pt x="2989" y="4977"/>
                    <a:pt x="3048" y="4834"/>
                    <a:pt x="3155" y="4727"/>
                  </a:cubicBezTo>
                  <a:lnTo>
                    <a:pt x="6227" y="1643"/>
                  </a:lnTo>
                  <a:cubicBezTo>
                    <a:pt x="6370" y="1512"/>
                    <a:pt x="6429" y="1310"/>
                    <a:pt x="6382" y="1131"/>
                  </a:cubicBezTo>
                  <a:lnTo>
                    <a:pt x="6263" y="679"/>
                  </a:lnTo>
                  <a:lnTo>
                    <a:pt x="6382" y="572"/>
                  </a:lnTo>
                  <a:cubicBezTo>
                    <a:pt x="6453" y="512"/>
                    <a:pt x="6453" y="393"/>
                    <a:pt x="6382" y="321"/>
                  </a:cubicBezTo>
                  <a:cubicBezTo>
                    <a:pt x="6352" y="286"/>
                    <a:pt x="6307" y="268"/>
                    <a:pt x="6261" y="268"/>
                  </a:cubicBezTo>
                  <a:cubicBezTo>
                    <a:pt x="6215" y="268"/>
                    <a:pt x="6168" y="286"/>
                    <a:pt x="6132" y="321"/>
                  </a:cubicBezTo>
                  <a:lnTo>
                    <a:pt x="3572" y="2738"/>
                  </a:lnTo>
                  <a:cubicBezTo>
                    <a:pt x="3453" y="2322"/>
                    <a:pt x="3358" y="1750"/>
                    <a:pt x="3346" y="1464"/>
                  </a:cubicBezTo>
                  <a:cubicBezTo>
                    <a:pt x="3286" y="631"/>
                    <a:pt x="2643" y="0"/>
                    <a:pt x="185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84" name="Google Shape;14884;p69"/>
            <p:cNvSpPr/>
            <p:nvPr/>
          </p:nvSpPr>
          <p:spPr>
            <a:xfrm>
              <a:off x="5740078" y="2905929"/>
              <a:ext cx="225547" cy="189516"/>
            </a:xfrm>
            <a:custGeom>
              <a:avLst/>
              <a:gdLst/>
              <a:ahLst/>
              <a:cxnLst/>
              <a:rect l="l" t="t" r="r" b="b"/>
              <a:pathLst>
                <a:path w="7086" h="5954" extrusionOk="0">
                  <a:moveTo>
                    <a:pt x="549" y="0"/>
                  </a:moveTo>
                  <a:cubicBezTo>
                    <a:pt x="251" y="0"/>
                    <a:pt x="1" y="250"/>
                    <a:pt x="1" y="548"/>
                  </a:cubicBezTo>
                  <a:lnTo>
                    <a:pt x="1" y="5072"/>
                  </a:lnTo>
                  <a:cubicBezTo>
                    <a:pt x="1" y="5156"/>
                    <a:pt x="72" y="5251"/>
                    <a:pt x="180" y="5251"/>
                  </a:cubicBezTo>
                  <a:cubicBezTo>
                    <a:pt x="263" y="5251"/>
                    <a:pt x="358" y="5179"/>
                    <a:pt x="358" y="5072"/>
                  </a:cubicBezTo>
                  <a:lnTo>
                    <a:pt x="358" y="548"/>
                  </a:lnTo>
                  <a:cubicBezTo>
                    <a:pt x="358" y="441"/>
                    <a:pt x="441" y="357"/>
                    <a:pt x="549" y="357"/>
                  </a:cubicBezTo>
                  <a:lnTo>
                    <a:pt x="6537" y="357"/>
                  </a:lnTo>
                  <a:cubicBezTo>
                    <a:pt x="6645" y="357"/>
                    <a:pt x="6728" y="441"/>
                    <a:pt x="6728" y="548"/>
                  </a:cubicBezTo>
                  <a:lnTo>
                    <a:pt x="6728" y="5394"/>
                  </a:lnTo>
                  <a:cubicBezTo>
                    <a:pt x="6728" y="5501"/>
                    <a:pt x="6645" y="5596"/>
                    <a:pt x="6537" y="5596"/>
                  </a:cubicBezTo>
                  <a:lnTo>
                    <a:pt x="2108" y="5596"/>
                  </a:lnTo>
                  <a:cubicBezTo>
                    <a:pt x="2025" y="5596"/>
                    <a:pt x="1930" y="5668"/>
                    <a:pt x="1930" y="5775"/>
                  </a:cubicBezTo>
                  <a:cubicBezTo>
                    <a:pt x="1930" y="5870"/>
                    <a:pt x="2013" y="5953"/>
                    <a:pt x="2108" y="5953"/>
                  </a:cubicBezTo>
                  <a:lnTo>
                    <a:pt x="6537" y="5953"/>
                  </a:lnTo>
                  <a:cubicBezTo>
                    <a:pt x="6835" y="5953"/>
                    <a:pt x="7085" y="5691"/>
                    <a:pt x="7085" y="5394"/>
                  </a:cubicBezTo>
                  <a:lnTo>
                    <a:pt x="7085" y="548"/>
                  </a:lnTo>
                  <a:cubicBezTo>
                    <a:pt x="7085" y="238"/>
                    <a:pt x="6847" y="0"/>
                    <a:pt x="653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85" name="Google Shape;14885;p69"/>
            <p:cNvSpPr/>
            <p:nvPr/>
          </p:nvSpPr>
          <p:spPr>
            <a:xfrm>
              <a:off x="5793902" y="2928464"/>
              <a:ext cx="131553" cy="130598"/>
            </a:xfrm>
            <a:custGeom>
              <a:avLst/>
              <a:gdLst/>
              <a:ahLst/>
              <a:cxnLst/>
              <a:rect l="l" t="t" r="r" b="b"/>
              <a:pathLst>
                <a:path w="4133" h="4103" extrusionOk="0">
                  <a:moveTo>
                    <a:pt x="1870" y="757"/>
                  </a:moveTo>
                  <a:cubicBezTo>
                    <a:pt x="2227" y="757"/>
                    <a:pt x="2537" y="876"/>
                    <a:pt x="2811" y="1090"/>
                  </a:cubicBezTo>
                  <a:lnTo>
                    <a:pt x="1751" y="2150"/>
                  </a:lnTo>
                  <a:cubicBezTo>
                    <a:pt x="1679" y="2221"/>
                    <a:pt x="1679" y="2328"/>
                    <a:pt x="1751" y="2400"/>
                  </a:cubicBezTo>
                  <a:cubicBezTo>
                    <a:pt x="1775" y="2424"/>
                    <a:pt x="1822" y="2447"/>
                    <a:pt x="1870" y="2447"/>
                  </a:cubicBezTo>
                  <a:cubicBezTo>
                    <a:pt x="1918" y="2447"/>
                    <a:pt x="1953" y="2424"/>
                    <a:pt x="1989" y="2400"/>
                  </a:cubicBezTo>
                  <a:lnTo>
                    <a:pt x="2513" y="1876"/>
                  </a:lnTo>
                  <a:cubicBezTo>
                    <a:pt x="2584" y="1995"/>
                    <a:pt x="2632" y="2126"/>
                    <a:pt x="2632" y="2281"/>
                  </a:cubicBezTo>
                  <a:cubicBezTo>
                    <a:pt x="2632" y="2697"/>
                    <a:pt x="2287" y="3043"/>
                    <a:pt x="1870" y="3043"/>
                  </a:cubicBezTo>
                  <a:cubicBezTo>
                    <a:pt x="1453" y="3043"/>
                    <a:pt x="1108" y="2697"/>
                    <a:pt x="1108" y="2281"/>
                  </a:cubicBezTo>
                  <a:cubicBezTo>
                    <a:pt x="1108" y="1864"/>
                    <a:pt x="1453" y="1519"/>
                    <a:pt x="1870" y="1519"/>
                  </a:cubicBezTo>
                  <a:cubicBezTo>
                    <a:pt x="1953" y="1519"/>
                    <a:pt x="2049" y="1447"/>
                    <a:pt x="2049" y="1340"/>
                  </a:cubicBezTo>
                  <a:cubicBezTo>
                    <a:pt x="2049" y="1233"/>
                    <a:pt x="1977" y="1162"/>
                    <a:pt x="1870" y="1162"/>
                  </a:cubicBezTo>
                  <a:cubicBezTo>
                    <a:pt x="1263" y="1162"/>
                    <a:pt x="763" y="1650"/>
                    <a:pt x="763" y="2269"/>
                  </a:cubicBezTo>
                  <a:cubicBezTo>
                    <a:pt x="763" y="2876"/>
                    <a:pt x="1263" y="3364"/>
                    <a:pt x="1870" y="3364"/>
                  </a:cubicBezTo>
                  <a:cubicBezTo>
                    <a:pt x="2477" y="3364"/>
                    <a:pt x="2965" y="2876"/>
                    <a:pt x="2965" y="2269"/>
                  </a:cubicBezTo>
                  <a:cubicBezTo>
                    <a:pt x="2965" y="2031"/>
                    <a:pt x="2894" y="1804"/>
                    <a:pt x="2763" y="1614"/>
                  </a:cubicBezTo>
                  <a:lnTo>
                    <a:pt x="3049" y="1328"/>
                  </a:lnTo>
                  <a:cubicBezTo>
                    <a:pt x="3251" y="1578"/>
                    <a:pt x="3370" y="1912"/>
                    <a:pt x="3370" y="2269"/>
                  </a:cubicBezTo>
                  <a:cubicBezTo>
                    <a:pt x="3370" y="3102"/>
                    <a:pt x="2703" y="3769"/>
                    <a:pt x="1870" y="3769"/>
                  </a:cubicBezTo>
                  <a:cubicBezTo>
                    <a:pt x="1036" y="3769"/>
                    <a:pt x="370" y="3102"/>
                    <a:pt x="370" y="2269"/>
                  </a:cubicBezTo>
                  <a:cubicBezTo>
                    <a:pt x="370" y="1435"/>
                    <a:pt x="1036" y="757"/>
                    <a:pt x="1870" y="757"/>
                  </a:cubicBezTo>
                  <a:close/>
                  <a:moveTo>
                    <a:pt x="3924" y="1"/>
                  </a:moveTo>
                  <a:cubicBezTo>
                    <a:pt x="3879" y="1"/>
                    <a:pt x="3834" y="19"/>
                    <a:pt x="3799" y="54"/>
                  </a:cubicBezTo>
                  <a:lnTo>
                    <a:pt x="3537" y="328"/>
                  </a:lnTo>
                  <a:lnTo>
                    <a:pt x="3537" y="197"/>
                  </a:lnTo>
                  <a:cubicBezTo>
                    <a:pt x="3537" y="102"/>
                    <a:pt x="3453" y="19"/>
                    <a:pt x="3358" y="19"/>
                  </a:cubicBezTo>
                  <a:cubicBezTo>
                    <a:pt x="3263" y="19"/>
                    <a:pt x="3180" y="90"/>
                    <a:pt x="3180" y="197"/>
                  </a:cubicBezTo>
                  <a:lnTo>
                    <a:pt x="3180" y="685"/>
                  </a:lnTo>
                  <a:lnTo>
                    <a:pt x="3037" y="816"/>
                  </a:lnTo>
                  <a:cubicBezTo>
                    <a:pt x="2715" y="554"/>
                    <a:pt x="2310" y="388"/>
                    <a:pt x="1870" y="388"/>
                  </a:cubicBezTo>
                  <a:cubicBezTo>
                    <a:pt x="834" y="388"/>
                    <a:pt x="1" y="1221"/>
                    <a:pt x="1" y="2245"/>
                  </a:cubicBezTo>
                  <a:cubicBezTo>
                    <a:pt x="1" y="3269"/>
                    <a:pt x="834" y="4102"/>
                    <a:pt x="1870" y="4102"/>
                  </a:cubicBezTo>
                  <a:cubicBezTo>
                    <a:pt x="2894" y="4102"/>
                    <a:pt x="3727" y="3269"/>
                    <a:pt x="3727" y="2245"/>
                  </a:cubicBezTo>
                  <a:cubicBezTo>
                    <a:pt x="3727" y="1804"/>
                    <a:pt x="3561" y="1388"/>
                    <a:pt x="3299" y="1066"/>
                  </a:cubicBezTo>
                  <a:lnTo>
                    <a:pt x="3430" y="935"/>
                  </a:lnTo>
                  <a:lnTo>
                    <a:pt x="3918" y="935"/>
                  </a:lnTo>
                  <a:cubicBezTo>
                    <a:pt x="4013" y="935"/>
                    <a:pt x="4096" y="864"/>
                    <a:pt x="4096" y="757"/>
                  </a:cubicBezTo>
                  <a:cubicBezTo>
                    <a:pt x="4084" y="673"/>
                    <a:pt x="4013" y="578"/>
                    <a:pt x="3918" y="578"/>
                  </a:cubicBezTo>
                  <a:lnTo>
                    <a:pt x="3787" y="578"/>
                  </a:lnTo>
                  <a:lnTo>
                    <a:pt x="4049" y="316"/>
                  </a:lnTo>
                  <a:cubicBezTo>
                    <a:pt x="4132" y="245"/>
                    <a:pt x="4132" y="138"/>
                    <a:pt x="4049" y="54"/>
                  </a:cubicBezTo>
                  <a:cubicBezTo>
                    <a:pt x="4013" y="19"/>
                    <a:pt x="3968" y="1"/>
                    <a:pt x="392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886" name="Google Shape;14886;p69"/>
          <p:cNvGrpSpPr/>
          <p:nvPr/>
        </p:nvGrpSpPr>
        <p:grpSpPr>
          <a:xfrm>
            <a:off x="1327676" y="2986680"/>
            <a:ext cx="347934" cy="310024"/>
            <a:chOff x="1327676" y="2910480"/>
            <a:chExt cx="347934" cy="310024"/>
          </a:xfrm>
        </p:grpSpPr>
        <p:sp>
          <p:nvSpPr>
            <p:cNvPr id="14887" name="Google Shape;14887;p69"/>
            <p:cNvSpPr/>
            <p:nvPr/>
          </p:nvSpPr>
          <p:spPr>
            <a:xfrm>
              <a:off x="1367081" y="3067370"/>
              <a:ext cx="43257" cy="15565"/>
            </a:xfrm>
            <a:custGeom>
              <a:avLst/>
              <a:gdLst/>
              <a:ahLst/>
              <a:cxnLst/>
              <a:rect l="l" t="t" r="r" b="b"/>
              <a:pathLst>
                <a:path w="1359" h="489" extrusionOk="0">
                  <a:moveTo>
                    <a:pt x="167" y="0"/>
                  </a:moveTo>
                  <a:cubicBezTo>
                    <a:pt x="72" y="0"/>
                    <a:pt x="1" y="72"/>
                    <a:pt x="1" y="167"/>
                  </a:cubicBezTo>
                  <a:cubicBezTo>
                    <a:pt x="1" y="250"/>
                    <a:pt x="72" y="322"/>
                    <a:pt x="167" y="322"/>
                  </a:cubicBezTo>
                  <a:cubicBezTo>
                    <a:pt x="346" y="322"/>
                    <a:pt x="870" y="358"/>
                    <a:pt x="1120" y="477"/>
                  </a:cubicBezTo>
                  <a:cubicBezTo>
                    <a:pt x="1144" y="488"/>
                    <a:pt x="1168" y="488"/>
                    <a:pt x="1191" y="488"/>
                  </a:cubicBezTo>
                  <a:cubicBezTo>
                    <a:pt x="1251" y="488"/>
                    <a:pt x="1310" y="465"/>
                    <a:pt x="1346" y="405"/>
                  </a:cubicBezTo>
                  <a:cubicBezTo>
                    <a:pt x="1358" y="322"/>
                    <a:pt x="1334" y="238"/>
                    <a:pt x="1251" y="191"/>
                  </a:cubicBezTo>
                  <a:cubicBezTo>
                    <a:pt x="882" y="12"/>
                    <a:pt x="191"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88" name="Google Shape;14888;p69"/>
            <p:cNvSpPr/>
            <p:nvPr/>
          </p:nvSpPr>
          <p:spPr>
            <a:xfrm>
              <a:off x="1350402" y="3170436"/>
              <a:ext cx="10663" cy="48541"/>
            </a:xfrm>
            <a:custGeom>
              <a:avLst/>
              <a:gdLst/>
              <a:ahLst/>
              <a:cxnLst/>
              <a:rect l="l" t="t" r="r" b="b"/>
              <a:pathLst>
                <a:path w="335" h="1525" extrusionOk="0">
                  <a:moveTo>
                    <a:pt x="168" y="1"/>
                  </a:moveTo>
                  <a:cubicBezTo>
                    <a:pt x="84" y="1"/>
                    <a:pt x="1" y="84"/>
                    <a:pt x="1" y="168"/>
                  </a:cubicBezTo>
                  <a:lnTo>
                    <a:pt x="1" y="1358"/>
                  </a:lnTo>
                  <a:cubicBezTo>
                    <a:pt x="1" y="1453"/>
                    <a:pt x="84" y="1525"/>
                    <a:pt x="168" y="1525"/>
                  </a:cubicBezTo>
                  <a:cubicBezTo>
                    <a:pt x="263" y="1525"/>
                    <a:pt x="334" y="1453"/>
                    <a:pt x="334" y="1358"/>
                  </a:cubicBezTo>
                  <a:lnTo>
                    <a:pt x="334" y="168"/>
                  </a:lnTo>
                  <a:cubicBezTo>
                    <a:pt x="334" y="84"/>
                    <a:pt x="263" y="1"/>
                    <a:pt x="16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89" name="Google Shape;14889;p69"/>
            <p:cNvSpPr/>
            <p:nvPr/>
          </p:nvSpPr>
          <p:spPr>
            <a:xfrm>
              <a:off x="1327676" y="3040187"/>
              <a:ext cx="201643" cy="180317"/>
            </a:xfrm>
            <a:custGeom>
              <a:avLst/>
              <a:gdLst/>
              <a:ahLst/>
              <a:cxnLst/>
              <a:rect l="l" t="t" r="r" b="b"/>
              <a:pathLst>
                <a:path w="6335" h="5665" extrusionOk="0">
                  <a:moveTo>
                    <a:pt x="5894" y="628"/>
                  </a:moveTo>
                  <a:lnTo>
                    <a:pt x="5954" y="866"/>
                  </a:lnTo>
                  <a:cubicBezTo>
                    <a:pt x="5977" y="926"/>
                    <a:pt x="5966" y="997"/>
                    <a:pt x="5918" y="1045"/>
                  </a:cubicBezTo>
                  <a:lnTo>
                    <a:pt x="5823" y="1140"/>
                  </a:lnTo>
                  <a:lnTo>
                    <a:pt x="5596" y="914"/>
                  </a:lnTo>
                  <a:lnTo>
                    <a:pt x="5894" y="628"/>
                  </a:lnTo>
                  <a:close/>
                  <a:moveTo>
                    <a:pt x="2941" y="307"/>
                  </a:moveTo>
                  <a:lnTo>
                    <a:pt x="2941" y="961"/>
                  </a:lnTo>
                  <a:cubicBezTo>
                    <a:pt x="2941" y="1057"/>
                    <a:pt x="2906" y="1164"/>
                    <a:pt x="2870" y="1271"/>
                  </a:cubicBezTo>
                  <a:lnTo>
                    <a:pt x="2787" y="1438"/>
                  </a:lnTo>
                  <a:cubicBezTo>
                    <a:pt x="2775" y="1450"/>
                    <a:pt x="2775" y="1473"/>
                    <a:pt x="2775" y="1509"/>
                  </a:cubicBezTo>
                  <a:lnTo>
                    <a:pt x="2775" y="1854"/>
                  </a:lnTo>
                  <a:cubicBezTo>
                    <a:pt x="2775" y="2104"/>
                    <a:pt x="2667" y="2331"/>
                    <a:pt x="2513" y="2485"/>
                  </a:cubicBezTo>
                  <a:cubicBezTo>
                    <a:pt x="2363" y="2635"/>
                    <a:pt x="2165" y="2727"/>
                    <a:pt x="1954" y="2727"/>
                  </a:cubicBezTo>
                  <a:cubicBezTo>
                    <a:pt x="1930" y="2727"/>
                    <a:pt x="1906" y="2726"/>
                    <a:pt x="1882" y="2724"/>
                  </a:cubicBezTo>
                  <a:cubicBezTo>
                    <a:pt x="1417" y="2712"/>
                    <a:pt x="1048" y="2307"/>
                    <a:pt x="1048" y="1819"/>
                  </a:cubicBezTo>
                  <a:lnTo>
                    <a:pt x="1048" y="1521"/>
                  </a:lnTo>
                  <a:cubicBezTo>
                    <a:pt x="1048" y="1497"/>
                    <a:pt x="1048" y="1473"/>
                    <a:pt x="1036" y="1450"/>
                  </a:cubicBezTo>
                  <a:lnTo>
                    <a:pt x="929" y="1259"/>
                  </a:lnTo>
                  <a:cubicBezTo>
                    <a:pt x="905" y="1176"/>
                    <a:pt x="870" y="1104"/>
                    <a:pt x="870" y="1021"/>
                  </a:cubicBezTo>
                  <a:lnTo>
                    <a:pt x="870" y="997"/>
                  </a:lnTo>
                  <a:cubicBezTo>
                    <a:pt x="870" y="616"/>
                    <a:pt x="1179" y="307"/>
                    <a:pt x="1572" y="307"/>
                  </a:cubicBezTo>
                  <a:close/>
                  <a:moveTo>
                    <a:pt x="2275" y="2986"/>
                  </a:moveTo>
                  <a:cubicBezTo>
                    <a:pt x="2286" y="3045"/>
                    <a:pt x="2298" y="3081"/>
                    <a:pt x="2310" y="3117"/>
                  </a:cubicBezTo>
                  <a:lnTo>
                    <a:pt x="2167" y="3259"/>
                  </a:lnTo>
                  <a:cubicBezTo>
                    <a:pt x="2102" y="3325"/>
                    <a:pt x="2013" y="3358"/>
                    <a:pt x="1923" y="3358"/>
                  </a:cubicBezTo>
                  <a:cubicBezTo>
                    <a:pt x="1834" y="3358"/>
                    <a:pt x="1745" y="3325"/>
                    <a:pt x="1679" y="3259"/>
                  </a:cubicBezTo>
                  <a:lnTo>
                    <a:pt x="1536" y="3128"/>
                  </a:lnTo>
                  <a:cubicBezTo>
                    <a:pt x="1560" y="3081"/>
                    <a:pt x="1572" y="3045"/>
                    <a:pt x="1572" y="2986"/>
                  </a:cubicBezTo>
                  <a:cubicBezTo>
                    <a:pt x="1679" y="3009"/>
                    <a:pt x="1775" y="3045"/>
                    <a:pt x="1882" y="3045"/>
                  </a:cubicBezTo>
                  <a:lnTo>
                    <a:pt x="1917" y="3045"/>
                  </a:lnTo>
                  <a:cubicBezTo>
                    <a:pt x="2036" y="3045"/>
                    <a:pt x="2167" y="3021"/>
                    <a:pt x="2275" y="2986"/>
                  </a:cubicBezTo>
                  <a:close/>
                  <a:moveTo>
                    <a:pt x="6162" y="0"/>
                  </a:moveTo>
                  <a:cubicBezTo>
                    <a:pt x="6120" y="0"/>
                    <a:pt x="6079" y="15"/>
                    <a:pt x="6049" y="45"/>
                  </a:cubicBezTo>
                  <a:lnTo>
                    <a:pt x="2906" y="3021"/>
                  </a:lnTo>
                  <a:cubicBezTo>
                    <a:pt x="2882" y="3057"/>
                    <a:pt x="2834" y="3069"/>
                    <a:pt x="2787" y="3069"/>
                  </a:cubicBezTo>
                  <a:lnTo>
                    <a:pt x="2763" y="3069"/>
                  </a:lnTo>
                  <a:cubicBezTo>
                    <a:pt x="2656" y="3069"/>
                    <a:pt x="2584" y="2997"/>
                    <a:pt x="2584" y="2890"/>
                  </a:cubicBezTo>
                  <a:lnTo>
                    <a:pt x="2584" y="2843"/>
                  </a:lnTo>
                  <a:cubicBezTo>
                    <a:pt x="2644" y="2819"/>
                    <a:pt x="2679" y="2771"/>
                    <a:pt x="2727" y="2724"/>
                  </a:cubicBezTo>
                  <a:cubicBezTo>
                    <a:pt x="2965" y="2497"/>
                    <a:pt x="3084" y="2200"/>
                    <a:pt x="3084" y="1878"/>
                  </a:cubicBezTo>
                  <a:lnTo>
                    <a:pt x="3084" y="1581"/>
                  </a:lnTo>
                  <a:lnTo>
                    <a:pt x="3144" y="1450"/>
                  </a:lnTo>
                  <a:cubicBezTo>
                    <a:pt x="3215" y="1307"/>
                    <a:pt x="3251" y="1152"/>
                    <a:pt x="3251" y="997"/>
                  </a:cubicBezTo>
                  <a:lnTo>
                    <a:pt x="3251" y="176"/>
                  </a:lnTo>
                  <a:cubicBezTo>
                    <a:pt x="3251" y="92"/>
                    <a:pt x="3179" y="21"/>
                    <a:pt x="3084" y="21"/>
                  </a:cubicBezTo>
                  <a:lnTo>
                    <a:pt x="1548" y="21"/>
                  </a:lnTo>
                  <a:cubicBezTo>
                    <a:pt x="1001" y="21"/>
                    <a:pt x="536" y="461"/>
                    <a:pt x="536" y="1033"/>
                  </a:cubicBezTo>
                  <a:lnTo>
                    <a:pt x="536" y="1045"/>
                  </a:lnTo>
                  <a:cubicBezTo>
                    <a:pt x="536" y="1176"/>
                    <a:pt x="572" y="1295"/>
                    <a:pt x="632" y="1414"/>
                  </a:cubicBezTo>
                  <a:lnTo>
                    <a:pt x="703" y="1581"/>
                  </a:lnTo>
                  <a:lnTo>
                    <a:pt x="703" y="1831"/>
                  </a:lnTo>
                  <a:cubicBezTo>
                    <a:pt x="703" y="2247"/>
                    <a:pt x="917" y="2616"/>
                    <a:pt x="1215" y="2843"/>
                  </a:cubicBezTo>
                  <a:lnTo>
                    <a:pt x="1215" y="2997"/>
                  </a:lnTo>
                  <a:cubicBezTo>
                    <a:pt x="1215" y="3069"/>
                    <a:pt x="1155" y="3140"/>
                    <a:pt x="1072" y="3176"/>
                  </a:cubicBezTo>
                  <a:lnTo>
                    <a:pt x="501" y="3343"/>
                  </a:lnTo>
                  <a:cubicBezTo>
                    <a:pt x="215" y="3414"/>
                    <a:pt x="0" y="3676"/>
                    <a:pt x="0" y="3974"/>
                  </a:cubicBezTo>
                  <a:lnTo>
                    <a:pt x="0" y="5462"/>
                  </a:lnTo>
                  <a:cubicBezTo>
                    <a:pt x="0" y="5557"/>
                    <a:pt x="84" y="5629"/>
                    <a:pt x="167" y="5629"/>
                  </a:cubicBezTo>
                  <a:cubicBezTo>
                    <a:pt x="262" y="5629"/>
                    <a:pt x="334" y="5557"/>
                    <a:pt x="334" y="5462"/>
                  </a:cubicBezTo>
                  <a:lnTo>
                    <a:pt x="334" y="3974"/>
                  </a:lnTo>
                  <a:cubicBezTo>
                    <a:pt x="334" y="3831"/>
                    <a:pt x="441" y="3676"/>
                    <a:pt x="584" y="3640"/>
                  </a:cubicBezTo>
                  <a:lnTo>
                    <a:pt x="1167" y="3474"/>
                  </a:lnTo>
                  <a:cubicBezTo>
                    <a:pt x="1215" y="3450"/>
                    <a:pt x="1251" y="3438"/>
                    <a:pt x="1298" y="3414"/>
                  </a:cubicBezTo>
                  <a:lnTo>
                    <a:pt x="1405" y="3521"/>
                  </a:lnTo>
                  <a:cubicBezTo>
                    <a:pt x="1536" y="3652"/>
                    <a:pt x="1703" y="3712"/>
                    <a:pt x="1882" y="3712"/>
                  </a:cubicBezTo>
                  <a:cubicBezTo>
                    <a:pt x="2060" y="3712"/>
                    <a:pt x="2227" y="3652"/>
                    <a:pt x="2358" y="3521"/>
                  </a:cubicBezTo>
                  <a:lnTo>
                    <a:pt x="2501" y="3367"/>
                  </a:lnTo>
                  <a:cubicBezTo>
                    <a:pt x="2584" y="3402"/>
                    <a:pt x="2656" y="3426"/>
                    <a:pt x="2727" y="3426"/>
                  </a:cubicBezTo>
                  <a:lnTo>
                    <a:pt x="2763" y="3426"/>
                  </a:lnTo>
                  <a:cubicBezTo>
                    <a:pt x="2894" y="3426"/>
                    <a:pt x="3013" y="3378"/>
                    <a:pt x="3096" y="3295"/>
                  </a:cubicBezTo>
                  <a:lnTo>
                    <a:pt x="5334" y="1176"/>
                  </a:lnTo>
                  <a:lnTo>
                    <a:pt x="5561" y="1402"/>
                  </a:lnTo>
                  <a:lnTo>
                    <a:pt x="2965" y="3986"/>
                  </a:lnTo>
                  <a:cubicBezTo>
                    <a:pt x="2798" y="4152"/>
                    <a:pt x="2715" y="4367"/>
                    <a:pt x="2715" y="4581"/>
                  </a:cubicBezTo>
                  <a:lnTo>
                    <a:pt x="2715" y="5498"/>
                  </a:lnTo>
                  <a:cubicBezTo>
                    <a:pt x="2715" y="5581"/>
                    <a:pt x="2787" y="5664"/>
                    <a:pt x="2882" y="5664"/>
                  </a:cubicBezTo>
                  <a:cubicBezTo>
                    <a:pt x="2965" y="5664"/>
                    <a:pt x="3037" y="5581"/>
                    <a:pt x="3037" y="5498"/>
                  </a:cubicBezTo>
                  <a:lnTo>
                    <a:pt x="3037" y="4581"/>
                  </a:lnTo>
                  <a:cubicBezTo>
                    <a:pt x="3037" y="4450"/>
                    <a:pt x="3096" y="4319"/>
                    <a:pt x="3191" y="4212"/>
                  </a:cubicBezTo>
                  <a:lnTo>
                    <a:pt x="6096" y="1307"/>
                  </a:lnTo>
                  <a:cubicBezTo>
                    <a:pt x="6216" y="1200"/>
                    <a:pt x="6275" y="997"/>
                    <a:pt x="6227" y="831"/>
                  </a:cubicBezTo>
                  <a:lnTo>
                    <a:pt x="6168" y="378"/>
                  </a:lnTo>
                  <a:lnTo>
                    <a:pt x="6275" y="271"/>
                  </a:lnTo>
                  <a:cubicBezTo>
                    <a:pt x="6335" y="211"/>
                    <a:pt x="6335" y="104"/>
                    <a:pt x="6275" y="45"/>
                  </a:cubicBezTo>
                  <a:cubicBezTo>
                    <a:pt x="6245" y="15"/>
                    <a:pt x="6204" y="0"/>
                    <a:pt x="616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0" name="Google Shape;14890;p69"/>
            <p:cNvSpPr/>
            <p:nvPr/>
          </p:nvSpPr>
          <p:spPr>
            <a:xfrm>
              <a:off x="1470179" y="2910480"/>
              <a:ext cx="205431" cy="173601"/>
            </a:xfrm>
            <a:custGeom>
              <a:avLst/>
              <a:gdLst/>
              <a:ahLst/>
              <a:cxnLst/>
              <a:rect l="l" t="t" r="r" b="b"/>
              <a:pathLst>
                <a:path w="6454" h="5454" extrusionOk="0">
                  <a:moveTo>
                    <a:pt x="500" y="0"/>
                  </a:moveTo>
                  <a:cubicBezTo>
                    <a:pt x="215" y="0"/>
                    <a:pt x="0" y="226"/>
                    <a:pt x="0" y="512"/>
                  </a:cubicBezTo>
                  <a:lnTo>
                    <a:pt x="0" y="4822"/>
                  </a:lnTo>
                  <a:cubicBezTo>
                    <a:pt x="0" y="4917"/>
                    <a:pt x="72" y="4989"/>
                    <a:pt x="155" y="4989"/>
                  </a:cubicBezTo>
                  <a:cubicBezTo>
                    <a:pt x="250" y="4989"/>
                    <a:pt x="322" y="4917"/>
                    <a:pt x="322" y="4822"/>
                  </a:cubicBezTo>
                  <a:lnTo>
                    <a:pt x="322" y="512"/>
                  </a:lnTo>
                  <a:cubicBezTo>
                    <a:pt x="322" y="405"/>
                    <a:pt x="393" y="322"/>
                    <a:pt x="500" y="322"/>
                  </a:cubicBezTo>
                  <a:lnTo>
                    <a:pt x="5953" y="322"/>
                  </a:lnTo>
                  <a:cubicBezTo>
                    <a:pt x="6049" y="322"/>
                    <a:pt x="6132" y="405"/>
                    <a:pt x="6132" y="512"/>
                  </a:cubicBezTo>
                  <a:lnTo>
                    <a:pt x="6132" y="4941"/>
                  </a:lnTo>
                  <a:cubicBezTo>
                    <a:pt x="6132" y="5048"/>
                    <a:pt x="6049" y="5120"/>
                    <a:pt x="5953" y="5120"/>
                  </a:cubicBezTo>
                  <a:lnTo>
                    <a:pt x="2298" y="5120"/>
                  </a:lnTo>
                  <a:cubicBezTo>
                    <a:pt x="2215" y="5120"/>
                    <a:pt x="2131" y="5191"/>
                    <a:pt x="2131" y="5287"/>
                  </a:cubicBezTo>
                  <a:cubicBezTo>
                    <a:pt x="2131" y="5370"/>
                    <a:pt x="2215" y="5453"/>
                    <a:pt x="2298" y="5453"/>
                  </a:cubicBezTo>
                  <a:lnTo>
                    <a:pt x="5953" y="5453"/>
                  </a:lnTo>
                  <a:cubicBezTo>
                    <a:pt x="6227" y="5453"/>
                    <a:pt x="6453" y="5227"/>
                    <a:pt x="6453" y="4941"/>
                  </a:cubicBezTo>
                  <a:lnTo>
                    <a:pt x="6453" y="512"/>
                  </a:lnTo>
                  <a:cubicBezTo>
                    <a:pt x="6453" y="226"/>
                    <a:pt x="6215" y="0"/>
                    <a:pt x="595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1" name="Google Shape;14891;p69"/>
            <p:cNvSpPr/>
            <p:nvPr/>
          </p:nvSpPr>
          <p:spPr>
            <a:xfrm>
              <a:off x="1497075" y="2942692"/>
              <a:ext cx="152370" cy="96668"/>
            </a:xfrm>
            <a:custGeom>
              <a:avLst/>
              <a:gdLst/>
              <a:ahLst/>
              <a:cxnLst/>
              <a:rect l="l" t="t" r="r" b="b"/>
              <a:pathLst>
                <a:path w="4787" h="3037" extrusionOk="0">
                  <a:moveTo>
                    <a:pt x="3751" y="0"/>
                  </a:moveTo>
                  <a:cubicBezTo>
                    <a:pt x="3656" y="0"/>
                    <a:pt x="3584" y="72"/>
                    <a:pt x="3584" y="167"/>
                  </a:cubicBezTo>
                  <a:cubicBezTo>
                    <a:pt x="3584" y="250"/>
                    <a:pt x="3656" y="334"/>
                    <a:pt x="3751" y="334"/>
                  </a:cubicBezTo>
                  <a:lnTo>
                    <a:pt x="4215" y="334"/>
                  </a:lnTo>
                  <a:lnTo>
                    <a:pt x="2465" y="2072"/>
                  </a:lnTo>
                  <a:lnTo>
                    <a:pt x="1727" y="1322"/>
                  </a:lnTo>
                  <a:cubicBezTo>
                    <a:pt x="1697" y="1292"/>
                    <a:pt x="1656" y="1277"/>
                    <a:pt x="1614" y="1277"/>
                  </a:cubicBezTo>
                  <a:cubicBezTo>
                    <a:pt x="1572" y="1277"/>
                    <a:pt x="1531" y="1292"/>
                    <a:pt x="1501" y="1322"/>
                  </a:cubicBezTo>
                  <a:lnTo>
                    <a:pt x="60" y="2774"/>
                  </a:lnTo>
                  <a:cubicBezTo>
                    <a:pt x="1" y="2834"/>
                    <a:pt x="1" y="2929"/>
                    <a:pt x="60" y="2989"/>
                  </a:cubicBezTo>
                  <a:cubicBezTo>
                    <a:pt x="84" y="3024"/>
                    <a:pt x="132" y="3036"/>
                    <a:pt x="179" y="3036"/>
                  </a:cubicBezTo>
                  <a:cubicBezTo>
                    <a:pt x="227" y="3036"/>
                    <a:pt x="251" y="3024"/>
                    <a:pt x="298" y="2989"/>
                  </a:cubicBezTo>
                  <a:lnTo>
                    <a:pt x="1632" y="1655"/>
                  </a:lnTo>
                  <a:lnTo>
                    <a:pt x="2382" y="2393"/>
                  </a:lnTo>
                  <a:cubicBezTo>
                    <a:pt x="2412" y="2423"/>
                    <a:pt x="2453" y="2438"/>
                    <a:pt x="2495" y="2438"/>
                  </a:cubicBezTo>
                  <a:cubicBezTo>
                    <a:pt x="2537" y="2438"/>
                    <a:pt x="2578" y="2423"/>
                    <a:pt x="2608" y="2393"/>
                  </a:cubicBezTo>
                  <a:lnTo>
                    <a:pt x="4465" y="536"/>
                  </a:lnTo>
                  <a:lnTo>
                    <a:pt x="4465" y="1000"/>
                  </a:lnTo>
                  <a:cubicBezTo>
                    <a:pt x="4465" y="1084"/>
                    <a:pt x="4537" y="1167"/>
                    <a:pt x="4632" y="1167"/>
                  </a:cubicBezTo>
                  <a:cubicBezTo>
                    <a:pt x="4715" y="1167"/>
                    <a:pt x="4787" y="1084"/>
                    <a:pt x="4787" y="1000"/>
                  </a:cubicBezTo>
                  <a:lnTo>
                    <a:pt x="4787" y="155"/>
                  </a:lnTo>
                  <a:cubicBezTo>
                    <a:pt x="4751" y="72"/>
                    <a:pt x="4692" y="0"/>
                    <a:pt x="459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892" name="Google Shape;14892;p69"/>
          <p:cNvSpPr/>
          <p:nvPr/>
        </p:nvSpPr>
        <p:spPr>
          <a:xfrm>
            <a:off x="2785967" y="3271272"/>
            <a:ext cx="10663" cy="32244"/>
          </a:xfrm>
          <a:custGeom>
            <a:avLst/>
            <a:gdLst/>
            <a:ahLst/>
            <a:cxnLst/>
            <a:rect l="l" t="t" r="r" b="b"/>
            <a:pathLst>
              <a:path w="335" h="1013" extrusionOk="0">
                <a:moveTo>
                  <a:pt x="167" y="1"/>
                </a:moveTo>
                <a:cubicBezTo>
                  <a:pt x="72" y="1"/>
                  <a:pt x="1" y="84"/>
                  <a:pt x="1" y="167"/>
                </a:cubicBezTo>
                <a:lnTo>
                  <a:pt x="1" y="858"/>
                </a:lnTo>
                <a:cubicBezTo>
                  <a:pt x="1" y="941"/>
                  <a:pt x="72" y="1013"/>
                  <a:pt x="167" y="1013"/>
                </a:cubicBezTo>
                <a:cubicBezTo>
                  <a:pt x="251" y="1013"/>
                  <a:pt x="334" y="941"/>
                  <a:pt x="334" y="858"/>
                </a:cubicBezTo>
                <a:lnTo>
                  <a:pt x="334" y="167"/>
                </a:lnTo>
                <a:cubicBezTo>
                  <a:pt x="334" y="60"/>
                  <a:pt x="251"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893" name="Google Shape;14893;p69"/>
          <p:cNvGrpSpPr/>
          <p:nvPr/>
        </p:nvGrpSpPr>
        <p:grpSpPr>
          <a:xfrm>
            <a:off x="2753401" y="2945764"/>
            <a:ext cx="382828" cy="358601"/>
            <a:chOff x="2753373" y="2902523"/>
            <a:chExt cx="347552" cy="325557"/>
          </a:xfrm>
        </p:grpSpPr>
        <p:sp>
          <p:nvSpPr>
            <p:cNvPr id="14894" name="Google Shape;14894;p69"/>
            <p:cNvSpPr/>
            <p:nvPr/>
          </p:nvSpPr>
          <p:spPr>
            <a:xfrm>
              <a:off x="2807962" y="3018575"/>
              <a:ext cx="86418" cy="29506"/>
            </a:xfrm>
            <a:custGeom>
              <a:avLst/>
              <a:gdLst/>
              <a:ahLst/>
              <a:cxnLst/>
              <a:rect l="l" t="t" r="r" b="b"/>
              <a:pathLst>
                <a:path w="2715" h="927" extrusionOk="0">
                  <a:moveTo>
                    <a:pt x="1070" y="0"/>
                  </a:moveTo>
                  <a:cubicBezTo>
                    <a:pt x="752" y="0"/>
                    <a:pt x="464" y="31"/>
                    <a:pt x="274" y="57"/>
                  </a:cubicBezTo>
                  <a:cubicBezTo>
                    <a:pt x="107" y="93"/>
                    <a:pt x="0" y="224"/>
                    <a:pt x="0" y="390"/>
                  </a:cubicBezTo>
                  <a:lnTo>
                    <a:pt x="0" y="759"/>
                  </a:lnTo>
                  <a:cubicBezTo>
                    <a:pt x="0" y="843"/>
                    <a:pt x="72" y="926"/>
                    <a:pt x="155" y="926"/>
                  </a:cubicBezTo>
                  <a:cubicBezTo>
                    <a:pt x="250" y="926"/>
                    <a:pt x="322" y="843"/>
                    <a:pt x="322" y="759"/>
                  </a:cubicBezTo>
                  <a:lnTo>
                    <a:pt x="322" y="390"/>
                  </a:lnTo>
                  <a:cubicBezTo>
                    <a:pt x="322" y="390"/>
                    <a:pt x="322" y="367"/>
                    <a:pt x="334" y="367"/>
                  </a:cubicBezTo>
                  <a:cubicBezTo>
                    <a:pt x="493" y="349"/>
                    <a:pt x="758" y="318"/>
                    <a:pt x="1059" y="318"/>
                  </a:cubicBezTo>
                  <a:cubicBezTo>
                    <a:pt x="1163" y="318"/>
                    <a:pt x="1271" y="322"/>
                    <a:pt x="1381" y="331"/>
                  </a:cubicBezTo>
                  <a:cubicBezTo>
                    <a:pt x="1870" y="355"/>
                    <a:pt x="2239" y="486"/>
                    <a:pt x="2453" y="700"/>
                  </a:cubicBezTo>
                  <a:cubicBezTo>
                    <a:pt x="2483" y="730"/>
                    <a:pt x="2524" y="745"/>
                    <a:pt x="2566" y="745"/>
                  </a:cubicBezTo>
                  <a:cubicBezTo>
                    <a:pt x="2608" y="745"/>
                    <a:pt x="2649" y="730"/>
                    <a:pt x="2679" y="700"/>
                  </a:cubicBezTo>
                  <a:cubicBezTo>
                    <a:pt x="2715" y="640"/>
                    <a:pt x="2715" y="533"/>
                    <a:pt x="2655" y="474"/>
                  </a:cubicBezTo>
                  <a:cubicBezTo>
                    <a:pt x="2276" y="95"/>
                    <a:pt x="1627" y="0"/>
                    <a:pt x="107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5" name="Google Shape;14895;p69"/>
            <p:cNvSpPr/>
            <p:nvPr/>
          </p:nvSpPr>
          <p:spPr>
            <a:xfrm>
              <a:off x="2753373" y="2973376"/>
              <a:ext cx="195213" cy="254704"/>
            </a:xfrm>
            <a:custGeom>
              <a:avLst/>
              <a:gdLst/>
              <a:ahLst/>
              <a:cxnLst/>
              <a:rect l="l" t="t" r="r" b="b"/>
              <a:pathLst>
                <a:path w="6133" h="8002" extrusionOk="0">
                  <a:moveTo>
                    <a:pt x="4787" y="298"/>
                  </a:moveTo>
                  <a:lnTo>
                    <a:pt x="4787" y="1846"/>
                  </a:lnTo>
                  <a:cubicBezTo>
                    <a:pt x="4787" y="2084"/>
                    <a:pt x="4751" y="2310"/>
                    <a:pt x="4644" y="2513"/>
                  </a:cubicBezTo>
                  <a:cubicBezTo>
                    <a:pt x="4632" y="2537"/>
                    <a:pt x="4632" y="2560"/>
                    <a:pt x="4632" y="2596"/>
                  </a:cubicBezTo>
                  <a:lnTo>
                    <a:pt x="4632" y="3037"/>
                  </a:lnTo>
                  <a:cubicBezTo>
                    <a:pt x="4632" y="3465"/>
                    <a:pt x="4442" y="3870"/>
                    <a:pt x="4132" y="4168"/>
                  </a:cubicBezTo>
                  <a:cubicBezTo>
                    <a:pt x="3852" y="4437"/>
                    <a:pt x="3484" y="4590"/>
                    <a:pt x="3099" y="4590"/>
                  </a:cubicBezTo>
                  <a:cubicBezTo>
                    <a:pt x="3059" y="4590"/>
                    <a:pt x="3018" y="4588"/>
                    <a:pt x="2977" y="4584"/>
                  </a:cubicBezTo>
                  <a:cubicBezTo>
                    <a:pt x="2156" y="4525"/>
                    <a:pt x="1513" y="3811"/>
                    <a:pt x="1513" y="2977"/>
                  </a:cubicBezTo>
                  <a:lnTo>
                    <a:pt x="1513" y="2572"/>
                  </a:lnTo>
                  <a:cubicBezTo>
                    <a:pt x="1513" y="2549"/>
                    <a:pt x="1513" y="2537"/>
                    <a:pt x="1501" y="2501"/>
                  </a:cubicBezTo>
                  <a:cubicBezTo>
                    <a:pt x="1394" y="2298"/>
                    <a:pt x="1358" y="2072"/>
                    <a:pt x="1358" y="1834"/>
                  </a:cubicBezTo>
                  <a:lnTo>
                    <a:pt x="1358" y="1513"/>
                  </a:lnTo>
                  <a:cubicBezTo>
                    <a:pt x="1358" y="834"/>
                    <a:pt x="1894" y="298"/>
                    <a:pt x="2561" y="298"/>
                  </a:cubicBezTo>
                  <a:close/>
                  <a:moveTo>
                    <a:pt x="3930" y="4680"/>
                  </a:moveTo>
                  <a:lnTo>
                    <a:pt x="3930" y="4977"/>
                  </a:lnTo>
                  <a:lnTo>
                    <a:pt x="3061" y="5573"/>
                  </a:lnTo>
                  <a:lnTo>
                    <a:pt x="2203" y="4977"/>
                  </a:lnTo>
                  <a:lnTo>
                    <a:pt x="2203" y="4680"/>
                  </a:lnTo>
                  <a:cubicBezTo>
                    <a:pt x="2430" y="4799"/>
                    <a:pt x="2680" y="4870"/>
                    <a:pt x="2942" y="4882"/>
                  </a:cubicBezTo>
                  <a:lnTo>
                    <a:pt x="3061" y="4882"/>
                  </a:lnTo>
                  <a:cubicBezTo>
                    <a:pt x="3358" y="4882"/>
                    <a:pt x="3656" y="4811"/>
                    <a:pt x="3930" y="4680"/>
                  </a:cubicBezTo>
                  <a:close/>
                  <a:moveTo>
                    <a:pt x="2084" y="5275"/>
                  </a:moveTo>
                  <a:lnTo>
                    <a:pt x="2846" y="5787"/>
                  </a:lnTo>
                  <a:lnTo>
                    <a:pt x="2430" y="6180"/>
                  </a:lnTo>
                  <a:lnTo>
                    <a:pt x="2406" y="6180"/>
                  </a:lnTo>
                  <a:lnTo>
                    <a:pt x="1918" y="5442"/>
                  </a:lnTo>
                  <a:lnTo>
                    <a:pt x="2084" y="5275"/>
                  </a:lnTo>
                  <a:close/>
                  <a:moveTo>
                    <a:pt x="4073" y="5251"/>
                  </a:moveTo>
                  <a:lnTo>
                    <a:pt x="4239" y="5418"/>
                  </a:lnTo>
                  <a:lnTo>
                    <a:pt x="3739" y="6180"/>
                  </a:lnTo>
                  <a:lnTo>
                    <a:pt x="3716" y="6180"/>
                  </a:lnTo>
                  <a:lnTo>
                    <a:pt x="3311" y="5775"/>
                  </a:lnTo>
                  <a:lnTo>
                    <a:pt x="4073" y="5251"/>
                  </a:lnTo>
                  <a:close/>
                  <a:moveTo>
                    <a:pt x="2549" y="1"/>
                  </a:moveTo>
                  <a:cubicBezTo>
                    <a:pt x="1715" y="1"/>
                    <a:pt x="1025" y="691"/>
                    <a:pt x="1025" y="1525"/>
                  </a:cubicBezTo>
                  <a:lnTo>
                    <a:pt x="1025" y="1870"/>
                  </a:lnTo>
                  <a:cubicBezTo>
                    <a:pt x="1025" y="2132"/>
                    <a:pt x="1084" y="2406"/>
                    <a:pt x="1191" y="2644"/>
                  </a:cubicBezTo>
                  <a:lnTo>
                    <a:pt x="1191" y="3001"/>
                  </a:lnTo>
                  <a:cubicBezTo>
                    <a:pt x="1191" y="3596"/>
                    <a:pt x="1453" y="4132"/>
                    <a:pt x="1870" y="4489"/>
                  </a:cubicBezTo>
                  <a:lnTo>
                    <a:pt x="1870" y="5025"/>
                  </a:lnTo>
                  <a:lnTo>
                    <a:pt x="1572" y="5335"/>
                  </a:lnTo>
                  <a:cubicBezTo>
                    <a:pt x="1549" y="5358"/>
                    <a:pt x="1537" y="5406"/>
                    <a:pt x="1537" y="5454"/>
                  </a:cubicBezTo>
                  <a:lnTo>
                    <a:pt x="548" y="5811"/>
                  </a:lnTo>
                  <a:cubicBezTo>
                    <a:pt x="227" y="5930"/>
                    <a:pt x="1" y="6239"/>
                    <a:pt x="1" y="6597"/>
                  </a:cubicBezTo>
                  <a:lnTo>
                    <a:pt x="1" y="7823"/>
                  </a:lnTo>
                  <a:cubicBezTo>
                    <a:pt x="1" y="7906"/>
                    <a:pt x="72" y="7978"/>
                    <a:pt x="167" y="7978"/>
                  </a:cubicBezTo>
                  <a:cubicBezTo>
                    <a:pt x="251" y="7978"/>
                    <a:pt x="322" y="7906"/>
                    <a:pt x="322" y="7823"/>
                  </a:cubicBezTo>
                  <a:lnTo>
                    <a:pt x="322" y="6597"/>
                  </a:lnTo>
                  <a:cubicBezTo>
                    <a:pt x="322" y="6370"/>
                    <a:pt x="465" y="6180"/>
                    <a:pt x="668" y="6108"/>
                  </a:cubicBezTo>
                  <a:lnTo>
                    <a:pt x="1691" y="5739"/>
                  </a:lnTo>
                  <a:lnTo>
                    <a:pt x="2120" y="6370"/>
                  </a:lnTo>
                  <a:cubicBezTo>
                    <a:pt x="2180" y="6466"/>
                    <a:pt x="2275" y="6501"/>
                    <a:pt x="2358" y="6525"/>
                  </a:cubicBezTo>
                  <a:lnTo>
                    <a:pt x="2394" y="6525"/>
                  </a:lnTo>
                  <a:cubicBezTo>
                    <a:pt x="2489" y="6525"/>
                    <a:pt x="2561" y="6489"/>
                    <a:pt x="2632" y="6430"/>
                  </a:cubicBezTo>
                  <a:lnTo>
                    <a:pt x="2906" y="6168"/>
                  </a:lnTo>
                  <a:lnTo>
                    <a:pt x="2906" y="7835"/>
                  </a:lnTo>
                  <a:cubicBezTo>
                    <a:pt x="2906" y="7918"/>
                    <a:pt x="2977" y="8002"/>
                    <a:pt x="3061" y="8002"/>
                  </a:cubicBezTo>
                  <a:cubicBezTo>
                    <a:pt x="3156" y="8002"/>
                    <a:pt x="3227" y="7918"/>
                    <a:pt x="3227" y="7835"/>
                  </a:cubicBezTo>
                  <a:lnTo>
                    <a:pt x="3227" y="6168"/>
                  </a:lnTo>
                  <a:lnTo>
                    <a:pt x="3501" y="6430"/>
                  </a:lnTo>
                  <a:cubicBezTo>
                    <a:pt x="3549" y="6489"/>
                    <a:pt x="3644" y="6525"/>
                    <a:pt x="3739" y="6525"/>
                  </a:cubicBezTo>
                  <a:lnTo>
                    <a:pt x="3763" y="6525"/>
                  </a:lnTo>
                  <a:cubicBezTo>
                    <a:pt x="3870" y="6501"/>
                    <a:pt x="3954" y="6466"/>
                    <a:pt x="4001" y="6370"/>
                  </a:cubicBezTo>
                  <a:lnTo>
                    <a:pt x="4430" y="5739"/>
                  </a:lnTo>
                  <a:lnTo>
                    <a:pt x="5466" y="6108"/>
                  </a:lnTo>
                  <a:cubicBezTo>
                    <a:pt x="5668" y="6180"/>
                    <a:pt x="5799" y="6370"/>
                    <a:pt x="5799" y="6597"/>
                  </a:cubicBezTo>
                  <a:lnTo>
                    <a:pt x="5799" y="7823"/>
                  </a:lnTo>
                  <a:cubicBezTo>
                    <a:pt x="5799" y="7906"/>
                    <a:pt x="5882" y="7978"/>
                    <a:pt x="5966" y="7978"/>
                  </a:cubicBezTo>
                  <a:cubicBezTo>
                    <a:pt x="6061" y="7978"/>
                    <a:pt x="6133" y="7906"/>
                    <a:pt x="6133" y="7823"/>
                  </a:cubicBezTo>
                  <a:lnTo>
                    <a:pt x="6133" y="6597"/>
                  </a:lnTo>
                  <a:cubicBezTo>
                    <a:pt x="6121" y="6228"/>
                    <a:pt x="5894" y="5918"/>
                    <a:pt x="5561" y="5787"/>
                  </a:cubicBezTo>
                  <a:lnTo>
                    <a:pt x="4585" y="5442"/>
                  </a:lnTo>
                  <a:cubicBezTo>
                    <a:pt x="4585" y="5394"/>
                    <a:pt x="4561" y="5346"/>
                    <a:pt x="4537" y="5323"/>
                  </a:cubicBezTo>
                  <a:lnTo>
                    <a:pt x="4239" y="5001"/>
                  </a:lnTo>
                  <a:lnTo>
                    <a:pt x="4239" y="4489"/>
                  </a:lnTo>
                  <a:cubicBezTo>
                    <a:pt x="4275" y="4454"/>
                    <a:pt x="4299" y="4430"/>
                    <a:pt x="4335" y="4406"/>
                  </a:cubicBezTo>
                  <a:cubicBezTo>
                    <a:pt x="4704" y="4049"/>
                    <a:pt x="4930" y="3561"/>
                    <a:pt x="4930" y="3060"/>
                  </a:cubicBezTo>
                  <a:lnTo>
                    <a:pt x="4930" y="2644"/>
                  </a:lnTo>
                  <a:cubicBezTo>
                    <a:pt x="5037" y="2382"/>
                    <a:pt x="5085" y="2132"/>
                    <a:pt x="5085" y="1870"/>
                  </a:cubicBezTo>
                  <a:lnTo>
                    <a:pt x="5085" y="167"/>
                  </a:lnTo>
                  <a:cubicBezTo>
                    <a:pt x="5085" y="84"/>
                    <a:pt x="5013" y="1"/>
                    <a:pt x="49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6" name="Google Shape;14896;p69"/>
            <p:cNvSpPr/>
            <p:nvPr/>
          </p:nvSpPr>
          <p:spPr>
            <a:xfrm>
              <a:off x="2905361" y="3195072"/>
              <a:ext cx="10631" cy="32244"/>
            </a:xfrm>
            <a:custGeom>
              <a:avLst/>
              <a:gdLst/>
              <a:ahLst/>
              <a:cxnLst/>
              <a:rect l="l" t="t" r="r" b="b"/>
              <a:pathLst>
                <a:path w="334" h="1013" extrusionOk="0">
                  <a:moveTo>
                    <a:pt x="167" y="1"/>
                  </a:moveTo>
                  <a:cubicBezTo>
                    <a:pt x="72" y="1"/>
                    <a:pt x="0" y="84"/>
                    <a:pt x="0" y="167"/>
                  </a:cubicBezTo>
                  <a:lnTo>
                    <a:pt x="0" y="858"/>
                  </a:lnTo>
                  <a:cubicBezTo>
                    <a:pt x="0" y="941"/>
                    <a:pt x="72" y="1013"/>
                    <a:pt x="167" y="1013"/>
                  </a:cubicBezTo>
                  <a:cubicBezTo>
                    <a:pt x="250" y="1013"/>
                    <a:pt x="334" y="941"/>
                    <a:pt x="334" y="858"/>
                  </a:cubicBezTo>
                  <a:lnTo>
                    <a:pt x="334" y="167"/>
                  </a:lnTo>
                  <a:cubicBezTo>
                    <a:pt x="334" y="60"/>
                    <a:pt x="250"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7" name="Google Shape;14897;p69"/>
            <p:cNvSpPr/>
            <p:nvPr/>
          </p:nvSpPr>
          <p:spPr>
            <a:xfrm>
              <a:off x="2939069" y="2934735"/>
              <a:ext cx="161856" cy="169049"/>
            </a:xfrm>
            <a:custGeom>
              <a:avLst/>
              <a:gdLst/>
              <a:ahLst/>
              <a:cxnLst/>
              <a:rect l="l" t="t" r="r" b="b"/>
              <a:pathLst>
                <a:path w="5085" h="5311" extrusionOk="0">
                  <a:moveTo>
                    <a:pt x="668" y="0"/>
                  </a:moveTo>
                  <a:cubicBezTo>
                    <a:pt x="299" y="0"/>
                    <a:pt x="1" y="298"/>
                    <a:pt x="1" y="667"/>
                  </a:cubicBezTo>
                  <a:lnTo>
                    <a:pt x="1" y="3393"/>
                  </a:lnTo>
                  <a:cubicBezTo>
                    <a:pt x="1" y="3763"/>
                    <a:pt x="299" y="4060"/>
                    <a:pt x="668" y="4060"/>
                  </a:cubicBezTo>
                  <a:lnTo>
                    <a:pt x="977" y="4060"/>
                  </a:lnTo>
                  <a:lnTo>
                    <a:pt x="739" y="5001"/>
                  </a:lnTo>
                  <a:cubicBezTo>
                    <a:pt x="715" y="5108"/>
                    <a:pt x="763" y="5203"/>
                    <a:pt x="846" y="5263"/>
                  </a:cubicBezTo>
                  <a:cubicBezTo>
                    <a:pt x="894" y="5298"/>
                    <a:pt x="941" y="5310"/>
                    <a:pt x="977" y="5310"/>
                  </a:cubicBezTo>
                  <a:cubicBezTo>
                    <a:pt x="1025" y="5310"/>
                    <a:pt x="1084" y="5298"/>
                    <a:pt x="1132" y="5263"/>
                  </a:cubicBezTo>
                  <a:lnTo>
                    <a:pt x="2763" y="4072"/>
                  </a:lnTo>
                  <a:lnTo>
                    <a:pt x="4418" y="4072"/>
                  </a:lnTo>
                  <a:cubicBezTo>
                    <a:pt x="4787" y="4072"/>
                    <a:pt x="5085" y="3774"/>
                    <a:pt x="5085" y="3405"/>
                  </a:cubicBezTo>
                  <a:lnTo>
                    <a:pt x="5085" y="679"/>
                  </a:lnTo>
                  <a:cubicBezTo>
                    <a:pt x="5061" y="298"/>
                    <a:pt x="4751" y="0"/>
                    <a:pt x="4394" y="0"/>
                  </a:cubicBezTo>
                  <a:lnTo>
                    <a:pt x="3537" y="0"/>
                  </a:lnTo>
                  <a:cubicBezTo>
                    <a:pt x="3454" y="0"/>
                    <a:pt x="3370" y="72"/>
                    <a:pt x="3370" y="167"/>
                  </a:cubicBezTo>
                  <a:cubicBezTo>
                    <a:pt x="3370" y="250"/>
                    <a:pt x="3454" y="322"/>
                    <a:pt x="3537" y="322"/>
                  </a:cubicBezTo>
                  <a:lnTo>
                    <a:pt x="4394" y="322"/>
                  </a:lnTo>
                  <a:cubicBezTo>
                    <a:pt x="4585" y="322"/>
                    <a:pt x="4751" y="488"/>
                    <a:pt x="4751" y="679"/>
                  </a:cubicBezTo>
                  <a:lnTo>
                    <a:pt x="4751" y="3405"/>
                  </a:lnTo>
                  <a:cubicBezTo>
                    <a:pt x="4751" y="3596"/>
                    <a:pt x="4585" y="3763"/>
                    <a:pt x="4394" y="3763"/>
                  </a:cubicBezTo>
                  <a:lnTo>
                    <a:pt x="2692" y="3763"/>
                  </a:lnTo>
                  <a:cubicBezTo>
                    <a:pt x="2668" y="3763"/>
                    <a:pt x="2632" y="3774"/>
                    <a:pt x="2608" y="3798"/>
                  </a:cubicBezTo>
                  <a:lnTo>
                    <a:pt x="1084" y="4894"/>
                  </a:lnTo>
                  <a:lnTo>
                    <a:pt x="1322" y="3953"/>
                  </a:lnTo>
                  <a:cubicBezTo>
                    <a:pt x="1334" y="3917"/>
                    <a:pt x="1322" y="3858"/>
                    <a:pt x="1287" y="3822"/>
                  </a:cubicBezTo>
                  <a:cubicBezTo>
                    <a:pt x="1263" y="3774"/>
                    <a:pt x="1215" y="3763"/>
                    <a:pt x="1180" y="3763"/>
                  </a:cubicBezTo>
                  <a:lnTo>
                    <a:pt x="668" y="3763"/>
                  </a:lnTo>
                  <a:cubicBezTo>
                    <a:pt x="477" y="3763"/>
                    <a:pt x="310" y="3596"/>
                    <a:pt x="310" y="3405"/>
                  </a:cubicBezTo>
                  <a:lnTo>
                    <a:pt x="310" y="679"/>
                  </a:lnTo>
                  <a:cubicBezTo>
                    <a:pt x="310" y="488"/>
                    <a:pt x="477" y="322"/>
                    <a:pt x="668" y="322"/>
                  </a:cubicBezTo>
                  <a:lnTo>
                    <a:pt x="1513" y="322"/>
                  </a:lnTo>
                  <a:cubicBezTo>
                    <a:pt x="1608" y="322"/>
                    <a:pt x="1680" y="250"/>
                    <a:pt x="1680" y="167"/>
                  </a:cubicBezTo>
                  <a:cubicBezTo>
                    <a:pt x="1680" y="72"/>
                    <a:pt x="1608" y="0"/>
                    <a:pt x="151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8" name="Google Shape;14898;p69"/>
            <p:cNvSpPr/>
            <p:nvPr/>
          </p:nvSpPr>
          <p:spPr>
            <a:xfrm>
              <a:off x="3002379" y="2902523"/>
              <a:ext cx="32244" cy="96668"/>
            </a:xfrm>
            <a:custGeom>
              <a:avLst/>
              <a:gdLst/>
              <a:ahLst/>
              <a:cxnLst/>
              <a:rect l="l" t="t" r="r" b="b"/>
              <a:pathLst>
                <a:path w="1013" h="3037" extrusionOk="0">
                  <a:moveTo>
                    <a:pt x="691" y="310"/>
                  </a:moveTo>
                  <a:lnTo>
                    <a:pt x="536" y="2727"/>
                  </a:lnTo>
                  <a:lnTo>
                    <a:pt x="500" y="2727"/>
                  </a:lnTo>
                  <a:lnTo>
                    <a:pt x="345" y="310"/>
                  </a:lnTo>
                  <a:close/>
                  <a:moveTo>
                    <a:pt x="167" y="0"/>
                  </a:moveTo>
                  <a:cubicBezTo>
                    <a:pt x="119" y="0"/>
                    <a:pt x="84" y="12"/>
                    <a:pt x="48" y="48"/>
                  </a:cubicBezTo>
                  <a:cubicBezTo>
                    <a:pt x="24" y="72"/>
                    <a:pt x="0" y="119"/>
                    <a:pt x="0" y="167"/>
                  </a:cubicBezTo>
                  <a:lnTo>
                    <a:pt x="167" y="2881"/>
                  </a:lnTo>
                  <a:cubicBezTo>
                    <a:pt x="167" y="2977"/>
                    <a:pt x="238" y="3036"/>
                    <a:pt x="334" y="3036"/>
                  </a:cubicBezTo>
                  <a:lnTo>
                    <a:pt x="679" y="3036"/>
                  </a:lnTo>
                  <a:cubicBezTo>
                    <a:pt x="762" y="3036"/>
                    <a:pt x="822" y="2977"/>
                    <a:pt x="834" y="2881"/>
                  </a:cubicBezTo>
                  <a:lnTo>
                    <a:pt x="1000" y="167"/>
                  </a:lnTo>
                  <a:cubicBezTo>
                    <a:pt x="1012" y="119"/>
                    <a:pt x="1000" y="72"/>
                    <a:pt x="977" y="48"/>
                  </a:cubicBezTo>
                  <a:cubicBezTo>
                    <a:pt x="941" y="12"/>
                    <a:pt x="893" y="0"/>
                    <a:pt x="85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9" name="Google Shape;14899;p69"/>
            <p:cNvSpPr/>
            <p:nvPr/>
          </p:nvSpPr>
          <p:spPr>
            <a:xfrm>
              <a:off x="3003143" y="3005206"/>
              <a:ext cx="32244" cy="32244"/>
            </a:xfrm>
            <a:custGeom>
              <a:avLst/>
              <a:gdLst/>
              <a:ahLst/>
              <a:cxnLst/>
              <a:rect l="l" t="t" r="r" b="b"/>
              <a:pathLst>
                <a:path w="1013" h="1013" extrusionOk="0">
                  <a:moveTo>
                    <a:pt x="500" y="322"/>
                  </a:moveTo>
                  <a:cubicBezTo>
                    <a:pt x="607" y="322"/>
                    <a:pt x="679" y="406"/>
                    <a:pt x="679" y="513"/>
                  </a:cubicBezTo>
                  <a:cubicBezTo>
                    <a:pt x="679" y="608"/>
                    <a:pt x="595" y="691"/>
                    <a:pt x="500" y="691"/>
                  </a:cubicBezTo>
                  <a:cubicBezTo>
                    <a:pt x="393" y="691"/>
                    <a:pt x="321" y="608"/>
                    <a:pt x="321" y="513"/>
                  </a:cubicBezTo>
                  <a:cubicBezTo>
                    <a:pt x="321" y="406"/>
                    <a:pt x="393" y="322"/>
                    <a:pt x="500" y="322"/>
                  </a:cubicBezTo>
                  <a:close/>
                  <a:moveTo>
                    <a:pt x="500" y="1"/>
                  </a:moveTo>
                  <a:cubicBezTo>
                    <a:pt x="214" y="1"/>
                    <a:pt x="0" y="227"/>
                    <a:pt x="0" y="513"/>
                  </a:cubicBezTo>
                  <a:cubicBezTo>
                    <a:pt x="0" y="787"/>
                    <a:pt x="214" y="1013"/>
                    <a:pt x="500" y="1013"/>
                  </a:cubicBezTo>
                  <a:cubicBezTo>
                    <a:pt x="786" y="1013"/>
                    <a:pt x="1012" y="787"/>
                    <a:pt x="1012" y="513"/>
                  </a:cubicBezTo>
                  <a:cubicBezTo>
                    <a:pt x="988" y="227"/>
                    <a:pt x="762" y="1"/>
                    <a:pt x="50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00" name="Google Shape;14900;p69"/>
          <p:cNvGrpSpPr/>
          <p:nvPr/>
        </p:nvGrpSpPr>
        <p:grpSpPr>
          <a:xfrm>
            <a:off x="849016" y="2979455"/>
            <a:ext cx="356655" cy="335425"/>
            <a:chOff x="849016" y="2903255"/>
            <a:chExt cx="356655" cy="335425"/>
          </a:xfrm>
        </p:grpSpPr>
        <p:sp>
          <p:nvSpPr>
            <p:cNvPr id="14901" name="Google Shape;14901;p69"/>
            <p:cNvSpPr/>
            <p:nvPr/>
          </p:nvSpPr>
          <p:spPr>
            <a:xfrm>
              <a:off x="849016" y="2903255"/>
              <a:ext cx="356655" cy="335425"/>
            </a:xfrm>
            <a:custGeom>
              <a:avLst/>
              <a:gdLst/>
              <a:ahLst/>
              <a:cxnLst/>
              <a:rect l="l" t="t" r="r" b="b"/>
              <a:pathLst>
                <a:path w="11205" h="10538" extrusionOk="0">
                  <a:moveTo>
                    <a:pt x="9835" y="3192"/>
                  </a:moveTo>
                  <a:lnTo>
                    <a:pt x="9835" y="3680"/>
                  </a:lnTo>
                  <a:lnTo>
                    <a:pt x="2692" y="3680"/>
                  </a:lnTo>
                  <a:cubicBezTo>
                    <a:pt x="2608" y="3680"/>
                    <a:pt x="2525" y="3751"/>
                    <a:pt x="2525" y="3847"/>
                  </a:cubicBezTo>
                  <a:cubicBezTo>
                    <a:pt x="2525" y="3930"/>
                    <a:pt x="2608" y="4013"/>
                    <a:pt x="2692" y="4013"/>
                  </a:cubicBezTo>
                  <a:lnTo>
                    <a:pt x="10824" y="4013"/>
                  </a:lnTo>
                  <a:cubicBezTo>
                    <a:pt x="10847" y="4013"/>
                    <a:pt x="10883" y="4037"/>
                    <a:pt x="10883" y="4073"/>
                  </a:cubicBezTo>
                  <a:lnTo>
                    <a:pt x="10883" y="6478"/>
                  </a:lnTo>
                  <a:cubicBezTo>
                    <a:pt x="10883" y="6514"/>
                    <a:pt x="10847" y="6537"/>
                    <a:pt x="10824" y="6537"/>
                  </a:cubicBezTo>
                  <a:lnTo>
                    <a:pt x="382" y="6537"/>
                  </a:lnTo>
                  <a:cubicBezTo>
                    <a:pt x="358" y="6537"/>
                    <a:pt x="322" y="6502"/>
                    <a:pt x="322" y="6478"/>
                  </a:cubicBezTo>
                  <a:lnTo>
                    <a:pt x="322" y="4073"/>
                  </a:lnTo>
                  <a:cubicBezTo>
                    <a:pt x="322" y="4037"/>
                    <a:pt x="358" y="4013"/>
                    <a:pt x="382" y="4013"/>
                  </a:cubicBezTo>
                  <a:lnTo>
                    <a:pt x="2025" y="4013"/>
                  </a:lnTo>
                  <a:cubicBezTo>
                    <a:pt x="2108" y="4013"/>
                    <a:pt x="2192" y="3930"/>
                    <a:pt x="2192" y="3847"/>
                  </a:cubicBezTo>
                  <a:cubicBezTo>
                    <a:pt x="2192" y="3751"/>
                    <a:pt x="2108" y="3680"/>
                    <a:pt x="2025" y="3680"/>
                  </a:cubicBezTo>
                  <a:lnTo>
                    <a:pt x="1394" y="3680"/>
                  </a:lnTo>
                  <a:lnTo>
                    <a:pt x="1394" y="3192"/>
                  </a:lnTo>
                  <a:close/>
                  <a:moveTo>
                    <a:pt x="9824" y="6871"/>
                  </a:moveTo>
                  <a:lnTo>
                    <a:pt x="9824" y="7359"/>
                  </a:lnTo>
                  <a:lnTo>
                    <a:pt x="1382" y="7359"/>
                  </a:lnTo>
                  <a:lnTo>
                    <a:pt x="1382" y="6871"/>
                  </a:lnTo>
                  <a:close/>
                  <a:moveTo>
                    <a:pt x="382" y="1"/>
                  </a:moveTo>
                  <a:cubicBezTo>
                    <a:pt x="179" y="1"/>
                    <a:pt x="1" y="180"/>
                    <a:pt x="1" y="394"/>
                  </a:cubicBezTo>
                  <a:lnTo>
                    <a:pt x="1" y="2799"/>
                  </a:lnTo>
                  <a:cubicBezTo>
                    <a:pt x="1" y="3013"/>
                    <a:pt x="179" y="3192"/>
                    <a:pt x="382" y="3192"/>
                  </a:cubicBezTo>
                  <a:lnTo>
                    <a:pt x="1061" y="3192"/>
                  </a:lnTo>
                  <a:lnTo>
                    <a:pt x="1061" y="3680"/>
                  </a:lnTo>
                  <a:lnTo>
                    <a:pt x="382" y="3680"/>
                  </a:lnTo>
                  <a:cubicBezTo>
                    <a:pt x="179" y="3680"/>
                    <a:pt x="1" y="3859"/>
                    <a:pt x="1" y="4073"/>
                  </a:cubicBezTo>
                  <a:lnTo>
                    <a:pt x="1" y="6478"/>
                  </a:lnTo>
                  <a:cubicBezTo>
                    <a:pt x="1" y="6692"/>
                    <a:pt x="179" y="6871"/>
                    <a:pt x="382" y="6871"/>
                  </a:cubicBezTo>
                  <a:lnTo>
                    <a:pt x="1061" y="6871"/>
                  </a:lnTo>
                  <a:lnTo>
                    <a:pt x="1061" y="7359"/>
                  </a:lnTo>
                  <a:lnTo>
                    <a:pt x="382" y="7359"/>
                  </a:lnTo>
                  <a:cubicBezTo>
                    <a:pt x="179" y="7359"/>
                    <a:pt x="1" y="7538"/>
                    <a:pt x="1" y="7740"/>
                  </a:cubicBezTo>
                  <a:lnTo>
                    <a:pt x="1" y="10157"/>
                  </a:lnTo>
                  <a:cubicBezTo>
                    <a:pt x="1" y="10359"/>
                    <a:pt x="179" y="10538"/>
                    <a:pt x="382" y="10538"/>
                  </a:cubicBezTo>
                  <a:lnTo>
                    <a:pt x="5002" y="10538"/>
                  </a:lnTo>
                  <a:cubicBezTo>
                    <a:pt x="5085" y="10538"/>
                    <a:pt x="5168" y="10466"/>
                    <a:pt x="5168" y="10383"/>
                  </a:cubicBezTo>
                  <a:cubicBezTo>
                    <a:pt x="5168" y="10288"/>
                    <a:pt x="5085" y="10216"/>
                    <a:pt x="5002" y="10216"/>
                  </a:cubicBezTo>
                  <a:lnTo>
                    <a:pt x="382" y="10216"/>
                  </a:lnTo>
                  <a:cubicBezTo>
                    <a:pt x="358" y="10216"/>
                    <a:pt x="322" y="10181"/>
                    <a:pt x="322" y="10157"/>
                  </a:cubicBezTo>
                  <a:lnTo>
                    <a:pt x="322" y="7740"/>
                  </a:lnTo>
                  <a:cubicBezTo>
                    <a:pt x="322" y="7716"/>
                    <a:pt x="358" y="7680"/>
                    <a:pt x="382" y="7680"/>
                  </a:cubicBezTo>
                  <a:lnTo>
                    <a:pt x="10824" y="7680"/>
                  </a:lnTo>
                  <a:cubicBezTo>
                    <a:pt x="10847" y="7680"/>
                    <a:pt x="10883" y="7716"/>
                    <a:pt x="10883" y="7740"/>
                  </a:cubicBezTo>
                  <a:lnTo>
                    <a:pt x="10883" y="10157"/>
                  </a:lnTo>
                  <a:cubicBezTo>
                    <a:pt x="10883" y="10181"/>
                    <a:pt x="10847" y="10216"/>
                    <a:pt x="10824" y="10216"/>
                  </a:cubicBezTo>
                  <a:lnTo>
                    <a:pt x="5716" y="10216"/>
                  </a:lnTo>
                  <a:cubicBezTo>
                    <a:pt x="5621" y="10216"/>
                    <a:pt x="5549" y="10288"/>
                    <a:pt x="5549" y="10383"/>
                  </a:cubicBezTo>
                  <a:cubicBezTo>
                    <a:pt x="5549" y="10466"/>
                    <a:pt x="5621" y="10538"/>
                    <a:pt x="5716" y="10538"/>
                  </a:cubicBezTo>
                  <a:lnTo>
                    <a:pt x="10824" y="10538"/>
                  </a:lnTo>
                  <a:cubicBezTo>
                    <a:pt x="11026" y="10538"/>
                    <a:pt x="11205" y="10359"/>
                    <a:pt x="11205" y="10157"/>
                  </a:cubicBezTo>
                  <a:lnTo>
                    <a:pt x="11205" y="7740"/>
                  </a:lnTo>
                  <a:cubicBezTo>
                    <a:pt x="11205" y="7538"/>
                    <a:pt x="11026" y="7359"/>
                    <a:pt x="10824" y="7359"/>
                  </a:cubicBezTo>
                  <a:lnTo>
                    <a:pt x="10145" y="7359"/>
                  </a:lnTo>
                  <a:lnTo>
                    <a:pt x="10145" y="6871"/>
                  </a:lnTo>
                  <a:lnTo>
                    <a:pt x="10824" y="6871"/>
                  </a:lnTo>
                  <a:cubicBezTo>
                    <a:pt x="11026" y="6871"/>
                    <a:pt x="11205" y="6692"/>
                    <a:pt x="11205" y="6478"/>
                  </a:cubicBezTo>
                  <a:lnTo>
                    <a:pt x="11205" y="4073"/>
                  </a:lnTo>
                  <a:cubicBezTo>
                    <a:pt x="11205" y="3859"/>
                    <a:pt x="11026" y="3680"/>
                    <a:pt x="10824" y="3680"/>
                  </a:cubicBezTo>
                  <a:lnTo>
                    <a:pt x="10145" y="3680"/>
                  </a:lnTo>
                  <a:lnTo>
                    <a:pt x="10145" y="3192"/>
                  </a:lnTo>
                  <a:lnTo>
                    <a:pt x="10824" y="3192"/>
                  </a:lnTo>
                  <a:cubicBezTo>
                    <a:pt x="11026" y="3192"/>
                    <a:pt x="11205" y="3013"/>
                    <a:pt x="11205" y="2799"/>
                  </a:cubicBezTo>
                  <a:lnTo>
                    <a:pt x="11205" y="394"/>
                  </a:lnTo>
                  <a:cubicBezTo>
                    <a:pt x="11205" y="180"/>
                    <a:pt x="11026" y="1"/>
                    <a:pt x="10824" y="1"/>
                  </a:cubicBezTo>
                  <a:lnTo>
                    <a:pt x="9716" y="1"/>
                  </a:lnTo>
                  <a:cubicBezTo>
                    <a:pt x="9633" y="1"/>
                    <a:pt x="9550" y="72"/>
                    <a:pt x="9550" y="168"/>
                  </a:cubicBezTo>
                  <a:cubicBezTo>
                    <a:pt x="9550" y="251"/>
                    <a:pt x="9633" y="334"/>
                    <a:pt x="9716" y="334"/>
                  </a:cubicBezTo>
                  <a:lnTo>
                    <a:pt x="10824" y="334"/>
                  </a:lnTo>
                  <a:cubicBezTo>
                    <a:pt x="10847" y="334"/>
                    <a:pt x="10883" y="358"/>
                    <a:pt x="10883" y="394"/>
                  </a:cubicBezTo>
                  <a:lnTo>
                    <a:pt x="10883" y="2799"/>
                  </a:lnTo>
                  <a:cubicBezTo>
                    <a:pt x="10883" y="2835"/>
                    <a:pt x="10847" y="2858"/>
                    <a:pt x="10824" y="2858"/>
                  </a:cubicBezTo>
                  <a:lnTo>
                    <a:pt x="382" y="2858"/>
                  </a:lnTo>
                  <a:cubicBezTo>
                    <a:pt x="358" y="2858"/>
                    <a:pt x="322" y="2835"/>
                    <a:pt x="322" y="2799"/>
                  </a:cubicBezTo>
                  <a:lnTo>
                    <a:pt x="322" y="394"/>
                  </a:lnTo>
                  <a:cubicBezTo>
                    <a:pt x="322" y="358"/>
                    <a:pt x="358" y="334"/>
                    <a:pt x="382" y="334"/>
                  </a:cubicBezTo>
                  <a:lnTo>
                    <a:pt x="9062" y="334"/>
                  </a:lnTo>
                  <a:cubicBezTo>
                    <a:pt x="9157" y="334"/>
                    <a:pt x="9228" y="251"/>
                    <a:pt x="9228" y="168"/>
                  </a:cubicBezTo>
                  <a:cubicBezTo>
                    <a:pt x="9228" y="72"/>
                    <a:pt x="9157" y="1"/>
                    <a:pt x="90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2" name="Google Shape;14902;p69"/>
            <p:cNvSpPr/>
            <p:nvPr/>
          </p:nvSpPr>
          <p:spPr>
            <a:xfrm>
              <a:off x="1137046" y="2932825"/>
              <a:ext cx="43607" cy="43607"/>
            </a:xfrm>
            <a:custGeom>
              <a:avLst/>
              <a:gdLst/>
              <a:ahLst/>
              <a:cxnLst/>
              <a:rect l="l" t="t" r="r" b="b"/>
              <a:pathLst>
                <a:path w="1370" h="1370" extrusionOk="0">
                  <a:moveTo>
                    <a:pt x="679" y="322"/>
                  </a:moveTo>
                  <a:cubicBezTo>
                    <a:pt x="882" y="322"/>
                    <a:pt x="1036" y="489"/>
                    <a:pt x="1036" y="679"/>
                  </a:cubicBezTo>
                  <a:cubicBezTo>
                    <a:pt x="1036" y="882"/>
                    <a:pt x="882" y="1036"/>
                    <a:pt x="679" y="1036"/>
                  </a:cubicBezTo>
                  <a:cubicBezTo>
                    <a:pt x="489" y="1036"/>
                    <a:pt x="322" y="870"/>
                    <a:pt x="322" y="679"/>
                  </a:cubicBezTo>
                  <a:cubicBezTo>
                    <a:pt x="322" y="489"/>
                    <a:pt x="489" y="322"/>
                    <a:pt x="679" y="322"/>
                  </a:cubicBezTo>
                  <a:close/>
                  <a:moveTo>
                    <a:pt x="679" y="1"/>
                  </a:moveTo>
                  <a:cubicBezTo>
                    <a:pt x="310" y="1"/>
                    <a:pt x="1" y="310"/>
                    <a:pt x="1" y="679"/>
                  </a:cubicBezTo>
                  <a:cubicBezTo>
                    <a:pt x="1" y="1060"/>
                    <a:pt x="310" y="1370"/>
                    <a:pt x="679" y="1370"/>
                  </a:cubicBezTo>
                  <a:cubicBezTo>
                    <a:pt x="1060" y="1370"/>
                    <a:pt x="1370" y="1060"/>
                    <a:pt x="1370" y="679"/>
                  </a:cubicBezTo>
                  <a:cubicBezTo>
                    <a:pt x="1370" y="310"/>
                    <a:pt x="1060" y="1"/>
                    <a:pt x="6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3" name="Google Shape;14903;p69"/>
            <p:cNvSpPr/>
            <p:nvPr/>
          </p:nvSpPr>
          <p:spPr>
            <a:xfrm>
              <a:off x="1080579" y="2932825"/>
              <a:ext cx="43607" cy="43607"/>
            </a:xfrm>
            <a:custGeom>
              <a:avLst/>
              <a:gdLst/>
              <a:ahLst/>
              <a:cxnLst/>
              <a:rect l="l" t="t" r="r" b="b"/>
              <a:pathLst>
                <a:path w="1370" h="1370" extrusionOk="0">
                  <a:moveTo>
                    <a:pt x="691" y="322"/>
                  </a:moveTo>
                  <a:cubicBezTo>
                    <a:pt x="882" y="322"/>
                    <a:pt x="1048" y="489"/>
                    <a:pt x="1048" y="679"/>
                  </a:cubicBezTo>
                  <a:cubicBezTo>
                    <a:pt x="1048" y="882"/>
                    <a:pt x="882" y="1036"/>
                    <a:pt x="691" y="1036"/>
                  </a:cubicBezTo>
                  <a:cubicBezTo>
                    <a:pt x="489" y="1036"/>
                    <a:pt x="334" y="870"/>
                    <a:pt x="334" y="679"/>
                  </a:cubicBezTo>
                  <a:cubicBezTo>
                    <a:pt x="334" y="489"/>
                    <a:pt x="489" y="322"/>
                    <a:pt x="691" y="322"/>
                  </a:cubicBezTo>
                  <a:close/>
                  <a:moveTo>
                    <a:pt x="691" y="1"/>
                  </a:moveTo>
                  <a:cubicBezTo>
                    <a:pt x="310" y="1"/>
                    <a:pt x="1" y="310"/>
                    <a:pt x="1" y="679"/>
                  </a:cubicBezTo>
                  <a:cubicBezTo>
                    <a:pt x="1" y="1060"/>
                    <a:pt x="310" y="1370"/>
                    <a:pt x="691" y="1370"/>
                  </a:cubicBezTo>
                  <a:cubicBezTo>
                    <a:pt x="1060" y="1370"/>
                    <a:pt x="1370" y="1060"/>
                    <a:pt x="1370" y="679"/>
                  </a:cubicBezTo>
                  <a:cubicBezTo>
                    <a:pt x="1370" y="310"/>
                    <a:pt x="1072" y="1"/>
                    <a:pt x="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4" name="Google Shape;14904;p69"/>
            <p:cNvSpPr/>
            <p:nvPr/>
          </p:nvSpPr>
          <p:spPr>
            <a:xfrm>
              <a:off x="879350" y="2949122"/>
              <a:ext cx="187988" cy="10631"/>
            </a:xfrm>
            <a:custGeom>
              <a:avLst/>
              <a:gdLst/>
              <a:ahLst/>
              <a:cxnLst/>
              <a:rect l="l" t="t" r="r" b="b"/>
              <a:pathLst>
                <a:path w="5906" h="334" extrusionOk="0">
                  <a:moveTo>
                    <a:pt x="167" y="1"/>
                  </a:moveTo>
                  <a:cubicBezTo>
                    <a:pt x="72" y="1"/>
                    <a:pt x="0" y="84"/>
                    <a:pt x="0" y="167"/>
                  </a:cubicBezTo>
                  <a:cubicBezTo>
                    <a:pt x="0" y="263"/>
                    <a:pt x="72" y="334"/>
                    <a:pt x="167" y="334"/>
                  </a:cubicBezTo>
                  <a:lnTo>
                    <a:pt x="5739" y="334"/>
                  </a:lnTo>
                  <a:cubicBezTo>
                    <a:pt x="5834" y="334"/>
                    <a:pt x="5906" y="263"/>
                    <a:pt x="5906" y="167"/>
                  </a:cubicBezTo>
                  <a:cubicBezTo>
                    <a:pt x="5906" y="84"/>
                    <a:pt x="5834" y="1"/>
                    <a:pt x="573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5" name="Google Shape;14905;p69"/>
            <p:cNvSpPr/>
            <p:nvPr/>
          </p:nvSpPr>
          <p:spPr>
            <a:xfrm>
              <a:off x="1137046" y="3050309"/>
              <a:ext cx="43607" cy="43607"/>
            </a:xfrm>
            <a:custGeom>
              <a:avLst/>
              <a:gdLst/>
              <a:ahLst/>
              <a:cxnLst/>
              <a:rect l="l" t="t" r="r" b="b"/>
              <a:pathLst>
                <a:path w="1370" h="1370" extrusionOk="0">
                  <a:moveTo>
                    <a:pt x="679" y="322"/>
                  </a:moveTo>
                  <a:cubicBezTo>
                    <a:pt x="882" y="322"/>
                    <a:pt x="1036" y="489"/>
                    <a:pt x="1036" y="679"/>
                  </a:cubicBezTo>
                  <a:cubicBezTo>
                    <a:pt x="1036" y="882"/>
                    <a:pt x="882" y="1036"/>
                    <a:pt x="679" y="1036"/>
                  </a:cubicBezTo>
                  <a:cubicBezTo>
                    <a:pt x="489" y="1036"/>
                    <a:pt x="322" y="882"/>
                    <a:pt x="322" y="679"/>
                  </a:cubicBezTo>
                  <a:cubicBezTo>
                    <a:pt x="322" y="489"/>
                    <a:pt x="489" y="322"/>
                    <a:pt x="679" y="322"/>
                  </a:cubicBezTo>
                  <a:close/>
                  <a:moveTo>
                    <a:pt x="679" y="1"/>
                  </a:moveTo>
                  <a:cubicBezTo>
                    <a:pt x="310" y="1"/>
                    <a:pt x="1" y="310"/>
                    <a:pt x="1" y="679"/>
                  </a:cubicBezTo>
                  <a:cubicBezTo>
                    <a:pt x="1" y="1060"/>
                    <a:pt x="310" y="1370"/>
                    <a:pt x="679" y="1370"/>
                  </a:cubicBezTo>
                  <a:cubicBezTo>
                    <a:pt x="1060" y="1370"/>
                    <a:pt x="1370" y="1060"/>
                    <a:pt x="1370" y="679"/>
                  </a:cubicBezTo>
                  <a:cubicBezTo>
                    <a:pt x="1370" y="310"/>
                    <a:pt x="1060" y="1"/>
                    <a:pt x="6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6" name="Google Shape;14906;p69"/>
            <p:cNvSpPr/>
            <p:nvPr/>
          </p:nvSpPr>
          <p:spPr>
            <a:xfrm>
              <a:off x="1080579" y="3050309"/>
              <a:ext cx="43607" cy="43607"/>
            </a:xfrm>
            <a:custGeom>
              <a:avLst/>
              <a:gdLst/>
              <a:ahLst/>
              <a:cxnLst/>
              <a:rect l="l" t="t" r="r" b="b"/>
              <a:pathLst>
                <a:path w="1370" h="1370" extrusionOk="0">
                  <a:moveTo>
                    <a:pt x="691" y="322"/>
                  </a:moveTo>
                  <a:cubicBezTo>
                    <a:pt x="882" y="322"/>
                    <a:pt x="1048" y="489"/>
                    <a:pt x="1048" y="679"/>
                  </a:cubicBezTo>
                  <a:cubicBezTo>
                    <a:pt x="1048" y="882"/>
                    <a:pt x="882" y="1036"/>
                    <a:pt x="691" y="1036"/>
                  </a:cubicBezTo>
                  <a:cubicBezTo>
                    <a:pt x="489" y="1036"/>
                    <a:pt x="334" y="882"/>
                    <a:pt x="334" y="679"/>
                  </a:cubicBezTo>
                  <a:cubicBezTo>
                    <a:pt x="334" y="489"/>
                    <a:pt x="489" y="322"/>
                    <a:pt x="691" y="322"/>
                  </a:cubicBezTo>
                  <a:close/>
                  <a:moveTo>
                    <a:pt x="691" y="1"/>
                  </a:moveTo>
                  <a:cubicBezTo>
                    <a:pt x="310" y="1"/>
                    <a:pt x="1" y="310"/>
                    <a:pt x="1" y="679"/>
                  </a:cubicBezTo>
                  <a:cubicBezTo>
                    <a:pt x="1" y="1060"/>
                    <a:pt x="310" y="1370"/>
                    <a:pt x="691" y="1370"/>
                  </a:cubicBezTo>
                  <a:cubicBezTo>
                    <a:pt x="1060" y="1370"/>
                    <a:pt x="1370" y="1060"/>
                    <a:pt x="1370" y="679"/>
                  </a:cubicBezTo>
                  <a:cubicBezTo>
                    <a:pt x="1370" y="310"/>
                    <a:pt x="1072" y="1"/>
                    <a:pt x="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7" name="Google Shape;14907;p69"/>
            <p:cNvSpPr/>
            <p:nvPr/>
          </p:nvSpPr>
          <p:spPr>
            <a:xfrm>
              <a:off x="879350" y="3066988"/>
              <a:ext cx="187988" cy="10249"/>
            </a:xfrm>
            <a:custGeom>
              <a:avLst/>
              <a:gdLst/>
              <a:ahLst/>
              <a:cxnLst/>
              <a:rect l="l" t="t" r="r" b="b"/>
              <a:pathLst>
                <a:path w="5906" h="322" extrusionOk="0">
                  <a:moveTo>
                    <a:pt x="167" y="0"/>
                  </a:moveTo>
                  <a:cubicBezTo>
                    <a:pt x="72" y="0"/>
                    <a:pt x="0" y="72"/>
                    <a:pt x="0" y="155"/>
                  </a:cubicBezTo>
                  <a:cubicBezTo>
                    <a:pt x="0" y="250"/>
                    <a:pt x="72" y="322"/>
                    <a:pt x="167" y="322"/>
                  </a:cubicBezTo>
                  <a:lnTo>
                    <a:pt x="5739" y="322"/>
                  </a:lnTo>
                  <a:cubicBezTo>
                    <a:pt x="5834" y="322"/>
                    <a:pt x="5906" y="250"/>
                    <a:pt x="5906" y="155"/>
                  </a:cubicBezTo>
                  <a:cubicBezTo>
                    <a:pt x="5906" y="72"/>
                    <a:pt x="5834" y="0"/>
                    <a:pt x="573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8" name="Google Shape;14908;p69"/>
            <p:cNvSpPr/>
            <p:nvPr/>
          </p:nvSpPr>
          <p:spPr>
            <a:xfrm>
              <a:off x="1137046" y="3167794"/>
              <a:ext cx="43607" cy="43607"/>
            </a:xfrm>
            <a:custGeom>
              <a:avLst/>
              <a:gdLst/>
              <a:ahLst/>
              <a:cxnLst/>
              <a:rect l="l" t="t" r="r" b="b"/>
              <a:pathLst>
                <a:path w="1370" h="1370" extrusionOk="0">
                  <a:moveTo>
                    <a:pt x="679" y="310"/>
                  </a:moveTo>
                  <a:cubicBezTo>
                    <a:pt x="882" y="310"/>
                    <a:pt x="1036" y="477"/>
                    <a:pt x="1036" y="667"/>
                  </a:cubicBezTo>
                  <a:cubicBezTo>
                    <a:pt x="1036" y="870"/>
                    <a:pt x="882" y="1024"/>
                    <a:pt x="679" y="1024"/>
                  </a:cubicBezTo>
                  <a:cubicBezTo>
                    <a:pt x="489" y="1024"/>
                    <a:pt x="322" y="858"/>
                    <a:pt x="322" y="667"/>
                  </a:cubicBezTo>
                  <a:cubicBezTo>
                    <a:pt x="322" y="477"/>
                    <a:pt x="489" y="310"/>
                    <a:pt x="679" y="310"/>
                  </a:cubicBezTo>
                  <a:close/>
                  <a:moveTo>
                    <a:pt x="679" y="0"/>
                  </a:moveTo>
                  <a:cubicBezTo>
                    <a:pt x="310" y="0"/>
                    <a:pt x="1" y="310"/>
                    <a:pt x="1" y="679"/>
                  </a:cubicBezTo>
                  <a:cubicBezTo>
                    <a:pt x="1" y="1060"/>
                    <a:pt x="310" y="1370"/>
                    <a:pt x="679" y="1370"/>
                  </a:cubicBezTo>
                  <a:cubicBezTo>
                    <a:pt x="1060" y="1370"/>
                    <a:pt x="1370" y="1060"/>
                    <a:pt x="1370" y="679"/>
                  </a:cubicBezTo>
                  <a:cubicBezTo>
                    <a:pt x="1370" y="298"/>
                    <a:pt x="1060" y="0"/>
                    <a:pt x="67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9" name="Google Shape;14909;p69"/>
            <p:cNvSpPr/>
            <p:nvPr/>
          </p:nvSpPr>
          <p:spPr>
            <a:xfrm>
              <a:off x="1080579" y="3167794"/>
              <a:ext cx="43607" cy="43607"/>
            </a:xfrm>
            <a:custGeom>
              <a:avLst/>
              <a:gdLst/>
              <a:ahLst/>
              <a:cxnLst/>
              <a:rect l="l" t="t" r="r" b="b"/>
              <a:pathLst>
                <a:path w="1370" h="1370" extrusionOk="0">
                  <a:moveTo>
                    <a:pt x="691" y="310"/>
                  </a:moveTo>
                  <a:cubicBezTo>
                    <a:pt x="882" y="310"/>
                    <a:pt x="1048" y="477"/>
                    <a:pt x="1048" y="667"/>
                  </a:cubicBezTo>
                  <a:cubicBezTo>
                    <a:pt x="1048" y="870"/>
                    <a:pt x="882" y="1024"/>
                    <a:pt x="691" y="1024"/>
                  </a:cubicBezTo>
                  <a:cubicBezTo>
                    <a:pt x="489" y="1024"/>
                    <a:pt x="334" y="858"/>
                    <a:pt x="334" y="667"/>
                  </a:cubicBezTo>
                  <a:cubicBezTo>
                    <a:pt x="334" y="477"/>
                    <a:pt x="489" y="310"/>
                    <a:pt x="691" y="310"/>
                  </a:cubicBezTo>
                  <a:close/>
                  <a:moveTo>
                    <a:pt x="691" y="0"/>
                  </a:moveTo>
                  <a:cubicBezTo>
                    <a:pt x="310" y="0"/>
                    <a:pt x="1" y="310"/>
                    <a:pt x="1" y="679"/>
                  </a:cubicBezTo>
                  <a:cubicBezTo>
                    <a:pt x="1" y="1060"/>
                    <a:pt x="310" y="1370"/>
                    <a:pt x="691" y="1370"/>
                  </a:cubicBezTo>
                  <a:cubicBezTo>
                    <a:pt x="1060" y="1370"/>
                    <a:pt x="1370" y="1060"/>
                    <a:pt x="1370" y="679"/>
                  </a:cubicBezTo>
                  <a:cubicBezTo>
                    <a:pt x="1370" y="298"/>
                    <a:pt x="1072" y="0"/>
                    <a:pt x="6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10" name="Google Shape;14910;p69"/>
            <p:cNvSpPr/>
            <p:nvPr/>
          </p:nvSpPr>
          <p:spPr>
            <a:xfrm>
              <a:off x="879350" y="3184473"/>
              <a:ext cx="187988" cy="10249"/>
            </a:xfrm>
            <a:custGeom>
              <a:avLst/>
              <a:gdLst/>
              <a:ahLst/>
              <a:cxnLst/>
              <a:rect l="l" t="t" r="r" b="b"/>
              <a:pathLst>
                <a:path w="5906" h="322" extrusionOk="0">
                  <a:moveTo>
                    <a:pt x="167" y="0"/>
                  </a:moveTo>
                  <a:cubicBezTo>
                    <a:pt x="72" y="0"/>
                    <a:pt x="0" y="72"/>
                    <a:pt x="0" y="155"/>
                  </a:cubicBezTo>
                  <a:cubicBezTo>
                    <a:pt x="0" y="250"/>
                    <a:pt x="72" y="322"/>
                    <a:pt x="167" y="322"/>
                  </a:cubicBezTo>
                  <a:lnTo>
                    <a:pt x="5739" y="322"/>
                  </a:lnTo>
                  <a:cubicBezTo>
                    <a:pt x="5834" y="322"/>
                    <a:pt x="5906" y="250"/>
                    <a:pt x="5906" y="155"/>
                  </a:cubicBezTo>
                  <a:cubicBezTo>
                    <a:pt x="5906" y="48"/>
                    <a:pt x="5834" y="0"/>
                    <a:pt x="573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11" name="Google Shape;14911;p69"/>
            <p:cNvSpPr/>
            <p:nvPr/>
          </p:nvSpPr>
          <p:spPr>
            <a:xfrm>
              <a:off x="879350" y="3083285"/>
              <a:ext cx="25432" cy="10631"/>
            </a:xfrm>
            <a:custGeom>
              <a:avLst/>
              <a:gdLst/>
              <a:ahLst/>
              <a:cxnLst/>
              <a:rect l="l" t="t" r="r" b="b"/>
              <a:pathLst>
                <a:path w="799" h="334" extrusionOk="0">
                  <a:moveTo>
                    <a:pt x="167" y="0"/>
                  </a:moveTo>
                  <a:cubicBezTo>
                    <a:pt x="72" y="0"/>
                    <a:pt x="0" y="84"/>
                    <a:pt x="0" y="167"/>
                  </a:cubicBezTo>
                  <a:cubicBezTo>
                    <a:pt x="0" y="262"/>
                    <a:pt x="72" y="334"/>
                    <a:pt x="167" y="334"/>
                  </a:cubicBezTo>
                  <a:lnTo>
                    <a:pt x="643" y="334"/>
                  </a:lnTo>
                  <a:cubicBezTo>
                    <a:pt x="727" y="334"/>
                    <a:pt x="798" y="262"/>
                    <a:pt x="798" y="167"/>
                  </a:cubicBezTo>
                  <a:cubicBezTo>
                    <a:pt x="798" y="84"/>
                    <a:pt x="727" y="0"/>
                    <a:pt x="64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12" name="Google Shape;14912;p69"/>
          <p:cNvGrpSpPr/>
          <p:nvPr/>
        </p:nvGrpSpPr>
        <p:grpSpPr>
          <a:xfrm>
            <a:off x="4210933" y="3002977"/>
            <a:ext cx="280072" cy="275520"/>
            <a:chOff x="4210933" y="2926777"/>
            <a:chExt cx="280072" cy="275520"/>
          </a:xfrm>
        </p:grpSpPr>
        <p:sp>
          <p:nvSpPr>
            <p:cNvPr id="14913" name="Google Shape;14913;p69"/>
            <p:cNvSpPr/>
            <p:nvPr/>
          </p:nvSpPr>
          <p:spPr>
            <a:xfrm>
              <a:off x="4490623" y="2970352"/>
              <a:ext cx="32" cy="414"/>
            </a:xfrm>
            <a:custGeom>
              <a:avLst/>
              <a:gdLst/>
              <a:ahLst/>
              <a:cxnLst/>
              <a:rect l="l" t="t" r="r" b="b"/>
              <a:pathLst>
                <a:path w="1" h="13" extrusionOk="0">
                  <a:moveTo>
                    <a:pt x="0" y="0"/>
                  </a:moveTo>
                  <a:cubicBezTo>
                    <a:pt x="0" y="12"/>
                    <a:pt x="0" y="0"/>
                    <a:pt x="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14" name="Google Shape;14914;p69"/>
            <p:cNvSpPr/>
            <p:nvPr/>
          </p:nvSpPr>
          <p:spPr>
            <a:xfrm>
              <a:off x="4489859" y="2969589"/>
              <a:ext cx="32" cy="32"/>
            </a:xfrm>
            <a:custGeom>
              <a:avLst/>
              <a:gdLst/>
              <a:ahLst/>
              <a:cxnLst/>
              <a:rect l="l" t="t" r="r" b="b"/>
              <a:pathLst>
                <a:path w="1" h="1" extrusionOk="0">
                  <a:moveTo>
                    <a:pt x="0" y="1"/>
                  </a:move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15" name="Google Shape;14915;p69"/>
            <p:cNvSpPr/>
            <p:nvPr/>
          </p:nvSpPr>
          <p:spPr>
            <a:xfrm>
              <a:off x="4210933" y="2944952"/>
              <a:ext cx="280072" cy="257346"/>
            </a:xfrm>
            <a:custGeom>
              <a:avLst/>
              <a:gdLst/>
              <a:ahLst/>
              <a:cxnLst/>
              <a:rect l="l" t="t" r="r" b="b"/>
              <a:pathLst>
                <a:path w="8799" h="8085" extrusionOk="0">
                  <a:moveTo>
                    <a:pt x="7549" y="620"/>
                  </a:moveTo>
                  <a:lnTo>
                    <a:pt x="6596" y="6382"/>
                  </a:lnTo>
                  <a:lnTo>
                    <a:pt x="6596" y="620"/>
                  </a:lnTo>
                  <a:close/>
                  <a:moveTo>
                    <a:pt x="4965" y="1"/>
                  </a:moveTo>
                  <a:cubicBezTo>
                    <a:pt x="4894" y="1"/>
                    <a:pt x="4834" y="60"/>
                    <a:pt x="4834" y="143"/>
                  </a:cubicBezTo>
                  <a:cubicBezTo>
                    <a:pt x="4834" y="215"/>
                    <a:pt x="4894" y="274"/>
                    <a:pt x="4965" y="274"/>
                  </a:cubicBezTo>
                  <a:lnTo>
                    <a:pt x="6322" y="274"/>
                  </a:lnTo>
                  <a:lnTo>
                    <a:pt x="6322" y="7835"/>
                  </a:lnTo>
                  <a:lnTo>
                    <a:pt x="262" y="7835"/>
                  </a:lnTo>
                  <a:lnTo>
                    <a:pt x="262" y="7192"/>
                  </a:lnTo>
                  <a:cubicBezTo>
                    <a:pt x="262" y="7121"/>
                    <a:pt x="203" y="7061"/>
                    <a:pt x="131" y="7061"/>
                  </a:cubicBezTo>
                  <a:cubicBezTo>
                    <a:pt x="60" y="7061"/>
                    <a:pt x="0" y="7121"/>
                    <a:pt x="0" y="7192"/>
                  </a:cubicBezTo>
                  <a:lnTo>
                    <a:pt x="0" y="7954"/>
                  </a:lnTo>
                  <a:cubicBezTo>
                    <a:pt x="0" y="8025"/>
                    <a:pt x="60" y="8085"/>
                    <a:pt x="131" y="8085"/>
                  </a:cubicBezTo>
                  <a:lnTo>
                    <a:pt x="6465" y="8085"/>
                  </a:lnTo>
                  <a:cubicBezTo>
                    <a:pt x="6525" y="8085"/>
                    <a:pt x="6561" y="8037"/>
                    <a:pt x="6584" y="8002"/>
                  </a:cubicBezTo>
                  <a:lnTo>
                    <a:pt x="7906" y="3715"/>
                  </a:lnTo>
                  <a:cubicBezTo>
                    <a:pt x="7918" y="3632"/>
                    <a:pt x="7882" y="3572"/>
                    <a:pt x="7811" y="3549"/>
                  </a:cubicBezTo>
                  <a:cubicBezTo>
                    <a:pt x="7799" y="3547"/>
                    <a:pt x="7788" y="3546"/>
                    <a:pt x="7777" y="3546"/>
                  </a:cubicBezTo>
                  <a:cubicBezTo>
                    <a:pt x="7721" y="3546"/>
                    <a:pt x="7674" y="3572"/>
                    <a:pt x="7644" y="3632"/>
                  </a:cubicBezTo>
                  <a:lnTo>
                    <a:pt x="6870" y="6132"/>
                  </a:lnTo>
                  <a:lnTo>
                    <a:pt x="7727" y="989"/>
                  </a:lnTo>
                  <a:lnTo>
                    <a:pt x="8466" y="989"/>
                  </a:lnTo>
                  <a:lnTo>
                    <a:pt x="7799" y="3144"/>
                  </a:lnTo>
                  <a:cubicBezTo>
                    <a:pt x="7787" y="3215"/>
                    <a:pt x="7811" y="3275"/>
                    <a:pt x="7882" y="3311"/>
                  </a:cubicBezTo>
                  <a:lnTo>
                    <a:pt x="7930" y="3311"/>
                  </a:lnTo>
                  <a:cubicBezTo>
                    <a:pt x="7989" y="3311"/>
                    <a:pt x="8037" y="3275"/>
                    <a:pt x="8049" y="3215"/>
                  </a:cubicBezTo>
                  <a:lnTo>
                    <a:pt x="8763" y="894"/>
                  </a:lnTo>
                  <a:cubicBezTo>
                    <a:pt x="8799" y="870"/>
                    <a:pt x="8799" y="822"/>
                    <a:pt x="8763" y="798"/>
                  </a:cubicBezTo>
                  <a:cubicBezTo>
                    <a:pt x="8739" y="763"/>
                    <a:pt x="8704" y="739"/>
                    <a:pt x="8668" y="739"/>
                  </a:cubicBezTo>
                  <a:lnTo>
                    <a:pt x="7787" y="739"/>
                  </a:lnTo>
                  <a:lnTo>
                    <a:pt x="7835" y="501"/>
                  </a:lnTo>
                  <a:cubicBezTo>
                    <a:pt x="7835" y="453"/>
                    <a:pt x="7835" y="417"/>
                    <a:pt x="7799" y="394"/>
                  </a:cubicBezTo>
                  <a:cubicBezTo>
                    <a:pt x="7763" y="358"/>
                    <a:pt x="7739" y="346"/>
                    <a:pt x="7692" y="346"/>
                  </a:cubicBezTo>
                  <a:lnTo>
                    <a:pt x="6596" y="346"/>
                  </a:lnTo>
                  <a:lnTo>
                    <a:pt x="6596" y="143"/>
                  </a:lnTo>
                  <a:cubicBezTo>
                    <a:pt x="6596" y="60"/>
                    <a:pt x="6537" y="1"/>
                    <a:pt x="645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16" name="Google Shape;14916;p69"/>
            <p:cNvSpPr/>
            <p:nvPr/>
          </p:nvSpPr>
          <p:spPr>
            <a:xfrm>
              <a:off x="4212047" y="2926777"/>
              <a:ext cx="144826" cy="234619"/>
            </a:xfrm>
            <a:custGeom>
              <a:avLst/>
              <a:gdLst/>
              <a:ahLst/>
              <a:cxnLst/>
              <a:rect l="l" t="t" r="r" b="b"/>
              <a:pathLst>
                <a:path w="4550" h="7371" extrusionOk="0">
                  <a:moveTo>
                    <a:pt x="132" y="0"/>
                  </a:moveTo>
                  <a:cubicBezTo>
                    <a:pt x="60" y="0"/>
                    <a:pt x="1" y="60"/>
                    <a:pt x="1" y="131"/>
                  </a:cubicBezTo>
                  <a:lnTo>
                    <a:pt x="1" y="7239"/>
                  </a:lnTo>
                  <a:cubicBezTo>
                    <a:pt x="1" y="7311"/>
                    <a:pt x="60" y="7370"/>
                    <a:pt x="132" y="7370"/>
                  </a:cubicBezTo>
                  <a:cubicBezTo>
                    <a:pt x="203" y="7370"/>
                    <a:pt x="263" y="7311"/>
                    <a:pt x="263" y="7239"/>
                  </a:cubicBezTo>
                  <a:lnTo>
                    <a:pt x="263" y="262"/>
                  </a:lnTo>
                  <a:lnTo>
                    <a:pt x="1763" y="262"/>
                  </a:lnTo>
                  <a:lnTo>
                    <a:pt x="2299" y="810"/>
                  </a:lnTo>
                  <a:cubicBezTo>
                    <a:pt x="2335" y="845"/>
                    <a:pt x="2358" y="857"/>
                    <a:pt x="2394" y="857"/>
                  </a:cubicBezTo>
                  <a:lnTo>
                    <a:pt x="4418" y="857"/>
                  </a:lnTo>
                  <a:cubicBezTo>
                    <a:pt x="4490" y="857"/>
                    <a:pt x="4549" y="798"/>
                    <a:pt x="4549" y="726"/>
                  </a:cubicBezTo>
                  <a:cubicBezTo>
                    <a:pt x="4537" y="655"/>
                    <a:pt x="4478" y="595"/>
                    <a:pt x="4418" y="595"/>
                  </a:cubicBezTo>
                  <a:lnTo>
                    <a:pt x="2454" y="595"/>
                  </a:lnTo>
                  <a:lnTo>
                    <a:pt x="1918" y="36"/>
                  </a:lnTo>
                  <a:cubicBezTo>
                    <a:pt x="1882" y="12"/>
                    <a:pt x="1858" y="0"/>
                    <a:pt x="182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17" name="Google Shape;14917;p69"/>
            <p:cNvSpPr/>
            <p:nvPr/>
          </p:nvSpPr>
          <p:spPr>
            <a:xfrm>
              <a:off x="4246550" y="2996103"/>
              <a:ext cx="28074" cy="28106"/>
            </a:xfrm>
            <a:custGeom>
              <a:avLst/>
              <a:gdLst/>
              <a:ahLst/>
              <a:cxnLst/>
              <a:rect l="l" t="t" r="r" b="b"/>
              <a:pathLst>
                <a:path w="882" h="883" extrusionOk="0">
                  <a:moveTo>
                    <a:pt x="620" y="263"/>
                  </a:moveTo>
                  <a:lnTo>
                    <a:pt x="620" y="608"/>
                  </a:lnTo>
                  <a:lnTo>
                    <a:pt x="262" y="608"/>
                  </a:lnTo>
                  <a:lnTo>
                    <a:pt x="262" y="263"/>
                  </a:lnTo>
                  <a:close/>
                  <a:moveTo>
                    <a:pt x="131" y="1"/>
                  </a:moveTo>
                  <a:cubicBezTo>
                    <a:pt x="60" y="1"/>
                    <a:pt x="0" y="60"/>
                    <a:pt x="0" y="144"/>
                  </a:cubicBezTo>
                  <a:lnTo>
                    <a:pt x="0" y="751"/>
                  </a:lnTo>
                  <a:cubicBezTo>
                    <a:pt x="0" y="822"/>
                    <a:pt x="60" y="882"/>
                    <a:pt x="131" y="882"/>
                  </a:cubicBezTo>
                  <a:lnTo>
                    <a:pt x="739" y="882"/>
                  </a:lnTo>
                  <a:cubicBezTo>
                    <a:pt x="822" y="882"/>
                    <a:pt x="881" y="822"/>
                    <a:pt x="881" y="751"/>
                  </a:cubicBezTo>
                  <a:lnTo>
                    <a:pt x="881" y="144"/>
                  </a:lnTo>
                  <a:cubicBezTo>
                    <a:pt x="881" y="60"/>
                    <a:pt x="822" y="1"/>
                    <a:pt x="73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18" name="Google Shape;14918;p69"/>
            <p:cNvSpPr/>
            <p:nvPr/>
          </p:nvSpPr>
          <p:spPr>
            <a:xfrm>
              <a:off x="4285956" y="3015456"/>
              <a:ext cx="97814" cy="8753"/>
            </a:xfrm>
            <a:custGeom>
              <a:avLst/>
              <a:gdLst/>
              <a:ahLst/>
              <a:cxnLst/>
              <a:rect l="l" t="t" r="r" b="b"/>
              <a:pathLst>
                <a:path w="3073" h="275" extrusionOk="0">
                  <a:moveTo>
                    <a:pt x="132" y="0"/>
                  </a:moveTo>
                  <a:cubicBezTo>
                    <a:pt x="60" y="0"/>
                    <a:pt x="1" y="60"/>
                    <a:pt x="1" y="143"/>
                  </a:cubicBezTo>
                  <a:cubicBezTo>
                    <a:pt x="1" y="214"/>
                    <a:pt x="60" y="274"/>
                    <a:pt x="132" y="274"/>
                  </a:cubicBezTo>
                  <a:lnTo>
                    <a:pt x="2942" y="274"/>
                  </a:lnTo>
                  <a:cubicBezTo>
                    <a:pt x="3013" y="274"/>
                    <a:pt x="3072" y="214"/>
                    <a:pt x="3072" y="143"/>
                  </a:cubicBezTo>
                  <a:cubicBezTo>
                    <a:pt x="3072" y="72"/>
                    <a:pt x="3013" y="0"/>
                    <a:pt x="294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19" name="Google Shape;14919;p69"/>
            <p:cNvSpPr/>
            <p:nvPr/>
          </p:nvSpPr>
          <p:spPr>
            <a:xfrm>
              <a:off x="4285956" y="3001800"/>
              <a:ext cx="30366" cy="8753"/>
            </a:xfrm>
            <a:custGeom>
              <a:avLst/>
              <a:gdLst/>
              <a:ahLst/>
              <a:cxnLst/>
              <a:rect l="l" t="t" r="r" b="b"/>
              <a:pathLst>
                <a:path w="954" h="275" extrusionOk="0">
                  <a:moveTo>
                    <a:pt x="132" y="1"/>
                  </a:moveTo>
                  <a:cubicBezTo>
                    <a:pt x="60" y="1"/>
                    <a:pt x="1" y="60"/>
                    <a:pt x="1" y="132"/>
                  </a:cubicBezTo>
                  <a:cubicBezTo>
                    <a:pt x="1" y="215"/>
                    <a:pt x="60" y="274"/>
                    <a:pt x="132" y="274"/>
                  </a:cubicBezTo>
                  <a:lnTo>
                    <a:pt x="810" y="274"/>
                  </a:lnTo>
                  <a:cubicBezTo>
                    <a:pt x="894" y="274"/>
                    <a:pt x="953" y="215"/>
                    <a:pt x="953" y="132"/>
                  </a:cubicBezTo>
                  <a:cubicBezTo>
                    <a:pt x="953" y="60"/>
                    <a:pt x="894" y="1"/>
                    <a:pt x="81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20" name="Google Shape;14920;p69"/>
            <p:cNvSpPr/>
            <p:nvPr/>
          </p:nvSpPr>
          <p:spPr>
            <a:xfrm>
              <a:off x="4246550" y="3060177"/>
              <a:ext cx="28074" cy="28074"/>
            </a:xfrm>
            <a:custGeom>
              <a:avLst/>
              <a:gdLst/>
              <a:ahLst/>
              <a:cxnLst/>
              <a:rect l="l" t="t" r="r" b="b"/>
              <a:pathLst>
                <a:path w="882" h="882" extrusionOk="0">
                  <a:moveTo>
                    <a:pt x="620" y="274"/>
                  </a:moveTo>
                  <a:lnTo>
                    <a:pt x="620" y="631"/>
                  </a:lnTo>
                  <a:lnTo>
                    <a:pt x="262" y="631"/>
                  </a:lnTo>
                  <a:lnTo>
                    <a:pt x="262" y="274"/>
                  </a:lnTo>
                  <a:close/>
                  <a:moveTo>
                    <a:pt x="131" y="0"/>
                  </a:moveTo>
                  <a:cubicBezTo>
                    <a:pt x="60" y="0"/>
                    <a:pt x="0" y="60"/>
                    <a:pt x="0" y="131"/>
                  </a:cubicBezTo>
                  <a:lnTo>
                    <a:pt x="0" y="750"/>
                  </a:lnTo>
                  <a:cubicBezTo>
                    <a:pt x="0" y="822"/>
                    <a:pt x="60" y="881"/>
                    <a:pt x="131" y="881"/>
                  </a:cubicBezTo>
                  <a:lnTo>
                    <a:pt x="739" y="881"/>
                  </a:lnTo>
                  <a:cubicBezTo>
                    <a:pt x="822" y="881"/>
                    <a:pt x="881" y="822"/>
                    <a:pt x="881" y="750"/>
                  </a:cubicBezTo>
                  <a:lnTo>
                    <a:pt x="881" y="131"/>
                  </a:lnTo>
                  <a:cubicBezTo>
                    <a:pt x="881" y="60"/>
                    <a:pt x="822" y="0"/>
                    <a:pt x="73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21" name="Google Shape;14921;p69"/>
            <p:cNvSpPr/>
            <p:nvPr/>
          </p:nvSpPr>
          <p:spPr>
            <a:xfrm>
              <a:off x="4285956" y="3080261"/>
              <a:ext cx="97814" cy="8371"/>
            </a:xfrm>
            <a:custGeom>
              <a:avLst/>
              <a:gdLst/>
              <a:ahLst/>
              <a:cxnLst/>
              <a:rect l="l" t="t" r="r" b="b"/>
              <a:pathLst>
                <a:path w="3073" h="263" extrusionOk="0">
                  <a:moveTo>
                    <a:pt x="132" y="0"/>
                  </a:moveTo>
                  <a:cubicBezTo>
                    <a:pt x="60" y="0"/>
                    <a:pt x="1" y="48"/>
                    <a:pt x="1" y="131"/>
                  </a:cubicBezTo>
                  <a:cubicBezTo>
                    <a:pt x="1" y="203"/>
                    <a:pt x="60" y="262"/>
                    <a:pt x="132" y="262"/>
                  </a:cubicBezTo>
                  <a:lnTo>
                    <a:pt x="2942" y="262"/>
                  </a:lnTo>
                  <a:cubicBezTo>
                    <a:pt x="3013" y="262"/>
                    <a:pt x="3072" y="203"/>
                    <a:pt x="3072" y="131"/>
                  </a:cubicBezTo>
                  <a:cubicBezTo>
                    <a:pt x="3072" y="48"/>
                    <a:pt x="3013" y="0"/>
                    <a:pt x="294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22" name="Google Shape;14922;p69"/>
            <p:cNvSpPr/>
            <p:nvPr/>
          </p:nvSpPr>
          <p:spPr>
            <a:xfrm>
              <a:off x="4285956" y="3066224"/>
              <a:ext cx="30366" cy="8753"/>
            </a:xfrm>
            <a:custGeom>
              <a:avLst/>
              <a:gdLst/>
              <a:ahLst/>
              <a:cxnLst/>
              <a:rect l="l" t="t" r="r" b="b"/>
              <a:pathLst>
                <a:path w="954" h="275" extrusionOk="0">
                  <a:moveTo>
                    <a:pt x="132" y="1"/>
                  </a:moveTo>
                  <a:cubicBezTo>
                    <a:pt x="60" y="1"/>
                    <a:pt x="1" y="60"/>
                    <a:pt x="1" y="143"/>
                  </a:cubicBezTo>
                  <a:cubicBezTo>
                    <a:pt x="1" y="215"/>
                    <a:pt x="60" y="274"/>
                    <a:pt x="132" y="274"/>
                  </a:cubicBezTo>
                  <a:lnTo>
                    <a:pt x="810" y="274"/>
                  </a:lnTo>
                  <a:cubicBezTo>
                    <a:pt x="894" y="274"/>
                    <a:pt x="953" y="215"/>
                    <a:pt x="953" y="143"/>
                  </a:cubicBezTo>
                  <a:cubicBezTo>
                    <a:pt x="953" y="60"/>
                    <a:pt x="894" y="1"/>
                    <a:pt x="81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23" name="Google Shape;14923;p69"/>
            <p:cNvSpPr/>
            <p:nvPr/>
          </p:nvSpPr>
          <p:spPr>
            <a:xfrm>
              <a:off x="4246550" y="3124601"/>
              <a:ext cx="28074" cy="28074"/>
            </a:xfrm>
            <a:custGeom>
              <a:avLst/>
              <a:gdLst/>
              <a:ahLst/>
              <a:cxnLst/>
              <a:rect l="l" t="t" r="r" b="b"/>
              <a:pathLst>
                <a:path w="882" h="882" extrusionOk="0">
                  <a:moveTo>
                    <a:pt x="620" y="250"/>
                  </a:moveTo>
                  <a:lnTo>
                    <a:pt x="620" y="607"/>
                  </a:lnTo>
                  <a:lnTo>
                    <a:pt x="262" y="607"/>
                  </a:lnTo>
                  <a:lnTo>
                    <a:pt x="262" y="250"/>
                  </a:lnTo>
                  <a:close/>
                  <a:moveTo>
                    <a:pt x="131" y="0"/>
                  </a:moveTo>
                  <a:cubicBezTo>
                    <a:pt x="60" y="0"/>
                    <a:pt x="0" y="60"/>
                    <a:pt x="0" y="131"/>
                  </a:cubicBezTo>
                  <a:lnTo>
                    <a:pt x="0" y="738"/>
                  </a:lnTo>
                  <a:cubicBezTo>
                    <a:pt x="0" y="822"/>
                    <a:pt x="60" y="881"/>
                    <a:pt x="131" y="881"/>
                  </a:cubicBezTo>
                  <a:lnTo>
                    <a:pt x="739" y="881"/>
                  </a:lnTo>
                  <a:cubicBezTo>
                    <a:pt x="822" y="881"/>
                    <a:pt x="881" y="822"/>
                    <a:pt x="881" y="738"/>
                  </a:cubicBezTo>
                  <a:lnTo>
                    <a:pt x="881" y="131"/>
                  </a:lnTo>
                  <a:cubicBezTo>
                    <a:pt x="881" y="60"/>
                    <a:pt x="822" y="0"/>
                    <a:pt x="73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24" name="Google Shape;14924;p69"/>
            <p:cNvSpPr/>
            <p:nvPr/>
          </p:nvSpPr>
          <p:spPr>
            <a:xfrm>
              <a:off x="4285956" y="3143921"/>
              <a:ext cx="97814" cy="8753"/>
            </a:xfrm>
            <a:custGeom>
              <a:avLst/>
              <a:gdLst/>
              <a:ahLst/>
              <a:cxnLst/>
              <a:rect l="l" t="t" r="r" b="b"/>
              <a:pathLst>
                <a:path w="3073" h="275" extrusionOk="0">
                  <a:moveTo>
                    <a:pt x="132" y="0"/>
                  </a:moveTo>
                  <a:cubicBezTo>
                    <a:pt x="60" y="0"/>
                    <a:pt x="1" y="60"/>
                    <a:pt x="1" y="131"/>
                  </a:cubicBezTo>
                  <a:cubicBezTo>
                    <a:pt x="1" y="215"/>
                    <a:pt x="60" y="274"/>
                    <a:pt x="132" y="274"/>
                  </a:cubicBezTo>
                  <a:lnTo>
                    <a:pt x="2942" y="274"/>
                  </a:lnTo>
                  <a:cubicBezTo>
                    <a:pt x="3013" y="274"/>
                    <a:pt x="3072" y="215"/>
                    <a:pt x="3072" y="131"/>
                  </a:cubicBezTo>
                  <a:cubicBezTo>
                    <a:pt x="3072" y="60"/>
                    <a:pt x="3013" y="0"/>
                    <a:pt x="294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25" name="Google Shape;14925;p69"/>
            <p:cNvSpPr/>
            <p:nvPr/>
          </p:nvSpPr>
          <p:spPr>
            <a:xfrm>
              <a:off x="4285956" y="3130266"/>
              <a:ext cx="30366" cy="8371"/>
            </a:xfrm>
            <a:custGeom>
              <a:avLst/>
              <a:gdLst/>
              <a:ahLst/>
              <a:cxnLst/>
              <a:rect l="l" t="t" r="r" b="b"/>
              <a:pathLst>
                <a:path w="954" h="263" extrusionOk="0">
                  <a:moveTo>
                    <a:pt x="132" y="1"/>
                  </a:moveTo>
                  <a:cubicBezTo>
                    <a:pt x="60" y="1"/>
                    <a:pt x="1" y="60"/>
                    <a:pt x="1" y="132"/>
                  </a:cubicBezTo>
                  <a:cubicBezTo>
                    <a:pt x="1" y="215"/>
                    <a:pt x="60" y="263"/>
                    <a:pt x="132" y="263"/>
                  </a:cubicBezTo>
                  <a:lnTo>
                    <a:pt x="810" y="263"/>
                  </a:lnTo>
                  <a:cubicBezTo>
                    <a:pt x="894" y="263"/>
                    <a:pt x="953" y="215"/>
                    <a:pt x="953" y="132"/>
                  </a:cubicBezTo>
                  <a:cubicBezTo>
                    <a:pt x="953" y="60"/>
                    <a:pt x="894" y="1"/>
                    <a:pt x="81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26" name="Google Shape;14926;p69"/>
          <p:cNvGrpSpPr/>
          <p:nvPr/>
        </p:nvGrpSpPr>
        <p:grpSpPr>
          <a:xfrm>
            <a:off x="4667216" y="2991582"/>
            <a:ext cx="320273" cy="318395"/>
            <a:chOff x="4667216" y="2915382"/>
            <a:chExt cx="320273" cy="318395"/>
          </a:xfrm>
        </p:grpSpPr>
        <p:sp>
          <p:nvSpPr>
            <p:cNvPr id="14927" name="Google Shape;14927;p69"/>
            <p:cNvSpPr/>
            <p:nvPr/>
          </p:nvSpPr>
          <p:spPr>
            <a:xfrm>
              <a:off x="4686154" y="2938140"/>
              <a:ext cx="166789" cy="163734"/>
            </a:xfrm>
            <a:custGeom>
              <a:avLst/>
              <a:gdLst/>
              <a:ahLst/>
              <a:cxnLst/>
              <a:rect l="l" t="t" r="r" b="b"/>
              <a:pathLst>
                <a:path w="5240" h="5144" extrusionOk="0">
                  <a:moveTo>
                    <a:pt x="2668" y="0"/>
                  </a:moveTo>
                  <a:cubicBezTo>
                    <a:pt x="2013" y="0"/>
                    <a:pt x="1358" y="250"/>
                    <a:pt x="858" y="750"/>
                  </a:cubicBezTo>
                  <a:cubicBezTo>
                    <a:pt x="620" y="989"/>
                    <a:pt x="429" y="1286"/>
                    <a:pt x="298" y="1608"/>
                  </a:cubicBezTo>
                  <a:cubicBezTo>
                    <a:pt x="263" y="1679"/>
                    <a:pt x="298" y="1762"/>
                    <a:pt x="370" y="1798"/>
                  </a:cubicBezTo>
                  <a:cubicBezTo>
                    <a:pt x="388" y="1804"/>
                    <a:pt x="407" y="1807"/>
                    <a:pt x="426" y="1807"/>
                  </a:cubicBezTo>
                  <a:cubicBezTo>
                    <a:pt x="484" y="1807"/>
                    <a:pt x="542" y="1780"/>
                    <a:pt x="560" y="1727"/>
                  </a:cubicBezTo>
                  <a:cubicBezTo>
                    <a:pt x="679" y="1441"/>
                    <a:pt x="846" y="1191"/>
                    <a:pt x="1060" y="977"/>
                  </a:cubicBezTo>
                  <a:cubicBezTo>
                    <a:pt x="1495" y="536"/>
                    <a:pt x="2075" y="316"/>
                    <a:pt x="2656" y="316"/>
                  </a:cubicBezTo>
                  <a:cubicBezTo>
                    <a:pt x="3236" y="316"/>
                    <a:pt x="3817" y="536"/>
                    <a:pt x="4251" y="977"/>
                  </a:cubicBezTo>
                  <a:cubicBezTo>
                    <a:pt x="4692" y="1405"/>
                    <a:pt x="4930" y="1977"/>
                    <a:pt x="4930" y="2584"/>
                  </a:cubicBezTo>
                  <a:cubicBezTo>
                    <a:pt x="4930" y="3191"/>
                    <a:pt x="4692" y="3763"/>
                    <a:pt x="4251" y="4191"/>
                  </a:cubicBezTo>
                  <a:cubicBezTo>
                    <a:pt x="3823" y="4620"/>
                    <a:pt x="3263" y="4858"/>
                    <a:pt x="2644" y="4858"/>
                  </a:cubicBezTo>
                  <a:cubicBezTo>
                    <a:pt x="2037" y="4858"/>
                    <a:pt x="1477" y="4620"/>
                    <a:pt x="1037" y="4191"/>
                  </a:cubicBezTo>
                  <a:cubicBezTo>
                    <a:pt x="536" y="3679"/>
                    <a:pt x="298" y="2989"/>
                    <a:pt x="405" y="2274"/>
                  </a:cubicBezTo>
                  <a:cubicBezTo>
                    <a:pt x="417" y="2191"/>
                    <a:pt x="358" y="2120"/>
                    <a:pt x="286" y="2108"/>
                  </a:cubicBezTo>
                  <a:cubicBezTo>
                    <a:pt x="279" y="2107"/>
                    <a:pt x="272" y="2106"/>
                    <a:pt x="265" y="2106"/>
                  </a:cubicBezTo>
                  <a:cubicBezTo>
                    <a:pt x="191" y="2106"/>
                    <a:pt x="131" y="2162"/>
                    <a:pt x="120" y="2227"/>
                  </a:cubicBezTo>
                  <a:cubicBezTo>
                    <a:pt x="1" y="3024"/>
                    <a:pt x="263" y="3822"/>
                    <a:pt x="846" y="4394"/>
                  </a:cubicBezTo>
                  <a:cubicBezTo>
                    <a:pt x="1334" y="4894"/>
                    <a:pt x="1977" y="5144"/>
                    <a:pt x="2668" y="5144"/>
                  </a:cubicBezTo>
                  <a:cubicBezTo>
                    <a:pt x="3346" y="5144"/>
                    <a:pt x="3989" y="4870"/>
                    <a:pt x="4477" y="4394"/>
                  </a:cubicBezTo>
                  <a:cubicBezTo>
                    <a:pt x="4966" y="3906"/>
                    <a:pt x="5228" y="3263"/>
                    <a:pt x="5228" y="2584"/>
                  </a:cubicBezTo>
                  <a:cubicBezTo>
                    <a:pt x="5239" y="1870"/>
                    <a:pt x="4966" y="1227"/>
                    <a:pt x="4477" y="750"/>
                  </a:cubicBezTo>
                  <a:cubicBezTo>
                    <a:pt x="3977" y="250"/>
                    <a:pt x="3323" y="0"/>
                    <a:pt x="26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28" name="Google Shape;14928;p69"/>
            <p:cNvSpPr/>
            <p:nvPr/>
          </p:nvSpPr>
          <p:spPr>
            <a:xfrm>
              <a:off x="4667216" y="2915382"/>
              <a:ext cx="320273" cy="318395"/>
            </a:xfrm>
            <a:custGeom>
              <a:avLst/>
              <a:gdLst/>
              <a:ahLst/>
              <a:cxnLst/>
              <a:rect l="l" t="t" r="r" b="b"/>
              <a:pathLst>
                <a:path w="10062" h="10003" extrusionOk="0">
                  <a:moveTo>
                    <a:pt x="5668" y="5502"/>
                  </a:moveTo>
                  <a:lnTo>
                    <a:pt x="5977" y="5811"/>
                  </a:lnTo>
                  <a:lnTo>
                    <a:pt x="5799" y="5990"/>
                  </a:lnTo>
                  <a:lnTo>
                    <a:pt x="5489" y="5680"/>
                  </a:lnTo>
                  <a:lnTo>
                    <a:pt x="5584" y="5585"/>
                  </a:lnTo>
                  <a:lnTo>
                    <a:pt x="5668" y="5502"/>
                  </a:lnTo>
                  <a:close/>
                  <a:moveTo>
                    <a:pt x="8347" y="7597"/>
                  </a:moveTo>
                  <a:lnTo>
                    <a:pt x="8501" y="7752"/>
                  </a:lnTo>
                  <a:lnTo>
                    <a:pt x="7739" y="8502"/>
                  </a:lnTo>
                  <a:lnTo>
                    <a:pt x="7585" y="8359"/>
                  </a:lnTo>
                  <a:lnTo>
                    <a:pt x="8347" y="7597"/>
                  </a:lnTo>
                  <a:close/>
                  <a:moveTo>
                    <a:pt x="8704" y="7954"/>
                  </a:moveTo>
                  <a:lnTo>
                    <a:pt x="8894" y="8157"/>
                  </a:lnTo>
                  <a:lnTo>
                    <a:pt x="8132" y="8907"/>
                  </a:lnTo>
                  <a:lnTo>
                    <a:pt x="7989" y="8764"/>
                  </a:lnTo>
                  <a:lnTo>
                    <a:pt x="7942" y="8716"/>
                  </a:lnTo>
                  <a:lnTo>
                    <a:pt x="8704" y="7954"/>
                  </a:lnTo>
                  <a:close/>
                  <a:moveTo>
                    <a:pt x="9097" y="8359"/>
                  </a:moveTo>
                  <a:lnTo>
                    <a:pt x="9621" y="8895"/>
                  </a:lnTo>
                  <a:cubicBezTo>
                    <a:pt x="9728" y="8966"/>
                    <a:pt x="9728" y="9121"/>
                    <a:pt x="9644" y="9228"/>
                  </a:cubicBezTo>
                  <a:lnTo>
                    <a:pt x="9216" y="9657"/>
                  </a:lnTo>
                  <a:cubicBezTo>
                    <a:pt x="9168" y="9699"/>
                    <a:pt x="9109" y="9719"/>
                    <a:pt x="9048" y="9719"/>
                  </a:cubicBezTo>
                  <a:cubicBezTo>
                    <a:pt x="8987" y="9719"/>
                    <a:pt x="8924" y="9699"/>
                    <a:pt x="8871" y="9657"/>
                  </a:cubicBezTo>
                  <a:lnTo>
                    <a:pt x="8335" y="9121"/>
                  </a:lnTo>
                  <a:lnTo>
                    <a:pt x="9097" y="8359"/>
                  </a:lnTo>
                  <a:close/>
                  <a:moveTo>
                    <a:pt x="3282" y="1"/>
                  </a:moveTo>
                  <a:cubicBezTo>
                    <a:pt x="2441" y="1"/>
                    <a:pt x="1602" y="322"/>
                    <a:pt x="965" y="965"/>
                  </a:cubicBezTo>
                  <a:cubicBezTo>
                    <a:pt x="334" y="1584"/>
                    <a:pt x="0" y="2406"/>
                    <a:pt x="0" y="3287"/>
                  </a:cubicBezTo>
                  <a:cubicBezTo>
                    <a:pt x="0" y="4156"/>
                    <a:pt x="334" y="4978"/>
                    <a:pt x="965" y="5609"/>
                  </a:cubicBezTo>
                  <a:cubicBezTo>
                    <a:pt x="1608" y="6240"/>
                    <a:pt x="2441" y="6573"/>
                    <a:pt x="3286" y="6573"/>
                  </a:cubicBezTo>
                  <a:cubicBezTo>
                    <a:pt x="3989" y="6573"/>
                    <a:pt x="4703" y="6347"/>
                    <a:pt x="5275" y="5883"/>
                  </a:cubicBezTo>
                  <a:lnTo>
                    <a:pt x="5608" y="6216"/>
                  </a:lnTo>
                  <a:cubicBezTo>
                    <a:pt x="5477" y="6418"/>
                    <a:pt x="5501" y="6692"/>
                    <a:pt x="5680" y="6871"/>
                  </a:cubicBezTo>
                  <a:lnTo>
                    <a:pt x="6370" y="7561"/>
                  </a:lnTo>
                  <a:cubicBezTo>
                    <a:pt x="6400" y="7585"/>
                    <a:pt x="6436" y="7597"/>
                    <a:pt x="6471" y="7597"/>
                  </a:cubicBezTo>
                  <a:cubicBezTo>
                    <a:pt x="6507" y="7597"/>
                    <a:pt x="6543" y="7585"/>
                    <a:pt x="6573" y="7561"/>
                  </a:cubicBezTo>
                  <a:cubicBezTo>
                    <a:pt x="6632" y="7502"/>
                    <a:pt x="6632" y="7407"/>
                    <a:pt x="6573" y="7347"/>
                  </a:cubicBezTo>
                  <a:lnTo>
                    <a:pt x="5894" y="6668"/>
                  </a:lnTo>
                  <a:cubicBezTo>
                    <a:pt x="5799" y="6573"/>
                    <a:pt x="5799" y="6418"/>
                    <a:pt x="5894" y="6323"/>
                  </a:cubicBezTo>
                  <a:lnTo>
                    <a:pt x="6323" y="5895"/>
                  </a:lnTo>
                  <a:cubicBezTo>
                    <a:pt x="6370" y="5847"/>
                    <a:pt x="6430" y="5811"/>
                    <a:pt x="6489" y="5811"/>
                  </a:cubicBezTo>
                  <a:cubicBezTo>
                    <a:pt x="6549" y="5811"/>
                    <a:pt x="6608" y="5847"/>
                    <a:pt x="6644" y="5895"/>
                  </a:cubicBezTo>
                  <a:lnTo>
                    <a:pt x="8156" y="7395"/>
                  </a:lnTo>
                  <a:lnTo>
                    <a:pt x="7394" y="8157"/>
                  </a:lnTo>
                  <a:lnTo>
                    <a:pt x="6966" y="7716"/>
                  </a:lnTo>
                  <a:cubicBezTo>
                    <a:pt x="6936" y="7686"/>
                    <a:pt x="6897" y="7672"/>
                    <a:pt x="6858" y="7672"/>
                  </a:cubicBezTo>
                  <a:cubicBezTo>
                    <a:pt x="6820" y="7672"/>
                    <a:pt x="6781" y="7686"/>
                    <a:pt x="6751" y="7716"/>
                  </a:cubicBezTo>
                  <a:cubicBezTo>
                    <a:pt x="6692" y="7776"/>
                    <a:pt x="6692" y="7871"/>
                    <a:pt x="6751" y="7930"/>
                  </a:cubicBezTo>
                  <a:lnTo>
                    <a:pt x="8668" y="9847"/>
                  </a:lnTo>
                  <a:cubicBezTo>
                    <a:pt x="8775" y="9955"/>
                    <a:pt x="8906" y="10002"/>
                    <a:pt x="9049" y="10002"/>
                  </a:cubicBezTo>
                  <a:cubicBezTo>
                    <a:pt x="9180" y="10002"/>
                    <a:pt x="9311" y="9955"/>
                    <a:pt x="9418" y="9847"/>
                  </a:cubicBezTo>
                  <a:lnTo>
                    <a:pt x="9847" y="9419"/>
                  </a:lnTo>
                  <a:cubicBezTo>
                    <a:pt x="10061" y="9228"/>
                    <a:pt x="10061" y="8883"/>
                    <a:pt x="9847" y="8669"/>
                  </a:cubicBezTo>
                  <a:lnTo>
                    <a:pt x="6858" y="5680"/>
                  </a:lnTo>
                  <a:cubicBezTo>
                    <a:pt x="6751" y="5573"/>
                    <a:pt x="6620" y="5525"/>
                    <a:pt x="6489" y="5525"/>
                  </a:cubicBezTo>
                  <a:cubicBezTo>
                    <a:pt x="6382" y="5525"/>
                    <a:pt x="6299" y="5561"/>
                    <a:pt x="6204" y="5609"/>
                  </a:cubicBezTo>
                  <a:lnTo>
                    <a:pt x="5870" y="5275"/>
                  </a:lnTo>
                  <a:cubicBezTo>
                    <a:pt x="6144" y="4930"/>
                    <a:pt x="6334" y="4537"/>
                    <a:pt x="6454" y="4097"/>
                  </a:cubicBezTo>
                  <a:cubicBezTo>
                    <a:pt x="6465" y="4025"/>
                    <a:pt x="6430" y="3942"/>
                    <a:pt x="6346" y="3918"/>
                  </a:cubicBezTo>
                  <a:cubicBezTo>
                    <a:pt x="6339" y="3917"/>
                    <a:pt x="6332" y="3916"/>
                    <a:pt x="6324" y="3916"/>
                  </a:cubicBezTo>
                  <a:cubicBezTo>
                    <a:pt x="6258" y="3916"/>
                    <a:pt x="6189" y="3961"/>
                    <a:pt x="6168" y="4025"/>
                  </a:cubicBezTo>
                  <a:cubicBezTo>
                    <a:pt x="6037" y="4537"/>
                    <a:pt x="5775" y="5013"/>
                    <a:pt x="5394" y="5383"/>
                  </a:cubicBezTo>
                  <a:cubicBezTo>
                    <a:pt x="4816" y="5960"/>
                    <a:pt x="4051" y="6249"/>
                    <a:pt x="3285" y="6249"/>
                  </a:cubicBezTo>
                  <a:cubicBezTo>
                    <a:pt x="2519" y="6249"/>
                    <a:pt x="1751" y="5960"/>
                    <a:pt x="1167" y="5383"/>
                  </a:cubicBezTo>
                  <a:cubicBezTo>
                    <a:pt x="608" y="4823"/>
                    <a:pt x="298" y="4073"/>
                    <a:pt x="298" y="3263"/>
                  </a:cubicBezTo>
                  <a:cubicBezTo>
                    <a:pt x="298" y="2466"/>
                    <a:pt x="608" y="1715"/>
                    <a:pt x="1167" y="1156"/>
                  </a:cubicBezTo>
                  <a:cubicBezTo>
                    <a:pt x="1751" y="572"/>
                    <a:pt x="2519" y="281"/>
                    <a:pt x="3285" y="281"/>
                  </a:cubicBezTo>
                  <a:cubicBezTo>
                    <a:pt x="4051" y="281"/>
                    <a:pt x="4816" y="572"/>
                    <a:pt x="5394" y="1156"/>
                  </a:cubicBezTo>
                  <a:cubicBezTo>
                    <a:pt x="6013" y="1763"/>
                    <a:pt x="6323" y="2608"/>
                    <a:pt x="6263" y="3478"/>
                  </a:cubicBezTo>
                  <a:cubicBezTo>
                    <a:pt x="6263" y="3549"/>
                    <a:pt x="6323" y="3620"/>
                    <a:pt x="6394" y="3644"/>
                  </a:cubicBezTo>
                  <a:cubicBezTo>
                    <a:pt x="6465" y="3644"/>
                    <a:pt x="6549" y="3585"/>
                    <a:pt x="6561" y="3501"/>
                  </a:cubicBezTo>
                  <a:cubicBezTo>
                    <a:pt x="6620" y="2549"/>
                    <a:pt x="6275" y="1632"/>
                    <a:pt x="5608" y="965"/>
                  </a:cubicBezTo>
                  <a:cubicBezTo>
                    <a:pt x="4965" y="322"/>
                    <a:pt x="4123" y="1"/>
                    <a:pt x="32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29" name="Google Shape;14929;p69"/>
            <p:cNvSpPr/>
            <p:nvPr/>
          </p:nvSpPr>
          <p:spPr>
            <a:xfrm>
              <a:off x="4733899" y="2960772"/>
              <a:ext cx="75469" cy="86546"/>
            </a:xfrm>
            <a:custGeom>
              <a:avLst/>
              <a:gdLst/>
              <a:ahLst/>
              <a:cxnLst/>
              <a:rect l="l" t="t" r="r" b="b"/>
              <a:pathLst>
                <a:path w="2371" h="2719" extrusionOk="0">
                  <a:moveTo>
                    <a:pt x="1218" y="276"/>
                  </a:moveTo>
                  <a:cubicBezTo>
                    <a:pt x="1233" y="276"/>
                    <a:pt x="1248" y="277"/>
                    <a:pt x="1263" y="278"/>
                  </a:cubicBezTo>
                  <a:cubicBezTo>
                    <a:pt x="1703" y="313"/>
                    <a:pt x="2061" y="647"/>
                    <a:pt x="2084" y="1099"/>
                  </a:cubicBezTo>
                  <a:cubicBezTo>
                    <a:pt x="2073" y="1456"/>
                    <a:pt x="1858" y="1802"/>
                    <a:pt x="1537" y="1944"/>
                  </a:cubicBezTo>
                  <a:cubicBezTo>
                    <a:pt x="1430" y="1992"/>
                    <a:pt x="1370" y="2099"/>
                    <a:pt x="1370" y="2218"/>
                  </a:cubicBezTo>
                  <a:cubicBezTo>
                    <a:pt x="1370" y="2313"/>
                    <a:pt x="1275" y="2409"/>
                    <a:pt x="1180" y="2409"/>
                  </a:cubicBezTo>
                  <a:cubicBezTo>
                    <a:pt x="1072" y="2409"/>
                    <a:pt x="989" y="2313"/>
                    <a:pt x="989" y="2218"/>
                  </a:cubicBezTo>
                  <a:cubicBezTo>
                    <a:pt x="989" y="1944"/>
                    <a:pt x="1132" y="1694"/>
                    <a:pt x="1382" y="1587"/>
                  </a:cubicBezTo>
                  <a:cubicBezTo>
                    <a:pt x="1561" y="1504"/>
                    <a:pt x="1680" y="1325"/>
                    <a:pt x="1668" y="1111"/>
                  </a:cubicBezTo>
                  <a:cubicBezTo>
                    <a:pt x="1656" y="873"/>
                    <a:pt x="1465" y="682"/>
                    <a:pt x="1227" y="670"/>
                  </a:cubicBezTo>
                  <a:lnTo>
                    <a:pt x="1191" y="670"/>
                  </a:lnTo>
                  <a:cubicBezTo>
                    <a:pt x="1072" y="670"/>
                    <a:pt x="953" y="706"/>
                    <a:pt x="870" y="801"/>
                  </a:cubicBezTo>
                  <a:cubicBezTo>
                    <a:pt x="763" y="885"/>
                    <a:pt x="715" y="1028"/>
                    <a:pt x="715" y="1159"/>
                  </a:cubicBezTo>
                  <a:cubicBezTo>
                    <a:pt x="715" y="1266"/>
                    <a:pt x="632" y="1349"/>
                    <a:pt x="525" y="1349"/>
                  </a:cubicBezTo>
                  <a:cubicBezTo>
                    <a:pt x="418" y="1349"/>
                    <a:pt x="334" y="1266"/>
                    <a:pt x="334" y="1159"/>
                  </a:cubicBezTo>
                  <a:cubicBezTo>
                    <a:pt x="334" y="920"/>
                    <a:pt x="429" y="682"/>
                    <a:pt x="608" y="516"/>
                  </a:cubicBezTo>
                  <a:cubicBezTo>
                    <a:pt x="775" y="359"/>
                    <a:pt x="995" y="276"/>
                    <a:pt x="1218" y="276"/>
                  </a:cubicBezTo>
                  <a:close/>
                  <a:moveTo>
                    <a:pt x="1163" y="0"/>
                  </a:moveTo>
                  <a:cubicBezTo>
                    <a:pt x="872" y="0"/>
                    <a:pt x="586" y="108"/>
                    <a:pt x="370" y="313"/>
                  </a:cubicBezTo>
                  <a:cubicBezTo>
                    <a:pt x="132" y="539"/>
                    <a:pt x="1" y="849"/>
                    <a:pt x="1" y="1159"/>
                  </a:cubicBezTo>
                  <a:cubicBezTo>
                    <a:pt x="1" y="1432"/>
                    <a:pt x="227" y="1647"/>
                    <a:pt x="489" y="1647"/>
                  </a:cubicBezTo>
                  <a:cubicBezTo>
                    <a:pt x="763" y="1647"/>
                    <a:pt x="989" y="1432"/>
                    <a:pt x="989" y="1159"/>
                  </a:cubicBezTo>
                  <a:cubicBezTo>
                    <a:pt x="989" y="1099"/>
                    <a:pt x="1001" y="1051"/>
                    <a:pt x="1049" y="1028"/>
                  </a:cubicBezTo>
                  <a:cubicBezTo>
                    <a:pt x="1078" y="998"/>
                    <a:pt x="1115" y="977"/>
                    <a:pt x="1161" y="977"/>
                  </a:cubicBezTo>
                  <a:cubicBezTo>
                    <a:pt x="1171" y="977"/>
                    <a:pt x="1181" y="978"/>
                    <a:pt x="1191" y="980"/>
                  </a:cubicBezTo>
                  <a:cubicBezTo>
                    <a:pt x="1287" y="980"/>
                    <a:pt x="1358" y="1075"/>
                    <a:pt x="1370" y="1159"/>
                  </a:cubicBezTo>
                  <a:cubicBezTo>
                    <a:pt x="1370" y="1230"/>
                    <a:pt x="1322" y="1313"/>
                    <a:pt x="1263" y="1337"/>
                  </a:cubicBezTo>
                  <a:cubicBezTo>
                    <a:pt x="930" y="1504"/>
                    <a:pt x="703" y="1849"/>
                    <a:pt x="703" y="2230"/>
                  </a:cubicBezTo>
                  <a:cubicBezTo>
                    <a:pt x="703" y="2504"/>
                    <a:pt x="930" y="2718"/>
                    <a:pt x="1191" y="2718"/>
                  </a:cubicBezTo>
                  <a:cubicBezTo>
                    <a:pt x="1465" y="2718"/>
                    <a:pt x="1680" y="2504"/>
                    <a:pt x="1680" y="2230"/>
                  </a:cubicBezTo>
                  <a:lnTo>
                    <a:pt x="1680" y="2218"/>
                  </a:lnTo>
                  <a:cubicBezTo>
                    <a:pt x="2096" y="2004"/>
                    <a:pt x="2370" y="1563"/>
                    <a:pt x="2334" y="1087"/>
                  </a:cubicBezTo>
                  <a:cubicBezTo>
                    <a:pt x="2311" y="504"/>
                    <a:pt x="1834" y="27"/>
                    <a:pt x="1251" y="4"/>
                  </a:cubicBezTo>
                  <a:cubicBezTo>
                    <a:pt x="1222" y="1"/>
                    <a:pt x="1192" y="0"/>
                    <a:pt x="116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30" name="Google Shape;14930;p69"/>
            <p:cNvSpPr/>
            <p:nvPr/>
          </p:nvSpPr>
          <p:spPr>
            <a:xfrm>
              <a:off x="4755894" y="3048431"/>
              <a:ext cx="31098" cy="32244"/>
            </a:xfrm>
            <a:custGeom>
              <a:avLst/>
              <a:gdLst/>
              <a:ahLst/>
              <a:cxnLst/>
              <a:rect l="l" t="t" r="r" b="b"/>
              <a:pathLst>
                <a:path w="977" h="1013" extrusionOk="0">
                  <a:moveTo>
                    <a:pt x="489" y="298"/>
                  </a:moveTo>
                  <a:cubicBezTo>
                    <a:pt x="596" y="298"/>
                    <a:pt x="679" y="381"/>
                    <a:pt x="679" y="488"/>
                  </a:cubicBezTo>
                  <a:lnTo>
                    <a:pt x="679" y="500"/>
                  </a:lnTo>
                  <a:cubicBezTo>
                    <a:pt x="679" y="607"/>
                    <a:pt x="596" y="702"/>
                    <a:pt x="489" y="702"/>
                  </a:cubicBezTo>
                  <a:cubicBezTo>
                    <a:pt x="381" y="702"/>
                    <a:pt x="298" y="607"/>
                    <a:pt x="298" y="500"/>
                  </a:cubicBezTo>
                  <a:lnTo>
                    <a:pt x="298" y="488"/>
                  </a:lnTo>
                  <a:cubicBezTo>
                    <a:pt x="298" y="381"/>
                    <a:pt x="381" y="298"/>
                    <a:pt x="489" y="298"/>
                  </a:cubicBezTo>
                  <a:close/>
                  <a:moveTo>
                    <a:pt x="489" y="0"/>
                  </a:moveTo>
                  <a:cubicBezTo>
                    <a:pt x="215" y="0"/>
                    <a:pt x="0" y="226"/>
                    <a:pt x="0" y="488"/>
                  </a:cubicBezTo>
                  <a:lnTo>
                    <a:pt x="0" y="524"/>
                  </a:lnTo>
                  <a:cubicBezTo>
                    <a:pt x="0" y="786"/>
                    <a:pt x="215" y="1012"/>
                    <a:pt x="489" y="1012"/>
                  </a:cubicBezTo>
                  <a:cubicBezTo>
                    <a:pt x="751" y="1012"/>
                    <a:pt x="977" y="786"/>
                    <a:pt x="977" y="524"/>
                  </a:cubicBezTo>
                  <a:lnTo>
                    <a:pt x="977" y="488"/>
                  </a:lnTo>
                  <a:cubicBezTo>
                    <a:pt x="977" y="226"/>
                    <a:pt x="751" y="0"/>
                    <a:pt x="48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31" name="Google Shape;14931;p69"/>
          <p:cNvGrpSpPr/>
          <p:nvPr/>
        </p:nvGrpSpPr>
        <p:grpSpPr>
          <a:xfrm>
            <a:off x="5170480" y="3010839"/>
            <a:ext cx="261929" cy="280550"/>
            <a:chOff x="5170480" y="2934639"/>
            <a:chExt cx="261929" cy="280550"/>
          </a:xfrm>
        </p:grpSpPr>
        <p:sp>
          <p:nvSpPr>
            <p:cNvPr id="14932" name="Google Shape;14932;p69"/>
            <p:cNvSpPr/>
            <p:nvPr/>
          </p:nvSpPr>
          <p:spPr>
            <a:xfrm>
              <a:off x="5170480" y="2934639"/>
              <a:ext cx="243340" cy="280550"/>
            </a:xfrm>
            <a:custGeom>
              <a:avLst/>
              <a:gdLst/>
              <a:ahLst/>
              <a:cxnLst/>
              <a:rect l="l" t="t" r="r" b="b"/>
              <a:pathLst>
                <a:path w="7645" h="8814" extrusionOk="0">
                  <a:moveTo>
                    <a:pt x="4192" y="301"/>
                  </a:moveTo>
                  <a:lnTo>
                    <a:pt x="5228" y="1337"/>
                  </a:lnTo>
                  <a:lnTo>
                    <a:pt x="3144" y="1337"/>
                  </a:lnTo>
                  <a:lnTo>
                    <a:pt x="4192" y="301"/>
                  </a:lnTo>
                  <a:close/>
                  <a:moveTo>
                    <a:pt x="4190" y="0"/>
                  </a:moveTo>
                  <a:cubicBezTo>
                    <a:pt x="4156" y="0"/>
                    <a:pt x="4120" y="9"/>
                    <a:pt x="4097" y="27"/>
                  </a:cubicBezTo>
                  <a:lnTo>
                    <a:pt x="2787" y="1337"/>
                  </a:lnTo>
                  <a:lnTo>
                    <a:pt x="703" y="1337"/>
                  </a:lnTo>
                  <a:cubicBezTo>
                    <a:pt x="632" y="1337"/>
                    <a:pt x="572" y="1396"/>
                    <a:pt x="572" y="1480"/>
                  </a:cubicBezTo>
                  <a:lnTo>
                    <a:pt x="572" y="3623"/>
                  </a:lnTo>
                  <a:lnTo>
                    <a:pt x="144" y="3623"/>
                  </a:lnTo>
                  <a:cubicBezTo>
                    <a:pt x="60" y="3623"/>
                    <a:pt x="1" y="3682"/>
                    <a:pt x="1" y="3754"/>
                  </a:cubicBezTo>
                  <a:lnTo>
                    <a:pt x="1" y="8683"/>
                  </a:lnTo>
                  <a:cubicBezTo>
                    <a:pt x="1" y="8754"/>
                    <a:pt x="60" y="8814"/>
                    <a:pt x="144" y="8814"/>
                  </a:cubicBezTo>
                  <a:lnTo>
                    <a:pt x="1489" y="8814"/>
                  </a:lnTo>
                  <a:cubicBezTo>
                    <a:pt x="1572" y="8814"/>
                    <a:pt x="1632" y="8754"/>
                    <a:pt x="1632" y="8683"/>
                  </a:cubicBezTo>
                  <a:cubicBezTo>
                    <a:pt x="1632" y="8599"/>
                    <a:pt x="1572" y="8540"/>
                    <a:pt x="1489" y="8540"/>
                  </a:cubicBezTo>
                  <a:lnTo>
                    <a:pt x="275" y="8540"/>
                  </a:lnTo>
                  <a:lnTo>
                    <a:pt x="275" y="4004"/>
                  </a:lnTo>
                  <a:lnTo>
                    <a:pt x="882" y="4456"/>
                  </a:lnTo>
                  <a:cubicBezTo>
                    <a:pt x="904" y="4469"/>
                    <a:pt x="928" y="4476"/>
                    <a:pt x="952" y="4476"/>
                  </a:cubicBezTo>
                  <a:cubicBezTo>
                    <a:pt x="992" y="4476"/>
                    <a:pt x="1031" y="4458"/>
                    <a:pt x="1061" y="4420"/>
                  </a:cubicBezTo>
                  <a:cubicBezTo>
                    <a:pt x="1108" y="4361"/>
                    <a:pt x="1096" y="4289"/>
                    <a:pt x="1037" y="4242"/>
                  </a:cubicBezTo>
                  <a:lnTo>
                    <a:pt x="834" y="4087"/>
                  </a:lnTo>
                  <a:lnTo>
                    <a:pt x="834" y="3766"/>
                  </a:lnTo>
                  <a:lnTo>
                    <a:pt x="834" y="3754"/>
                  </a:lnTo>
                  <a:lnTo>
                    <a:pt x="834" y="3730"/>
                  </a:lnTo>
                  <a:lnTo>
                    <a:pt x="834" y="1610"/>
                  </a:lnTo>
                  <a:lnTo>
                    <a:pt x="7371" y="1610"/>
                  </a:lnTo>
                  <a:lnTo>
                    <a:pt x="7371" y="2099"/>
                  </a:lnTo>
                  <a:cubicBezTo>
                    <a:pt x="7371" y="2170"/>
                    <a:pt x="7430" y="2230"/>
                    <a:pt x="7502" y="2230"/>
                  </a:cubicBezTo>
                  <a:cubicBezTo>
                    <a:pt x="7585" y="2230"/>
                    <a:pt x="7645" y="2170"/>
                    <a:pt x="7645" y="2099"/>
                  </a:cubicBezTo>
                  <a:lnTo>
                    <a:pt x="7645" y="1468"/>
                  </a:lnTo>
                  <a:cubicBezTo>
                    <a:pt x="7633" y="1396"/>
                    <a:pt x="7573" y="1337"/>
                    <a:pt x="7490" y="1337"/>
                  </a:cubicBezTo>
                  <a:lnTo>
                    <a:pt x="5585" y="1337"/>
                  </a:lnTo>
                  <a:lnTo>
                    <a:pt x="4275" y="27"/>
                  </a:lnTo>
                  <a:cubicBezTo>
                    <a:pt x="4257" y="9"/>
                    <a:pt x="4225" y="0"/>
                    <a:pt x="419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33" name="Google Shape;14933;p69"/>
            <p:cNvSpPr/>
            <p:nvPr/>
          </p:nvSpPr>
          <p:spPr>
            <a:xfrm>
              <a:off x="5217493" y="3007116"/>
              <a:ext cx="34122" cy="34122"/>
            </a:xfrm>
            <a:custGeom>
              <a:avLst/>
              <a:gdLst/>
              <a:ahLst/>
              <a:cxnLst/>
              <a:rect l="l" t="t" r="r" b="b"/>
              <a:pathLst>
                <a:path w="1072" h="1072" extrusionOk="0">
                  <a:moveTo>
                    <a:pt x="810" y="262"/>
                  </a:moveTo>
                  <a:lnTo>
                    <a:pt x="810" y="810"/>
                  </a:lnTo>
                  <a:lnTo>
                    <a:pt x="274" y="810"/>
                  </a:lnTo>
                  <a:lnTo>
                    <a:pt x="274" y="262"/>
                  </a:lnTo>
                  <a:close/>
                  <a:moveTo>
                    <a:pt x="143" y="0"/>
                  </a:moveTo>
                  <a:cubicBezTo>
                    <a:pt x="60" y="0"/>
                    <a:pt x="0" y="60"/>
                    <a:pt x="0" y="131"/>
                  </a:cubicBezTo>
                  <a:lnTo>
                    <a:pt x="0" y="941"/>
                  </a:lnTo>
                  <a:cubicBezTo>
                    <a:pt x="0" y="1012"/>
                    <a:pt x="60" y="1072"/>
                    <a:pt x="143" y="1072"/>
                  </a:cubicBezTo>
                  <a:lnTo>
                    <a:pt x="941" y="1072"/>
                  </a:lnTo>
                  <a:cubicBezTo>
                    <a:pt x="1012" y="1072"/>
                    <a:pt x="1072" y="1012"/>
                    <a:pt x="1072" y="941"/>
                  </a:cubicBezTo>
                  <a:lnTo>
                    <a:pt x="1072" y="131"/>
                  </a:lnTo>
                  <a:cubicBezTo>
                    <a:pt x="1060" y="60"/>
                    <a:pt x="1000" y="0"/>
                    <a:pt x="94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34" name="Google Shape;14934;p69"/>
            <p:cNvSpPr/>
            <p:nvPr/>
          </p:nvSpPr>
          <p:spPr>
            <a:xfrm>
              <a:off x="5264474" y="3007116"/>
              <a:ext cx="26196" cy="8371"/>
            </a:xfrm>
            <a:custGeom>
              <a:avLst/>
              <a:gdLst/>
              <a:ahLst/>
              <a:cxnLst/>
              <a:rect l="l" t="t" r="r" b="b"/>
              <a:pathLst>
                <a:path w="823" h="263" extrusionOk="0">
                  <a:moveTo>
                    <a:pt x="132" y="0"/>
                  </a:moveTo>
                  <a:cubicBezTo>
                    <a:pt x="60" y="0"/>
                    <a:pt x="1" y="60"/>
                    <a:pt x="1" y="131"/>
                  </a:cubicBezTo>
                  <a:cubicBezTo>
                    <a:pt x="1" y="215"/>
                    <a:pt x="60" y="262"/>
                    <a:pt x="132" y="262"/>
                  </a:cubicBezTo>
                  <a:lnTo>
                    <a:pt x="679" y="262"/>
                  </a:lnTo>
                  <a:cubicBezTo>
                    <a:pt x="763" y="262"/>
                    <a:pt x="822" y="215"/>
                    <a:pt x="822" y="131"/>
                  </a:cubicBezTo>
                  <a:cubicBezTo>
                    <a:pt x="822" y="60"/>
                    <a:pt x="763" y="0"/>
                    <a:pt x="67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35" name="Google Shape;14935;p69"/>
            <p:cNvSpPr/>
            <p:nvPr/>
          </p:nvSpPr>
          <p:spPr>
            <a:xfrm>
              <a:off x="5264856" y="3029079"/>
              <a:ext cx="86068" cy="8371"/>
            </a:xfrm>
            <a:custGeom>
              <a:avLst/>
              <a:gdLst/>
              <a:ahLst/>
              <a:cxnLst/>
              <a:rect l="l" t="t" r="r" b="b"/>
              <a:pathLst>
                <a:path w="2704" h="263" extrusionOk="0">
                  <a:moveTo>
                    <a:pt x="143" y="1"/>
                  </a:moveTo>
                  <a:cubicBezTo>
                    <a:pt x="60" y="1"/>
                    <a:pt x="1" y="60"/>
                    <a:pt x="1" y="132"/>
                  </a:cubicBezTo>
                  <a:cubicBezTo>
                    <a:pt x="1" y="203"/>
                    <a:pt x="60" y="263"/>
                    <a:pt x="143" y="263"/>
                  </a:cubicBezTo>
                  <a:lnTo>
                    <a:pt x="2560" y="263"/>
                  </a:lnTo>
                  <a:cubicBezTo>
                    <a:pt x="2644" y="263"/>
                    <a:pt x="2703" y="203"/>
                    <a:pt x="2703" y="132"/>
                  </a:cubicBezTo>
                  <a:cubicBezTo>
                    <a:pt x="2679" y="60"/>
                    <a:pt x="2620" y="1"/>
                    <a:pt x="254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36" name="Google Shape;14936;p69"/>
            <p:cNvSpPr/>
            <p:nvPr/>
          </p:nvSpPr>
          <p:spPr>
            <a:xfrm>
              <a:off x="5227710" y="3062819"/>
              <a:ext cx="51565" cy="8753"/>
            </a:xfrm>
            <a:custGeom>
              <a:avLst/>
              <a:gdLst/>
              <a:ahLst/>
              <a:cxnLst/>
              <a:rect l="l" t="t" r="r" b="b"/>
              <a:pathLst>
                <a:path w="1620" h="275" extrusionOk="0">
                  <a:moveTo>
                    <a:pt x="132" y="0"/>
                  </a:moveTo>
                  <a:cubicBezTo>
                    <a:pt x="60" y="0"/>
                    <a:pt x="1" y="60"/>
                    <a:pt x="1" y="143"/>
                  </a:cubicBezTo>
                  <a:cubicBezTo>
                    <a:pt x="1" y="215"/>
                    <a:pt x="60" y="274"/>
                    <a:pt x="132" y="274"/>
                  </a:cubicBezTo>
                  <a:lnTo>
                    <a:pt x="1489" y="274"/>
                  </a:lnTo>
                  <a:cubicBezTo>
                    <a:pt x="1560" y="274"/>
                    <a:pt x="1620" y="215"/>
                    <a:pt x="1620" y="143"/>
                  </a:cubicBezTo>
                  <a:cubicBezTo>
                    <a:pt x="1620" y="72"/>
                    <a:pt x="1560" y="0"/>
                    <a:pt x="148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37" name="Google Shape;14937;p69"/>
            <p:cNvSpPr/>
            <p:nvPr/>
          </p:nvSpPr>
          <p:spPr>
            <a:xfrm>
              <a:off x="5196644" y="3182945"/>
              <a:ext cx="42461" cy="8371"/>
            </a:xfrm>
            <a:custGeom>
              <a:avLst/>
              <a:gdLst/>
              <a:ahLst/>
              <a:cxnLst/>
              <a:rect l="l" t="t" r="r" b="b"/>
              <a:pathLst>
                <a:path w="1334" h="263" extrusionOk="0">
                  <a:moveTo>
                    <a:pt x="143" y="1"/>
                  </a:moveTo>
                  <a:cubicBezTo>
                    <a:pt x="60" y="1"/>
                    <a:pt x="0" y="60"/>
                    <a:pt x="0" y="132"/>
                  </a:cubicBezTo>
                  <a:cubicBezTo>
                    <a:pt x="0" y="203"/>
                    <a:pt x="60" y="263"/>
                    <a:pt x="143" y="263"/>
                  </a:cubicBezTo>
                  <a:lnTo>
                    <a:pt x="1191" y="263"/>
                  </a:lnTo>
                  <a:cubicBezTo>
                    <a:pt x="1274" y="263"/>
                    <a:pt x="1334" y="203"/>
                    <a:pt x="1334" y="132"/>
                  </a:cubicBezTo>
                  <a:cubicBezTo>
                    <a:pt x="1310" y="60"/>
                    <a:pt x="1274" y="1"/>
                    <a:pt x="11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38" name="Google Shape;14938;p69"/>
            <p:cNvSpPr/>
            <p:nvPr/>
          </p:nvSpPr>
          <p:spPr>
            <a:xfrm>
              <a:off x="5210299" y="3013928"/>
              <a:ext cx="222110" cy="201261"/>
            </a:xfrm>
            <a:custGeom>
              <a:avLst/>
              <a:gdLst/>
              <a:ahLst/>
              <a:cxnLst/>
              <a:rect l="l" t="t" r="r" b="b"/>
              <a:pathLst>
                <a:path w="6978" h="6323" extrusionOk="0">
                  <a:moveTo>
                    <a:pt x="4679" y="2632"/>
                  </a:moveTo>
                  <a:lnTo>
                    <a:pt x="4274" y="2929"/>
                  </a:lnTo>
                  <a:lnTo>
                    <a:pt x="1441" y="2929"/>
                  </a:lnTo>
                  <a:lnTo>
                    <a:pt x="1024" y="2632"/>
                  </a:lnTo>
                  <a:close/>
                  <a:moveTo>
                    <a:pt x="3905" y="3168"/>
                  </a:moveTo>
                  <a:lnTo>
                    <a:pt x="3500" y="3465"/>
                  </a:lnTo>
                  <a:lnTo>
                    <a:pt x="2179" y="3465"/>
                  </a:lnTo>
                  <a:lnTo>
                    <a:pt x="1774" y="3168"/>
                  </a:lnTo>
                  <a:close/>
                  <a:moveTo>
                    <a:pt x="3143" y="3727"/>
                  </a:moveTo>
                  <a:lnTo>
                    <a:pt x="2846" y="3942"/>
                  </a:lnTo>
                  <a:lnTo>
                    <a:pt x="2548" y="3727"/>
                  </a:lnTo>
                  <a:close/>
                  <a:moveTo>
                    <a:pt x="6239" y="1"/>
                  </a:moveTo>
                  <a:cubicBezTo>
                    <a:pt x="6167" y="1"/>
                    <a:pt x="6108" y="48"/>
                    <a:pt x="6108" y="132"/>
                  </a:cubicBezTo>
                  <a:lnTo>
                    <a:pt x="6108" y="1263"/>
                  </a:lnTo>
                  <a:lnTo>
                    <a:pt x="6108" y="1596"/>
                  </a:lnTo>
                  <a:lnTo>
                    <a:pt x="5036" y="2382"/>
                  </a:lnTo>
                  <a:lnTo>
                    <a:pt x="667" y="2382"/>
                  </a:lnTo>
                  <a:lnTo>
                    <a:pt x="226" y="2060"/>
                  </a:lnTo>
                  <a:cubicBezTo>
                    <a:pt x="204" y="2047"/>
                    <a:pt x="180" y="2040"/>
                    <a:pt x="156" y="2040"/>
                  </a:cubicBezTo>
                  <a:cubicBezTo>
                    <a:pt x="116" y="2040"/>
                    <a:pt x="77" y="2059"/>
                    <a:pt x="48" y="2096"/>
                  </a:cubicBezTo>
                  <a:cubicBezTo>
                    <a:pt x="0" y="2156"/>
                    <a:pt x="24" y="2227"/>
                    <a:pt x="83" y="2275"/>
                  </a:cubicBezTo>
                  <a:lnTo>
                    <a:pt x="2786" y="4203"/>
                  </a:lnTo>
                  <a:cubicBezTo>
                    <a:pt x="2810" y="4221"/>
                    <a:pt x="2837" y="4230"/>
                    <a:pt x="2863" y="4230"/>
                  </a:cubicBezTo>
                  <a:cubicBezTo>
                    <a:pt x="2890" y="4230"/>
                    <a:pt x="2917" y="4221"/>
                    <a:pt x="2941" y="4203"/>
                  </a:cubicBezTo>
                  <a:lnTo>
                    <a:pt x="6703" y="1513"/>
                  </a:lnTo>
                  <a:lnTo>
                    <a:pt x="6703" y="6049"/>
                  </a:lnTo>
                  <a:lnTo>
                    <a:pt x="786" y="6049"/>
                  </a:lnTo>
                  <a:cubicBezTo>
                    <a:pt x="702" y="6049"/>
                    <a:pt x="643" y="6108"/>
                    <a:pt x="643" y="6192"/>
                  </a:cubicBezTo>
                  <a:cubicBezTo>
                    <a:pt x="643" y="6263"/>
                    <a:pt x="702" y="6323"/>
                    <a:pt x="786" y="6323"/>
                  </a:cubicBezTo>
                  <a:lnTo>
                    <a:pt x="6834" y="6323"/>
                  </a:lnTo>
                  <a:cubicBezTo>
                    <a:pt x="6918" y="6323"/>
                    <a:pt x="6977" y="6263"/>
                    <a:pt x="6977" y="6192"/>
                  </a:cubicBezTo>
                  <a:lnTo>
                    <a:pt x="6977" y="1263"/>
                  </a:lnTo>
                  <a:cubicBezTo>
                    <a:pt x="6941" y="1263"/>
                    <a:pt x="6941" y="1239"/>
                    <a:pt x="6941" y="1239"/>
                  </a:cubicBezTo>
                  <a:cubicBezTo>
                    <a:pt x="6929" y="1191"/>
                    <a:pt x="6882" y="1132"/>
                    <a:pt x="6810" y="1132"/>
                  </a:cubicBezTo>
                  <a:lnTo>
                    <a:pt x="6370" y="1132"/>
                  </a:lnTo>
                  <a:lnTo>
                    <a:pt x="6370" y="132"/>
                  </a:lnTo>
                  <a:cubicBezTo>
                    <a:pt x="6370" y="48"/>
                    <a:pt x="6310" y="1"/>
                    <a:pt x="623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39" name="Google Shape;14939;p69"/>
          <p:cNvGrpSpPr/>
          <p:nvPr/>
        </p:nvGrpSpPr>
        <p:grpSpPr>
          <a:xfrm>
            <a:off x="6069423" y="2968091"/>
            <a:ext cx="362321" cy="364231"/>
            <a:chOff x="6069423" y="2891892"/>
            <a:chExt cx="362321" cy="364231"/>
          </a:xfrm>
        </p:grpSpPr>
        <p:sp>
          <p:nvSpPr>
            <p:cNvPr id="14940" name="Google Shape;14940;p69"/>
            <p:cNvSpPr/>
            <p:nvPr/>
          </p:nvSpPr>
          <p:spPr>
            <a:xfrm>
              <a:off x="6069423" y="2891892"/>
              <a:ext cx="278958" cy="278958"/>
            </a:xfrm>
            <a:custGeom>
              <a:avLst/>
              <a:gdLst/>
              <a:ahLst/>
              <a:cxnLst/>
              <a:rect l="l" t="t" r="r" b="b"/>
              <a:pathLst>
                <a:path w="8764" h="8764" extrusionOk="0">
                  <a:moveTo>
                    <a:pt x="4120" y="1"/>
                  </a:moveTo>
                  <a:cubicBezTo>
                    <a:pt x="3858" y="1"/>
                    <a:pt x="3632" y="203"/>
                    <a:pt x="3572" y="453"/>
                  </a:cubicBezTo>
                  <a:lnTo>
                    <a:pt x="3406" y="1299"/>
                  </a:lnTo>
                  <a:cubicBezTo>
                    <a:pt x="3227" y="1358"/>
                    <a:pt x="3060" y="1418"/>
                    <a:pt x="2906" y="1513"/>
                  </a:cubicBezTo>
                  <a:lnTo>
                    <a:pt x="2191" y="1037"/>
                  </a:lnTo>
                  <a:cubicBezTo>
                    <a:pt x="2096" y="971"/>
                    <a:pt x="1987" y="940"/>
                    <a:pt x="1879" y="940"/>
                  </a:cubicBezTo>
                  <a:cubicBezTo>
                    <a:pt x="1732" y="940"/>
                    <a:pt x="1587" y="998"/>
                    <a:pt x="1477" y="1108"/>
                  </a:cubicBezTo>
                  <a:lnTo>
                    <a:pt x="1096" y="1477"/>
                  </a:lnTo>
                  <a:cubicBezTo>
                    <a:pt x="905" y="1668"/>
                    <a:pt x="882" y="1965"/>
                    <a:pt x="1024" y="2191"/>
                  </a:cubicBezTo>
                  <a:lnTo>
                    <a:pt x="1501" y="2906"/>
                  </a:lnTo>
                  <a:cubicBezTo>
                    <a:pt x="1417" y="3073"/>
                    <a:pt x="1358" y="3239"/>
                    <a:pt x="1298" y="3406"/>
                  </a:cubicBezTo>
                  <a:lnTo>
                    <a:pt x="441" y="3573"/>
                  </a:lnTo>
                  <a:cubicBezTo>
                    <a:pt x="179" y="3632"/>
                    <a:pt x="0" y="3858"/>
                    <a:pt x="0" y="4132"/>
                  </a:cubicBezTo>
                  <a:lnTo>
                    <a:pt x="0" y="4644"/>
                  </a:lnTo>
                  <a:cubicBezTo>
                    <a:pt x="0" y="4918"/>
                    <a:pt x="191" y="5132"/>
                    <a:pt x="441" y="5204"/>
                  </a:cubicBezTo>
                  <a:lnTo>
                    <a:pt x="1298" y="5359"/>
                  </a:lnTo>
                  <a:cubicBezTo>
                    <a:pt x="1358" y="5537"/>
                    <a:pt x="1417" y="5704"/>
                    <a:pt x="1501" y="5871"/>
                  </a:cubicBezTo>
                  <a:lnTo>
                    <a:pt x="1024" y="6585"/>
                  </a:lnTo>
                  <a:cubicBezTo>
                    <a:pt x="882" y="6811"/>
                    <a:pt x="905" y="7109"/>
                    <a:pt x="1096" y="7299"/>
                  </a:cubicBezTo>
                  <a:lnTo>
                    <a:pt x="1477" y="7668"/>
                  </a:lnTo>
                  <a:cubicBezTo>
                    <a:pt x="1587" y="7778"/>
                    <a:pt x="1732" y="7837"/>
                    <a:pt x="1879" y="7837"/>
                  </a:cubicBezTo>
                  <a:cubicBezTo>
                    <a:pt x="1987" y="7837"/>
                    <a:pt x="2096" y="7805"/>
                    <a:pt x="2191" y="7740"/>
                  </a:cubicBezTo>
                  <a:lnTo>
                    <a:pt x="2906" y="7264"/>
                  </a:lnTo>
                  <a:cubicBezTo>
                    <a:pt x="3060" y="7359"/>
                    <a:pt x="3227" y="7418"/>
                    <a:pt x="3406" y="7478"/>
                  </a:cubicBezTo>
                  <a:lnTo>
                    <a:pt x="3572" y="8323"/>
                  </a:lnTo>
                  <a:cubicBezTo>
                    <a:pt x="3632" y="8585"/>
                    <a:pt x="3858" y="8764"/>
                    <a:pt x="4120" y="8764"/>
                  </a:cubicBezTo>
                  <a:lnTo>
                    <a:pt x="4644" y="8764"/>
                  </a:lnTo>
                  <a:cubicBezTo>
                    <a:pt x="4906" y="8764"/>
                    <a:pt x="5132" y="8573"/>
                    <a:pt x="5192" y="8323"/>
                  </a:cubicBezTo>
                  <a:lnTo>
                    <a:pt x="5358" y="7478"/>
                  </a:lnTo>
                  <a:cubicBezTo>
                    <a:pt x="5489" y="7430"/>
                    <a:pt x="5620" y="7371"/>
                    <a:pt x="5763" y="7311"/>
                  </a:cubicBezTo>
                  <a:cubicBezTo>
                    <a:pt x="5846" y="7299"/>
                    <a:pt x="5894" y="7192"/>
                    <a:pt x="5846" y="7109"/>
                  </a:cubicBezTo>
                  <a:cubicBezTo>
                    <a:pt x="5812" y="7039"/>
                    <a:pt x="5751" y="6995"/>
                    <a:pt x="5684" y="6995"/>
                  </a:cubicBezTo>
                  <a:cubicBezTo>
                    <a:pt x="5659" y="6995"/>
                    <a:pt x="5634" y="7001"/>
                    <a:pt x="5608" y="7014"/>
                  </a:cubicBezTo>
                  <a:cubicBezTo>
                    <a:pt x="5465" y="7085"/>
                    <a:pt x="5311" y="7144"/>
                    <a:pt x="5144" y="7180"/>
                  </a:cubicBezTo>
                  <a:cubicBezTo>
                    <a:pt x="5084" y="7192"/>
                    <a:pt x="5025" y="7252"/>
                    <a:pt x="5013" y="7311"/>
                  </a:cubicBezTo>
                  <a:lnTo>
                    <a:pt x="4823" y="8264"/>
                  </a:lnTo>
                  <a:cubicBezTo>
                    <a:pt x="4811" y="8347"/>
                    <a:pt x="4715" y="8430"/>
                    <a:pt x="4632" y="8430"/>
                  </a:cubicBezTo>
                  <a:lnTo>
                    <a:pt x="4108" y="8430"/>
                  </a:lnTo>
                  <a:cubicBezTo>
                    <a:pt x="4013" y="8430"/>
                    <a:pt x="3930" y="8347"/>
                    <a:pt x="3918" y="8264"/>
                  </a:cubicBezTo>
                  <a:lnTo>
                    <a:pt x="3715" y="7311"/>
                  </a:lnTo>
                  <a:cubicBezTo>
                    <a:pt x="3703" y="7252"/>
                    <a:pt x="3656" y="7192"/>
                    <a:pt x="3584" y="7180"/>
                  </a:cubicBezTo>
                  <a:cubicBezTo>
                    <a:pt x="3358" y="7121"/>
                    <a:pt x="3156" y="7025"/>
                    <a:pt x="2965" y="6906"/>
                  </a:cubicBezTo>
                  <a:cubicBezTo>
                    <a:pt x="2935" y="6894"/>
                    <a:pt x="2900" y="6888"/>
                    <a:pt x="2864" y="6888"/>
                  </a:cubicBezTo>
                  <a:cubicBezTo>
                    <a:pt x="2828" y="6888"/>
                    <a:pt x="2792" y="6894"/>
                    <a:pt x="2763" y="6906"/>
                  </a:cubicBezTo>
                  <a:lnTo>
                    <a:pt x="1965" y="7442"/>
                  </a:lnTo>
                  <a:cubicBezTo>
                    <a:pt x="1934" y="7468"/>
                    <a:pt x="1894" y="7480"/>
                    <a:pt x="1854" y="7480"/>
                  </a:cubicBezTo>
                  <a:cubicBezTo>
                    <a:pt x="1802" y="7480"/>
                    <a:pt x="1749" y="7459"/>
                    <a:pt x="1715" y="7418"/>
                  </a:cubicBezTo>
                  <a:lnTo>
                    <a:pt x="1334" y="7049"/>
                  </a:lnTo>
                  <a:cubicBezTo>
                    <a:pt x="1263" y="6966"/>
                    <a:pt x="1263" y="6859"/>
                    <a:pt x="1310" y="6787"/>
                  </a:cubicBezTo>
                  <a:lnTo>
                    <a:pt x="1846" y="5990"/>
                  </a:lnTo>
                  <a:cubicBezTo>
                    <a:pt x="1882" y="5930"/>
                    <a:pt x="1882" y="5859"/>
                    <a:pt x="1846" y="5799"/>
                  </a:cubicBezTo>
                  <a:cubicBezTo>
                    <a:pt x="1727" y="5597"/>
                    <a:pt x="1655" y="5382"/>
                    <a:pt x="1572" y="5168"/>
                  </a:cubicBezTo>
                  <a:cubicBezTo>
                    <a:pt x="1560" y="5109"/>
                    <a:pt x="1501" y="5049"/>
                    <a:pt x="1441" y="5037"/>
                  </a:cubicBezTo>
                  <a:lnTo>
                    <a:pt x="489" y="4847"/>
                  </a:lnTo>
                  <a:cubicBezTo>
                    <a:pt x="393" y="4823"/>
                    <a:pt x="322" y="4739"/>
                    <a:pt x="322" y="4644"/>
                  </a:cubicBezTo>
                  <a:lnTo>
                    <a:pt x="322" y="4132"/>
                  </a:lnTo>
                  <a:cubicBezTo>
                    <a:pt x="322" y="4037"/>
                    <a:pt x="393" y="3954"/>
                    <a:pt x="489" y="3930"/>
                  </a:cubicBezTo>
                  <a:lnTo>
                    <a:pt x="1441" y="3739"/>
                  </a:lnTo>
                  <a:cubicBezTo>
                    <a:pt x="1501" y="3727"/>
                    <a:pt x="1560" y="3680"/>
                    <a:pt x="1572" y="3608"/>
                  </a:cubicBezTo>
                  <a:cubicBezTo>
                    <a:pt x="1632" y="3382"/>
                    <a:pt x="1727" y="3180"/>
                    <a:pt x="1846" y="2977"/>
                  </a:cubicBezTo>
                  <a:cubicBezTo>
                    <a:pt x="1870" y="2918"/>
                    <a:pt x="1870" y="2846"/>
                    <a:pt x="1846" y="2787"/>
                  </a:cubicBezTo>
                  <a:lnTo>
                    <a:pt x="1310" y="1989"/>
                  </a:lnTo>
                  <a:cubicBezTo>
                    <a:pt x="1251" y="1906"/>
                    <a:pt x="1263" y="1787"/>
                    <a:pt x="1334" y="1727"/>
                  </a:cubicBezTo>
                  <a:lnTo>
                    <a:pt x="1715" y="1358"/>
                  </a:lnTo>
                  <a:cubicBezTo>
                    <a:pt x="1754" y="1319"/>
                    <a:pt x="1804" y="1301"/>
                    <a:pt x="1854" y="1301"/>
                  </a:cubicBezTo>
                  <a:cubicBezTo>
                    <a:pt x="1894" y="1301"/>
                    <a:pt x="1933" y="1313"/>
                    <a:pt x="1965" y="1334"/>
                  </a:cubicBezTo>
                  <a:lnTo>
                    <a:pt x="2763" y="1870"/>
                  </a:lnTo>
                  <a:cubicBezTo>
                    <a:pt x="2792" y="1888"/>
                    <a:pt x="2828" y="1897"/>
                    <a:pt x="2864" y="1897"/>
                  </a:cubicBezTo>
                  <a:cubicBezTo>
                    <a:pt x="2900" y="1897"/>
                    <a:pt x="2935" y="1888"/>
                    <a:pt x="2965" y="1870"/>
                  </a:cubicBezTo>
                  <a:cubicBezTo>
                    <a:pt x="3156" y="1751"/>
                    <a:pt x="3382" y="1668"/>
                    <a:pt x="3584" y="1596"/>
                  </a:cubicBezTo>
                  <a:cubicBezTo>
                    <a:pt x="3644" y="1584"/>
                    <a:pt x="3703" y="1525"/>
                    <a:pt x="3715" y="1465"/>
                  </a:cubicBezTo>
                  <a:lnTo>
                    <a:pt x="3918" y="513"/>
                  </a:lnTo>
                  <a:cubicBezTo>
                    <a:pt x="3930" y="417"/>
                    <a:pt x="4013" y="346"/>
                    <a:pt x="4108" y="346"/>
                  </a:cubicBezTo>
                  <a:lnTo>
                    <a:pt x="4632" y="346"/>
                  </a:lnTo>
                  <a:cubicBezTo>
                    <a:pt x="4715" y="346"/>
                    <a:pt x="4811" y="417"/>
                    <a:pt x="4823" y="513"/>
                  </a:cubicBezTo>
                  <a:lnTo>
                    <a:pt x="5013" y="1465"/>
                  </a:lnTo>
                  <a:cubicBezTo>
                    <a:pt x="5025" y="1525"/>
                    <a:pt x="5073" y="1584"/>
                    <a:pt x="5144" y="1596"/>
                  </a:cubicBezTo>
                  <a:cubicBezTo>
                    <a:pt x="5370" y="1656"/>
                    <a:pt x="5585" y="1751"/>
                    <a:pt x="5775" y="1870"/>
                  </a:cubicBezTo>
                  <a:cubicBezTo>
                    <a:pt x="5805" y="1882"/>
                    <a:pt x="5838" y="1888"/>
                    <a:pt x="5870" y="1888"/>
                  </a:cubicBezTo>
                  <a:cubicBezTo>
                    <a:pt x="5903" y="1888"/>
                    <a:pt x="5936" y="1882"/>
                    <a:pt x="5966" y="1870"/>
                  </a:cubicBezTo>
                  <a:lnTo>
                    <a:pt x="6775" y="1334"/>
                  </a:lnTo>
                  <a:cubicBezTo>
                    <a:pt x="6806" y="1309"/>
                    <a:pt x="6846" y="1296"/>
                    <a:pt x="6886" y="1296"/>
                  </a:cubicBezTo>
                  <a:cubicBezTo>
                    <a:pt x="6938" y="1296"/>
                    <a:pt x="6991" y="1317"/>
                    <a:pt x="7025" y="1358"/>
                  </a:cubicBezTo>
                  <a:lnTo>
                    <a:pt x="7394" y="1727"/>
                  </a:lnTo>
                  <a:cubicBezTo>
                    <a:pt x="7466" y="1810"/>
                    <a:pt x="7466" y="1906"/>
                    <a:pt x="7430" y="1989"/>
                  </a:cubicBezTo>
                  <a:lnTo>
                    <a:pt x="6894" y="2787"/>
                  </a:lnTo>
                  <a:cubicBezTo>
                    <a:pt x="6847" y="2846"/>
                    <a:pt x="6847" y="2918"/>
                    <a:pt x="6894" y="2977"/>
                  </a:cubicBezTo>
                  <a:cubicBezTo>
                    <a:pt x="7013" y="3180"/>
                    <a:pt x="7085" y="3394"/>
                    <a:pt x="7156" y="3608"/>
                  </a:cubicBezTo>
                  <a:cubicBezTo>
                    <a:pt x="7168" y="3668"/>
                    <a:pt x="7228" y="3727"/>
                    <a:pt x="7287" y="3739"/>
                  </a:cubicBezTo>
                  <a:lnTo>
                    <a:pt x="8240" y="3930"/>
                  </a:lnTo>
                  <a:cubicBezTo>
                    <a:pt x="8335" y="3954"/>
                    <a:pt x="8406" y="4037"/>
                    <a:pt x="8406" y="4132"/>
                  </a:cubicBezTo>
                  <a:lnTo>
                    <a:pt x="8406" y="4644"/>
                  </a:lnTo>
                  <a:cubicBezTo>
                    <a:pt x="8406" y="4739"/>
                    <a:pt x="8335" y="4823"/>
                    <a:pt x="8240" y="4847"/>
                  </a:cubicBezTo>
                  <a:lnTo>
                    <a:pt x="7287" y="5037"/>
                  </a:lnTo>
                  <a:cubicBezTo>
                    <a:pt x="7228" y="5049"/>
                    <a:pt x="7168" y="5097"/>
                    <a:pt x="7156" y="5168"/>
                  </a:cubicBezTo>
                  <a:cubicBezTo>
                    <a:pt x="7109" y="5335"/>
                    <a:pt x="7049" y="5478"/>
                    <a:pt x="6978" y="5632"/>
                  </a:cubicBezTo>
                  <a:cubicBezTo>
                    <a:pt x="6930" y="5716"/>
                    <a:pt x="6978" y="5823"/>
                    <a:pt x="7073" y="5871"/>
                  </a:cubicBezTo>
                  <a:cubicBezTo>
                    <a:pt x="7095" y="5883"/>
                    <a:pt x="7119" y="5889"/>
                    <a:pt x="7143" y="5889"/>
                  </a:cubicBezTo>
                  <a:cubicBezTo>
                    <a:pt x="7209" y="5889"/>
                    <a:pt x="7276" y="5845"/>
                    <a:pt x="7311" y="5775"/>
                  </a:cubicBezTo>
                  <a:cubicBezTo>
                    <a:pt x="7370" y="5644"/>
                    <a:pt x="7430" y="5513"/>
                    <a:pt x="7466" y="5359"/>
                  </a:cubicBezTo>
                  <a:lnTo>
                    <a:pt x="8323" y="5204"/>
                  </a:lnTo>
                  <a:cubicBezTo>
                    <a:pt x="8585" y="5144"/>
                    <a:pt x="8763" y="4918"/>
                    <a:pt x="8763" y="4644"/>
                  </a:cubicBezTo>
                  <a:lnTo>
                    <a:pt x="8763" y="4132"/>
                  </a:lnTo>
                  <a:cubicBezTo>
                    <a:pt x="8763" y="3858"/>
                    <a:pt x="8573" y="3632"/>
                    <a:pt x="8323" y="3573"/>
                  </a:cubicBezTo>
                  <a:lnTo>
                    <a:pt x="7466" y="3406"/>
                  </a:lnTo>
                  <a:cubicBezTo>
                    <a:pt x="7406" y="3227"/>
                    <a:pt x="7347" y="3073"/>
                    <a:pt x="7263" y="2906"/>
                  </a:cubicBezTo>
                  <a:lnTo>
                    <a:pt x="7740" y="2191"/>
                  </a:lnTo>
                  <a:cubicBezTo>
                    <a:pt x="7882" y="1965"/>
                    <a:pt x="7859" y="1668"/>
                    <a:pt x="7668" y="1477"/>
                  </a:cubicBezTo>
                  <a:lnTo>
                    <a:pt x="7287" y="1108"/>
                  </a:lnTo>
                  <a:cubicBezTo>
                    <a:pt x="7177" y="998"/>
                    <a:pt x="7032" y="940"/>
                    <a:pt x="6885" y="940"/>
                  </a:cubicBezTo>
                  <a:cubicBezTo>
                    <a:pt x="6777" y="940"/>
                    <a:pt x="6668" y="971"/>
                    <a:pt x="6573" y="1037"/>
                  </a:cubicBezTo>
                  <a:lnTo>
                    <a:pt x="5858" y="1513"/>
                  </a:lnTo>
                  <a:cubicBezTo>
                    <a:pt x="5704" y="1418"/>
                    <a:pt x="5537" y="1358"/>
                    <a:pt x="5358" y="1299"/>
                  </a:cubicBezTo>
                  <a:lnTo>
                    <a:pt x="5192" y="453"/>
                  </a:lnTo>
                  <a:cubicBezTo>
                    <a:pt x="5132" y="179"/>
                    <a:pt x="4906" y="1"/>
                    <a:pt x="46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41" name="Google Shape;14941;p69"/>
            <p:cNvSpPr/>
            <p:nvPr/>
          </p:nvSpPr>
          <p:spPr>
            <a:xfrm>
              <a:off x="6161507" y="2967679"/>
              <a:ext cx="111851" cy="97432"/>
            </a:xfrm>
            <a:custGeom>
              <a:avLst/>
              <a:gdLst/>
              <a:ahLst/>
              <a:cxnLst/>
              <a:rect l="l" t="t" r="r" b="b"/>
              <a:pathLst>
                <a:path w="3514" h="3061" extrusionOk="0">
                  <a:moveTo>
                    <a:pt x="1489" y="1"/>
                  </a:moveTo>
                  <a:cubicBezTo>
                    <a:pt x="965" y="1"/>
                    <a:pt x="465" y="215"/>
                    <a:pt x="84" y="584"/>
                  </a:cubicBezTo>
                  <a:cubicBezTo>
                    <a:pt x="1" y="656"/>
                    <a:pt x="1" y="763"/>
                    <a:pt x="84" y="834"/>
                  </a:cubicBezTo>
                  <a:cubicBezTo>
                    <a:pt x="120" y="870"/>
                    <a:pt x="164" y="888"/>
                    <a:pt x="209" y="888"/>
                  </a:cubicBezTo>
                  <a:cubicBezTo>
                    <a:pt x="254" y="888"/>
                    <a:pt x="298" y="870"/>
                    <a:pt x="334" y="834"/>
                  </a:cubicBezTo>
                  <a:cubicBezTo>
                    <a:pt x="644" y="537"/>
                    <a:pt x="1060" y="358"/>
                    <a:pt x="1489" y="358"/>
                  </a:cubicBezTo>
                  <a:cubicBezTo>
                    <a:pt x="2418" y="358"/>
                    <a:pt x="3168" y="1108"/>
                    <a:pt x="3168" y="2025"/>
                  </a:cubicBezTo>
                  <a:cubicBezTo>
                    <a:pt x="3168" y="2299"/>
                    <a:pt x="3096" y="2549"/>
                    <a:pt x="2989" y="2787"/>
                  </a:cubicBezTo>
                  <a:cubicBezTo>
                    <a:pt x="2930" y="2894"/>
                    <a:pt x="2953" y="2989"/>
                    <a:pt x="3049" y="3037"/>
                  </a:cubicBezTo>
                  <a:cubicBezTo>
                    <a:pt x="3073" y="3061"/>
                    <a:pt x="3108" y="3061"/>
                    <a:pt x="3132" y="3061"/>
                  </a:cubicBezTo>
                  <a:cubicBezTo>
                    <a:pt x="3192" y="3061"/>
                    <a:pt x="3263" y="3025"/>
                    <a:pt x="3299" y="2954"/>
                  </a:cubicBezTo>
                  <a:cubicBezTo>
                    <a:pt x="3442" y="2668"/>
                    <a:pt x="3513" y="2358"/>
                    <a:pt x="3513" y="2025"/>
                  </a:cubicBezTo>
                  <a:cubicBezTo>
                    <a:pt x="3513" y="906"/>
                    <a:pt x="2608" y="1"/>
                    <a:pt x="14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42" name="Google Shape;14942;p69"/>
            <p:cNvSpPr/>
            <p:nvPr/>
          </p:nvSpPr>
          <p:spPr>
            <a:xfrm>
              <a:off x="6144828" y="3007848"/>
              <a:ext cx="105389" cy="88742"/>
            </a:xfrm>
            <a:custGeom>
              <a:avLst/>
              <a:gdLst/>
              <a:ahLst/>
              <a:cxnLst/>
              <a:rect l="l" t="t" r="r" b="b"/>
              <a:pathLst>
                <a:path w="3311" h="2788" extrusionOk="0">
                  <a:moveTo>
                    <a:pt x="262" y="1"/>
                  </a:moveTo>
                  <a:cubicBezTo>
                    <a:pt x="194" y="1"/>
                    <a:pt x="124" y="44"/>
                    <a:pt x="96" y="108"/>
                  </a:cubicBezTo>
                  <a:cubicBezTo>
                    <a:pt x="25" y="323"/>
                    <a:pt x="1" y="549"/>
                    <a:pt x="1" y="763"/>
                  </a:cubicBezTo>
                  <a:cubicBezTo>
                    <a:pt x="1" y="1882"/>
                    <a:pt x="906" y="2787"/>
                    <a:pt x="2013" y="2787"/>
                  </a:cubicBezTo>
                  <a:cubicBezTo>
                    <a:pt x="2454" y="2787"/>
                    <a:pt x="2846" y="2656"/>
                    <a:pt x="3204" y="2406"/>
                  </a:cubicBezTo>
                  <a:cubicBezTo>
                    <a:pt x="3287" y="2347"/>
                    <a:pt x="3311" y="2239"/>
                    <a:pt x="3251" y="2156"/>
                  </a:cubicBezTo>
                  <a:cubicBezTo>
                    <a:pt x="3214" y="2104"/>
                    <a:pt x="3159" y="2075"/>
                    <a:pt x="3102" y="2075"/>
                  </a:cubicBezTo>
                  <a:cubicBezTo>
                    <a:pt x="3068" y="2075"/>
                    <a:pt x="3033" y="2086"/>
                    <a:pt x="3001" y="2108"/>
                  </a:cubicBezTo>
                  <a:cubicBezTo>
                    <a:pt x="2715" y="2311"/>
                    <a:pt x="2370" y="2418"/>
                    <a:pt x="2037" y="2418"/>
                  </a:cubicBezTo>
                  <a:cubicBezTo>
                    <a:pt x="1108" y="2418"/>
                    <a:pt x="370" y="1680"/>
                    <a:pt x="370" y="751"/>
                  </a:cubicBezTo>
                  <a:cubicBezTo>
                    <a:pt x="370" y="573"/>
                    <a:pt x="394" y="382"/>
                    <a:pt x="453" y="215"/>
                  </a:cubicBezTo>
                  <a:cubicBezTo>
                    <a:pt x="477" y="144"/>
                    <a:pt x="406" y="37"/>
                    <a:pt x="322" y="13"/>
                  </a:cubicBezTo>
                  <a:cubicBezTo>
                    <a:pt x="303" y="5"/>
                    <a:pt x="283" y="1"/>
                    <a:pt x="2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43" name="Google Shape;14943;p69"/>
            <p:cNvSpPr/>
            <p:nvPr/>
          </p:nvSpPr>
          <p:spPr>
            <a:xfrm>
              <a:off x="6245633" y="3069248"/>
              <a:ext cx="186110" cy="186874"/>
            </a:xfrm>
            <a:custGeom>
              <a:avLst/>
              <a:gdLst/>
              <a:ahLst/>
              <a:cxnLst/>
              <a:rect l="l" t="t" r="r" b="b"/>
              <a:pathLst>
                <a:path w="5847" h="5871" extrusionOk="0">
                  <a:moveTo>
                    <a:pt x="2751" y="1"/>
                  </a:moveTo>
                  <a:cubicBezTo>
                    <a:pt x="2549" y="1"/>
                    <a:pt x="2370" y="144"/>
                    <a:pt x="2335" y="346"/>
                  </a:cubicBezTo>
                  <a:lnTo>
                    <a:pt x="2227" y="858"/>
                  </a:lnTo>
                  <a:cubicBezTo>
                    <a:pt x="2144" y="894"/>
                    <a:pt x="2037" y="941"/>
                    <a:pt x="1965" y="977"/>
                  </a:cubicBezTo>
                  <a:lnTo>
                    <a:pt x="1513" y="680"/>
                  </a:lnTo>
                  <a:cubicBezTo>
                    <a:pt x="1449" y="631"/>
                    <a:pt x="1372" y="608"/>
                    <a:pt x="1293" y="608"/>
                  </a:cubicBezTo>
                  <a:cubicBezTo>
                    <a:pt x="1179" y="608"/>
                    <a:pt x="1061" y="655"/>
                    <a:pt x="977" y="739"/>
                  </a:cubicBezTo>
                  <a:lnTo>
                    <a:pt x="739" y="977"/>
                  </a:lnTo>
                  <a:cubicBezTo>
                    <a:pt x="596" y="1132"/>
                    <a:pt x="584" y="1346"/>
                    <a:pt x="680" y="1513"/>
                  </a:cubicBezTo>
                  <a:lnTo>
                    <a:pt x="977" y="1965"/>
                  </a:lnTo>
                  <a:cubicBezTo>
                    <a:pt x="918" y="2084"/>
                    <a:pt x="882" y="2215"/>
                    <a:pt x="834" y="2346"/>
                  </a:cubicBezTo>
                  <a:cubicBezTo>
                    <a:pt x="799" y="2442"/>
                    <a:pt x="858" y="2537"/>
                    <a:pt x="953" y="2573"/>
                  </a:cubicBezTo>
                  <a:cubicBezTo>
                    <a:pt x="968" y="2579"/>
                    <a:pt x="984" y="2582"/>
                    <a:pt x="1000" y="2582"/>
                  </a:cubicBezTo>
                  <a:cubicBezTo>
                    <a:pt x="1073" y="2582"/>
                    <a:pt x="1150" y="2522"/>
                    <a:pt x="1180" y="2454"/>
                  </a:cubicBezTo>
                  <a:cubicBezTo>
                    <a:pt x="1215" y="2323"/>
                    <a:pt x="1263" y="2192"/>
                    <a:pt x="1334" y="2049"/>
                  </a:cubicBezTo>
                  <a:cubicBezTo>
                    <a:pt x="1370" y="1989"/>
                    <a:pt x="1370" y="1918"/>
                    <a:pt x="1334" y="1858"/>
                  </a:cubicBezTo>
                  <a:lnTo>
                    <a:pt x="977" y="1322"/>
                  </a:lnTo>
                  <a:cubicBezTo>
                    <a:pt x="965" y="1287"/>
                    <a:pt x="965" y="1263"/>
                    <a:pt x="1001" y="1239"/>
                  </a:cubicBezTo>
                  <a:lnTo>
                    <a:pt x="1239" y="989"/>
                  </a:lnTo>
                  <a:cubicBezTo>
                    <a:pt x="1253" y="975"/>
                    <a:pt x="1271" y="969"/>
                    <a:pt x="1288" y="969"/>
                  </a:cubicBezTo>
                  <a:cubicBezTo>
                    <a:pt x="1301" y="969"/>
                    <a:pt x="1313" y="972"/>
                    <a:pt x="1322" y="977"/>
                  </a:cubicBezTo>
                  <a:lnTo>
                    <a:pt x="1858" y="1334"/>
                  </a:lnTo>
                  <a:cubicBezTo>
                    <a:pt x="1888" y="1358"/>
                    <a:pt x="1921" y="1370"/>
                    <a:pt x="1954" y="1370"/>
                  </a:cubicBezTo>
                  <a:cubicBezTo>
                    <a:pt x="1986" y="1370"/>
                    <a:pt x="2019" y="1358"/>
                    <a:pt x="2049" y="1334"/>
                  </a:cubicBezTo>
                  <a:cubicBezTo>
                    <a:pt x="2168" y="1263"/>
                    <a:pt x="2323" y="1203"/>
                    <a:pt x="2454" y="1168"/>
                  </a:cubicBezTo>
                  <a:cubicBezTo>
                    <a:pt x="2513" y="1156"/>
                    <a:pt x="2573" y="1096"/>
                    <a:pt x="2585" y="1037"/>
                  </a:cubicBezTo>
                  <a:lnTo>
                    <a:pt x="2704" y="418"/>
                  </a:lnTo>
                  <a:cubicBezTo>
                    <a:pt x="2704" y="382"/>
                    <a:pt x="2739" y="358"/>
                    <a:pt x="2775" y="358"/>
                  </a:cubicBezTo>
                  <a:lnTo>
                    <a:pt x="3120" y="358"/>
                  </a:lnTo>
                  <a:cubicBezTo>
                    <a:pt x="3156" y="358"/>
                    <a:pt x="3180" y="382"/>
                    <a:pt x="3192" y="418"/>
                  </a:cubicBezTo>
                  <a:lnTo>
                    <a:pt x="3311" y="1037"/>
                  </a:lnTo>
                  <a:cubicBezTo>
                    <a:pt x="3335" y="1096"/>
                    <a:pt x="3370" y="1156"/>
                    <a:pt x="3454" y="1168"/>
                  </a:cubicBezTo>
                  <a:cubicBezTo>
                    <a:pt x="3585" y="1215"/>
                    <a:pt x="3716" y="1263"/>
                    <a:pt x="3847" y="1334"/>
                  </a:cubicBezTo>
                  <a:cubicBezTo>
                    <a:pt x="3882" y="1352"/>
                    <a:pt x="3918" y="1361"/>
                    <a:pt x="3952" y="1361"/>
                  </a:cubicBezTo>
                  <a:cubicBezTo>
                    <a:pt x="3987" y="1361"/>
                    <a:pt x="4019" y="1352"/>
                    <a:pt x="4049" y="1334"/>
                  </a:cubicBezTo>
                  <a:lnTo>
                    <a:pt x="4585" y="977"/>
                  </a:lnTo>
                  <a:cubicBezTo>
                    <a:pt x="4595" y="972"/>
                    <a:pt x="4607" y="969"/>
                    <a:pt x="4619" y="969"/>
                  </a:cubicBezTo>
                  <a:cubicBezTo>
                    <a:pt x="4636" y="969"/>
                    <a:pt x="4654" y="975"/>
                    <a:pt x="4668" y="989"/>
                  </a:cubicBezTo>
                  <a:lnTo>
                    <a:pt x="4906" y="1239"/>
                  </a:lnTo>
                  <a:cubicBezTo>
                    <a:pt x="4942" y="1263"/>
                    <a:pt x="4942" y="1287"/>
                    <a:pt x="4918" y="1322"/>
                  </a:cubicBezTo>
                  <a:lnTo>
                    <a:pt x="4561" y="1858"/>
                  </a:lnTo>
                  <a:cubicBezTo>
                    <a:pt x="4525" y="1918"/>
                    <a:pt x="4525" y="1989"/>
                    <a:pt x="4561" y="2049"/>
                  </a:cubicBezTo>
                  <a:cubicBezTo>
                    <a:pt x="4644" y="2168"/>
                    <a:pt x="4704" y="2323"/>
                    <a:pt x="4728" y="2454"/>
                  </a:cubicBezTo>
                  <a:cubicBezTo>
                    <a:pt x="4740" y="2513"/>
                    <a:pt x="4799" y="2573"/>
                    <a:pt x="4859" y="2585"/>
                  </a:cubicBezTo>
                  <a:lnTo>
                    <a:pt x="5490" y="2704"/>
                  </a:lnTo>
                  <a:cubicBezTo>
                    <a:pt x="5513" y="2704"/>
                    <a:pt x="5549" y="2739"/>
                    <a:pt x="5549" y="2775"/>
                  </a:cubicBezTo>
                  <a:lnTo>
                    <a:pt x="5549" y="3120"/>
                  </a:lnTo>
                  <a:cubicBezTo>
                    <a:pt x="5549" y="3156"/>
                    <a:pt x="5513" y="3180"/>
                    <a:pt x="5490" y="3192"/>
                  </a:cubicBezTo>
                  <a:lnTo>
                    <a:pt x="4859" y="3311"/>
                  </a:lnTo>
                  <a:cubicBezTo>
                    <a:pt x="4799" y="3335"/>
                    <a:pt x="4740" y="3370"/>
                    <a:pt x="4728" y="3454"/>
                  </a:cubicBezTo>
                  <a:cubicBezTo>
                    <a:pt x="4680" y="3585"/>
                    <a:pt x="4644" y="3716"/>
                    <a:pt x="4561" y="3847"/>
                  </a:cubicBezTo>
                  <a:cubicBezTo>
                    <a:pt x="4537" y="3906"/>
                    <a:pt x="4537" y="3989"/>
                    <a:pt x="4561" y="4049"/>
                  </a:cubicBezTo>
                  <a:lnTo>
                    <a:pt x="4918" y="4585"/>
                  </a:lnTo>
                  <a:cubicBezTo>
                    <a:pt x="4942" y="4609"/>
                    <a:pt x="4942" y="4644"/>
                    <a:pt x="4906" y="4668"/>
                  </a:cubicBezTo>
                  <a:lnTo>
                    <a:pt x="4668" y="4906"/>
                  </a:lnTo>
                  <a:cubicBezTo>
                    <a:pt x="4655" y="4926"/>
                    <a:pt x="4638" y="4935"/>
                    <a:pt x="4622" y="4935"/>
                  </a:cubicBezTo>
                  <a:cubicBezTo>
                    <a:pt x="4609" y="4935"/>
                    <a:pt x="4595" y="4929"/>
                    <a:pt x="4585" y="4918"/>
                  </a:cubicBezTo>
                  <a:lnTo>
                    <a:pt x="4049" y="4561"/>
                  </a:lnTo>
                  <a:cubicBezTo>
                    <a:pt x="4019" y="4543"/>
                    <a:pt x="3984" y="4534"/>
                    <a:pt x="3948" y="4534"/>
                  </a:cubicBezTo>
                  <a:cubicBezTo>
                    <a:pt x="3912" y="4534"/>
                    <a:pt x="3876" y="4543"/>
                    <a:pt x="3847" y="4561"/>
                  </a:cubicBezTo>
                  <a:cubicBezTo>
                    <a:pt x="3728" y="4644"/>
                    <a:pt x="3585" y="4704"/>
                    <a:pt x="3454" y="4728"/>
                  </a:cubicBezTo>
                  <a:cubicBezTo>
                    <a:pt x="3394" y="4751"/>
                    <a:pt x="3335" y="4811"/>
                    <a:pt x="3311" y="4859"/>
                  </a:cubicBezTo>
                  <a:lnTo>
                    <a:pt x="3192" y="5490"/>
                  </a:lnTo>
                  <a:cubicBezTo>
                    <a:pt x="3192" y="5525"/>
                    <a:pt x="3168" y="5549"/>
                    <a:pt x="3120" y="5549"/>
                  </a:cubicBezTo>
                  <a:lnTo>
                    <a:pt x="2775" y="5549"/>
                  </a:lnTo>
                  <a:cubicBezTo>
                    <a:pt x="2751" y="5549"/>
                    <a:pt x="2716" y="5513"/>
                    <a:pt x="2704" y="5490"/>
                  </a:cubicBezTo>
                  <a:lnTo>
                    <a:pt x="2585" y="4859"/>
                  </a:lnTo>
                  <a:cubicBezTo>
                    <a:pt x="2573" y="4811"/>
                    <a:pt x="2525" y="4751"/>
                    <a:pt x="2454" y="4728"/>
                  </a:cubicBezTo>
                  <a:cubicBezTo>
                    <a:pt x="2323" y="4692"/>
                    <a:pt x="2180" y="4644"/>
                    <a:pt x="2049" y="4561"/>
                  </a:cubicBezTo>
                  <a:cubicBezTo>
                    <a:pt x="2019" y="4549"/>
                    <a:pt x="1986" y="4543"/>
                    <a:pt x="1954" y="4543"/>
                  </a:cubicBezTo>
                  <a:cubicBezTo>
                    <a:pt x="1921" y="4543"/>
                    <a:pt x="1888" y="4549"/>
                    <a:pt x="1858" y="4561"/>
                  </a:cubicBezTo>
                  <a:lnTo>
                    <a:pt x="1322" y="4918"/>
                  </a:lnTo>
                  <a:cubicBezTo>
                    <a:pt x="1306" y="4929"/>
                    <a:pt x="1293" y="4935"/>
                    <a:pt x="1280" y="4935"/>
                  </a:cubicBezTo>
                  <a:cubicBezTo>
                    <a:pt x="1265" y="4935"/>
                    <a:pt x="1252" y="4926"/>
                    <a:pt x="1239" y="4906"/>
                  </a:cubicBezTo>
                  <a:lnTo>
                    <a:pt x="1001" y="4668"/>
                  </a:lnTo>
                  <a:cubicBezTo>
                    <a:pt x="965" y="4644"/>
                    <a:pt x="965" y="4609"/>
                    <a:pt x="977" y="4585"/>
                  </a:cubicBezTo>
                  <a:lnTo>
                    <a:pt x="1334" y="4049"/>
                  </a:lnTo>
                  <a:cubicBezTo>
                    <a:pt x="1382" y="3989"/>
                    <a:pt x="1382" y="3906"/>
                    <a:pt x="1334" y="3847"/>
                  </a:cubicBezTo>
                  <a:cubicBezTo>
                    <a:pt x="1263" y="3728"/>
                    <a:pt x="1203" y="3585"/>
                    <a:pt x="1180" y="3454"/>
                  </a:cubicBezTo>
                  <a:cubicBezTo>
                    <a:pt x="1156" y="3394"/>
                    <a:pt x="1096" y="3335"/>
                    <a:pt x="1037" y="3311"/>
                  </a:cubicBezTo>
                  <a:lnTo>
                    <a:pt x="418" y="3192"/>
                  </a:lnTo>
                  <a:cubicBezTo>
                    <a:pt x="382" y="3192"/>
                    <a:pt x="358" y="3168"/>
                    <a:pt x="358" y="3120"/>
                  </a:cubicBezTo>
                  <a:lnTo>
                    <a:pt x="358" y="2775"/>
                  </a:lnTo>
                  <a:cubicBezTo>
                    <a:pt x="358" y="2751"/>
                    <a:pt x="382" y="2727"/>
                    <a:pt x="418" y="2704"/>
                  </a:cubicBezTo>
                  <a:lnTo>
                    <a:pt x="465" y="2692"/>
                  </a:lnTo>
                  <a:cubicBezTo>
                    <a:pt x="560" y="2680"/>
                    <a:pt x="620" y="2573"/>
                    <a:pt x="596" y="2477"/>
                  </a:cubicBezTo>
                  <a:cubicBezTo>
                    <a:pt x="586" y="2396"/>
                    <a:pt x="507" y="2341"/>
                    <a:pt x="425" y="2341"/>
                  </a:cubicBezTo>
                  <a:cubicBezTo>
                    <a:pt x="411" y="2341"/>
                    <a:pt x="396" y="2343"/>
                    <a:pt x="382" y="2346"/>
                  </a:cubicBezTo>
                  <a:lnTo>
                    <a:pt x="346" y="2370"/>
                  </a:lnTo>
                  <a:cubicBezTo>
                    <a:pt x="144" y="2406"/>
                    <a:pt x="1" y="2585"/>
                    <a:pt x="1" y="2775"/>
                  </a:cubicBezTo>
                  <a:lnTo>
                    <a:pt x="1" y="3120"/>
                  </a:lnTo>
                  <a:cubicBezTo>
                    <a:pt x="1" y="3335"/>
                    <a:pt x="144" y="3513"/>
                    <a:pt x="346" y="3537"/>
                  </a:cubicBezTo>
                  <a:lnTo>
                    <a:pt x="858" y="3644"/>
                  </a:lnTo>
                  <a:cubicBezTo>
                    <a:pt x="894" y="3728"/>
                    <a:pt x="941" y="3835"/>
                    <a:pt x="977" y="3906"/>
                  </a:cubicBezTo>
                  <a:lnTo>
                    <a:pt x="680" y="4359"/>
                  </a:lnTo>
                  <a:cubicBezTo>
                    <a:pt x="560" y="4525"/>
                    <a:pt x="596" y="4763"/>
                    <a:pt x="739" y="4894"/>
                  </a:cubicBezTo>
                  <a:lnTo>
                    <a:pt x="977" y="5132"/>
                  </a:lnTo>
                  <a:cubicBezTo>
                    <a:pt x="1067" y="5216"/>
                    <a:pt x="1182" y="5259"/>
                    <a:pt x="1292" y="5259"/>
                  </a:cubicBezTo>
                  <a:cubicBezTo>
                    <a:pt x="1371" y="5259"/>
                    <a:pt x="1448" y="5237"/>
                    <a:pt x="1513" y="5192"/>
                  </a:cubicBezTo>
                  <a:lnTo>
                    <a:pt x="1965" y="4894"/>
                  </a:lnTo>
                  <a:cubicBezTo>
                    <a:pt x="2049" y="4942"/>
                    <a:pt x="2144" y="4978"/>
                    <a:pt x="2227" y="5013"/>
                  </a:cubicBezTo>
                  <a:lnTo>
                    <a:pt x="2335" y="5537"/>
                  </a:lnTo>
                  <a:cubicBezTo>
                    <a:pt x="2382" y="5728"/>
                    <a:pt x="2561" y="5871"/>
                    <a:pt x="2751" y="5871"/>
                  </a:cubicBezTo>
                  <a:lnTo>
                    <a:pt x="3097" y="5871"/>
                  </a:lnTo>
                  <a:cubicBezTo>
                    <a:pt x="3299" y="5871"/>
                    <a:pt x="3478" y="5728"/>
                    <a:pt x="3513" y="5537"/>
                  </a:cubicBezTo>
                  <a:lnTo>
                    <a:pt x="3620" y="5013"/>
                  </a:lnTo>
                  <a:cubicBezTo>
                    <a:pt x="3704" y="4978"/>
                    <a:pt x="3811" y="4942"/>
                    <a:pt x="3882" y="4894"/>
                  </a:cubicBezTo>
                  <a:lnTo>
                    <a:pt x="4323" y="5192"/>
                  </a:lnTo>
                  <a:cubicBezTo>
                    <a:pt x="4391" y="5241"/>
                    <a:pt x="4472" y="5264"/>
                    <a:pt x="4552" y="5264"/>
                  </a:cubicBezTo>
                  <a:cubicBezTo>
                    <a:pt x="4667" y="5264"/>
                    <a:pt x="4781" y="5217"/>
                    <a:pt x="4859" y="5132"/>
                  </a:cubicBezTo>
                  <a:lnTo>
                    <a:pt x="5097" y="4894"/>
                  </a:lnTo>
                  <a:cubicBezTo>
                    <a:pt x="5252" y="4740"/>
                    <a:pt x="5263" y="4525"/>
                    <a:pt x="5156" y="4359"/>
                  </a:cubicBezTo>
                  <a:lnTo>
                    <a:pt x="4859" y="3906"/>
                  </a:lnTo>
                  <a:cubicBezTo>
                    <a:pt x="4906" y="3823"/>
                    <a:pt x="4954" y="3728"/>
                    <a:pt x="4978" y="3644"/>
                  </a:cubicBezTo>
                  <a:lnTo>
                    <a:pt x="5502" y="3537"/>
                  </a:lnTo>
                  <a:cubicBezTo>
                    <a:pt x="5692" y="3489"/>
                    <a:pt x="5847" y="3311"/>
                    <a:pt x="5847" y="3120"/>
                  </a:cubicBezTo>
                  <a:lnTo>
                    <a:pt x="5847" y="2775"/>
                  </a:lnTo>
                  <a:cubicBezTo>
                    <a:pt x="5847" y="2549"/>
                    <a:pt x="5716" y="2382"/>
                    <a:pt x="5502" y="2334"/>
                  </a:cubicBezTo>
                  <a:lnTo>
                    <a:pt x="4990" y="2227"/>
                  </a:lnTo>
                  <a:cubicBezTo>
                    <a:pt x="4954" y="2144"/>
                    <a:pt x="4906" y="2037"/>
                    <a:pt x="4871" y="1965"/>
                  </a:cubicBezTo>
                  <a:lnTo>
                    <a:pt x="5168" y="1513"/>
                  </a:lnTo>
                  <a:cubicBezTo>
                    <a:pt x="5287" y="1346"/>
                    <a:pt x="5252" y="1108"/>
                    <a:pt x="5109" y="977"/>
                  </a:cubicBezTo>
                  <a:lnTo>
                    <a:pt x="4871" y="739"/>
                  </a:lnTo>
                  <a:cubicBezTo>
                    <a:pt x="4780" y="656"/>
                    <a:pt x="4666" y="613"/>
                    <a:pt x="4555" y="613"/>
                  </a:cubicBezTo>
                  <a:cubicBezTo>
                    <a:pt x="4476" y="613"/>
                    <a:pt x="4399" y="635"/>
                    <a:pt x="4335" y="680"/>
                  </a:cubicBezTo>
                  <a:lnTo>
                    <a:pt x="3882" y="977"/>
                  </a:lnTo>
                  <a:cubicBezTo>
                    <a:pt x="3799" y="941"/>
                    <a:pt x="3704" y="894"/>
                    <a:pt x="3620" y="858"/>
                  </a:cubicBezTo>
                  <a:lnTo>
                    <a:pt x="3513" y="346"/>
                  </a:lnTo>
                  <a:cubicBezTo>
                    <a:pt x="3466" y="144"/>
                    <a:pt x="3287" y="1"/>
                    <a:pt x="309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44" name="Google Shape;14944;p69"/>
            <p:cNvSpPr/>
            <p:nvPr/>
          </p:nvSpPr>
          <p:spPr>
            <a:xfrm>
              <a:off x="6305888" y="3129884"/>
              <a:ext cx="64488" cy="64456"/>
            </a:xfrm>
            <a:custGeom>
              <a:avLst/>
              <a:gdLst/>
              <a:ahLst/>
              <a:cxnLst/>
              <a:rect l="l" t="t" r="r" b="b"/>
              <a:pathLst>
                <a:path w="2026" h="2025" extrusionOk="0">
                  <a:moveTo>
                    <a:pt x="1013" y="1"/>
                  </a:moveTo>
                  <a:cubicBezTo>
                    <a:pt x="453" y="1"/>
                    <a:pt x="1" y="441"/>
                    <a:pt x="1" y="1013"/>
                  </a:cubicBezTo>
                  <a:cubicBezTo>
                    <a:pt x="1" y="1561"/>
                    <a:pt x="442" y="2025"/>
                    <a:pt x="1013" y="2025"/>
                  </a:cubicBezTo>
                  <a:cubicBezTo>
                    <a:pt x="1227" y="2025"/>
                    <a:pt x="1442" y="1942"/>
                    <a:pt x="1620" y="1811"/>
                  </a:cubicBezTo>
                  <a:cubicBezTo>
                    <a:pt x="1692" y="1751"/>
                    <a:pt x="1704" y="1632"/>
                    <a:pt x="1644" y="1561"/>
                  </a:cubicBezTo>
                  <a:cubicBezTo>
                    <a:pt x="1608" y="1517"/>
                    <a:pt x="1549" y="1491"/>
                    <a:pt x="1493" y="1491"/>
                  </a:cubicBezTo>
                  <a:cubicBezTo>
                    <a:pt x="1457" y="1491"/>
                    <a:pt x="1422" y="1502"/>
                    <a:pt x="1394" y="1525"/>
                  </a:cubicBezTo>
                  <a:cubicBezTo>
                    <a:pt x="1275" y="1620"/>
                    <a:pt x="1144" y="1668"/>
                    <a:pt x="989" y="1668"/>
                  </a:cubicBezTo>
                  <a:cubicBezTo>
                    <a:pt x="632" y="1668"/>
                    <a:pt x="358" y="1370"/>
                    <a:pt x="358" y="1025"/>
                  </a:cubicBezTo>
                  <a:cubicBezTo>
                    <a:pt x="382" y="668"/>
                    <a:pt x="668" y="370"/>
                    <a:pt x="1025" y="370"/>
                  </a:cubicBezTo>
                  <a:cubicBezTo>
                    <a:pt x="1382" y="370"/>
                    <a:pt x="1668" y="668"/>
                    <a:pt x="1668" y="1013"/>
                  </a:cubicBezTo>
                  <a:cubicBezTo>
                    <a:pt x="1668" y="1120"/>
                    <a:pt x="1739" y="1191"/>
                    <a:pt x="1846" y="1191"/>
                  </a:cubicBezTo>
                  <a:cubicBezTo>
                    <a:pt x="1942" y="1191"/>
                    <a:pt x="2025" y="1120"/>
                    <a:pt x="2025" y="1013"/>
                  </a:cubicBezTo>
                  <a:cubicBezTo>
                    <a:pt x="2025" y="453"/>
                    <a:pt x="1573" y="1"/>
                    <a:pt x="101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45" name="Google Shape;14945;p69"/>
            <p:cNvSpPr/>
            <p:nvPr/>
          </p:nvSpPr>
          <p:spPr>
            <a:xfrm>
              <a:off x="6173634" y="2997631"/>
              <a:ext cx="70153" cy="70153"/>
            </a:xfrm>
            <a:custGeom>
              <a:avLst/>
              <a:gdLst/>
              <a:ahLst/>
              <a:cxnLst/>
              <a:rect l="l" t="t" r="r" b="b"/>
              <a:pathLst>
                <a:path w="2204" h="2204" extrusionOk="0">
                  <a:moveTo>
                    <a:pt x="1096" y="370"/>
                  </a:moveTo>
                  <a:cubicBezTo>
                    <a:pt x="1501" y="370"/>
                    <a:pt x="1834" y="703"/>
                    <a:pt x="1834" y="1108"/>
                  </a:cubicBezTo>
                  <a:cubicBezTo>
                    <a:pt x="1834" y="1501"/>
                    <a:pt x="1501" y="1834"/>
                    <a:pt x="1096" y="1834"/>
                  </a:cubicBezTo>
                  <a:cubicBezTo>
                    <a:pt x="691" y="1834"/>
                    <a:pt x="370" y="1501"/>
                    <a:pt x="370" y="1108"/>
                  </a:cubicBezTo>
                  <a:cubicBezTo>
                    <a:pt x="370" y="703"/>
                    <a:pt x="703" y="370"/>
                    <a:pt x="1096" y="370"/>
                  </a:cubicBezTo>
                  <a:close/>
                  <a:moveTo>
                    <a:pt x="1096" y="1"/>
                  </a:moveTo>
                  <a:cubicBezTo>
                    <a:pt x="489" y="1"/>
                    <a:pt x="1" y="489"/>
                    <a:pt x="1" y="1108"/>
                  </a:cubicBezTo>
                  <a:cubicBezTo>
                    <a:pt x="1" y="1715"/>
                    <a:pt x="489" y="2203"/>
                    <a:pt x="1096" y="2203"/>
                  </a:cubicBezTo>
                  <a:cubicBezTo>
                    <a:pt x="1715" y="2191"/>
                    <a:pt x="2203" y="1703"/>
                    <a:pt x="2203" y="1108"/>
                  </a:cubicBezTo>
                  <a:cubicBezTo>
                    <a:pt x="2203" y="489"/>
                    <a:pt x="1715" y="1"/>
                    <a:pt x="109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46" name="Google Shape;14946;p69"/>
          <p:cNvGrpSpPr/>
          <p:nvPr/>
        </p:nvGrpSpPr>
        <p:grpSpPr>
          <a:xfrm>
            <a:off x="6571955" y="2995370"/>
            <a:ext cx="308878" cy="311170"/>
            <a:chOff x="6571955" y="2919170"/>
            <a:chExt cx="308878" cy="311170"/>
          </a:xfrm>
        </p:grpSpPr>
        <p:sp>
          <p:nvSpPr>
            <p:cNvPr id="14947" name="Google Shape;14947;p69"/>
            <p:cNvSpPr/>
            <p:nvPr/>
          </p:nvSpPr>
          <p:spPr>
            <a:xfrm>
              <a:off x="6571955" y="2919170"/>
              <a:ext cx="245982" cy="237675"/>
            </a:xfrm>
            <a:custGeom>
              <a:avLst/>
              <a:gdLst/>
              <a:ahLst/>
              <a:cxnLst/>
              <a:rect l="l" t="t" r="r" b="b"/>
              <a:pathLst>
                <a:path w="7728" h="7467" extrusionOk="0">
                  <a:moveTo>
                    <a:pt x="3084" y="1680"/>
                  </a:moveTo>
                  <a:cubicBezTo>
                    <a:pt x="3405" y="1680"/>
                    <a:pt x="3679" y="1942"/>
                    <a:pt x="3679" y="2275"/>
                  </a:cubicBezTo>
                  <a:lnTo>
                    <a:pt x="3679" y="4049"/>
                  </a:lnTo>
                  <a:cubicBezTo>
                    <a:pt x="3679" y="4371"/>
                    <a:pt x="3405" y="4644"/>
                    <a:pt x="3084" y="4644"/>
                  </a:cubicBezTo>
                  <a:lnTo>
                    <a:pt x="2203" y="4644"/>
                  </a:lnTo>
                  <a:cubicBezTo>
                    <a:pt x="2143" y="4644"/>
                    <a:pt x="2084" y="4680"/>
                    <a:pt x="2072" y="4740"/>
                  </a:cubicBezTo>
                  <a:cubicBezTo>
                    <a:pt x="2060" y="4787"/>
                    <a:pt x="1929" y="5204"/>
                    <a:pt x="2096" y="5490"/>
                  </a:cubicBezTo>
                  <a:cubicBezTo>
                    <a:pt x="2036" y="5478"/>
                    <a:pt x="1977" y="5442"/>
                    <a:pt x="1917" y="5395"/>
                  </a:cubicBezTo>
                  <a:cubicBezTo>
                    <a:pt x="1786" y="5299"/>
                    <a:pt x="1703" y="5073"/>
                    <a:pt x="1679" y="4775"/>
                  </a:cubicBezTo>
                  <a:cubicBezTo>
                    <a:pt x="1679" y="4704"/>
                    <a:pt x="1608" y="4644"/>
                    <a:pt x="1536" y="4644"/>
                  </a:cubicBezTo>
                  <a:lnTo>
                    <a:pt x="822" y="4644"/>
                  </a:lnTo>
                  <a:cubicBezTo>
                    <a:pt x="488" y="4644"/>
                    <a:pt x="226" y="4371"/>
                    <a:pt x="226" y="4049"/>
                  </a:cubicBezTo>
                  <a:lnTo>
                    <a:pt x="226" y="2275"/>
                  </a:lnTo>
                  <a:cubicBezTo>
                    <a:pt x="226" y="1942"/>
                    <a:pt x="488" y="1680"/>
                    <a:pt x="822" y="1680"/>
                  </a:cubicBezTo>
                  <a:close/>
                  <a:moveTo>
                    <a:pt x="2739" y="1"/>
                  </a:moveTo>
                  <a:cubicBezTo>
                    <a:pt x="2334" y="1"/>
                    <a:pt x="2024" y="322"/>
                    <a:pt x="2024" y="715"/>
                  </a:cubicBezTo>
                  <a:lnTo>
                    <a:pt x="2024" y="1382"/>
                  </a:lnTo>
                  <a:lnTo>
                    <a:pt x="881" y="1382"/>
                  </a:lnTo>
                  <a:cubicBezTo>
                    <a:pt x="393" y="1382"/>
                    <a:pt x="0" y="1763"/>
                    <a:pt x="0" y="2263"/>
                  </a:cubicBezTo>
                  <a:lnTo>
                    <a:pt x="0" y="4025"/>
                  </a:lnTo>
                  <a:cubicBezTo>
                    <a:pt x="0" y="4513"/>
                    <a:pt x="393" y="4906"/>
                    <a:pt x="881" y="4906"/>
                  </a:cubicBezTo>
                  <a:lnTo>
                    <a:pt x="1465" y="4906"/>
                  </a:lnTo>
                  <a:cubicBezTo>
                    <a:pt x="1500" y="5240"/>
                    <a:pt x="1619" y="5466"/>
                    <a:pt x="1822" y="5621"/>
                  </a:cubicBezTo>
                  <a:cubicBezTo>
                    <a:pt x="1893" y="5668"/>
                    <a:pt x="1953" y="5704"/>
                    <a:pt x="2024" y="5740"/>
                  </a:cubicBezTo>
                  <a:lnTo>
                    <a:pt x="2024" y="7323"/>
                  </a:lnTo>
                  <a:lnTo>
                    <a:pt x="1977" y="7323"/>
                  </a:lnTo>
                  <a:cubicBezTo>
                    <a:pt x="1977" y="7395"/>
                    <a:pt x="2036" y="7466"/>
                    <a:pt x="2131" y="7466"/>
                  </a:cubicBezTo>
                  <a:cubicBezTo>
                    <a:pt x="2215" y="7466"/>
                    <a:pt x="2274" y="7407"/>
                    <a:pt x="2274" y="7323"/>
                  </a:cubicBezTo>
                  <a:lnTo>
                    <a:pt x="2274" y="5787"/>
                  </a:lnTo>
                  <a:lnTo>
                    <a:pt x="2298" y="5787"/>
                  </a:lnTo>
                  <a:cubicBezTo>
                    <a:pt x="2393" y="5787"/>
                    <a:pt x="2489" y="5776"/>
                    <a:pt x="2548" y="5752"/>
                  </a:cubicBezTo>
                  <a:cubicBezTo>
                    <a:pt x="2620" y="5740"/>
                    <a:pt x="2679" y="5668"/>
                    <a:pt x="2679" y="5597"/>
                  </a:cubicBezTo>
                  <a:cubicBezTo>
                    <a:pt x="2679" y="5514"/>
                    <a:pt x="2620" y="5442"/>
                    <a:pt x="2548" y="5430"/>
                  </a:cubicBezTo>
                  <a:cubicBezTo>
                    <a:pt x="2477" y="5406"/>
                    <a:pt x="2429" y="5383"/>
                    <a:pt x="2393" y="5335"/>
                  </a:cubicBezTo>
                  <a:cubicBezTo>
                    <a:pt x="2322" y="5216"/>
                    <a:pt x="2334" y="5037"/>
                    <a:pt x="2370" y="4906"/>
                  </a:cubicBezTo>
                  <a:lnTo>
                    <a:pt x="3120" y="4906"/>
                  </a:lnTo>
                  <a:cubicBezTo>
                    <a:pt x="3620" y="4906"/>
                    <a:pt x="4001" y="4513"/>
                    <a:pt x="4001" y="4025"/>
                  </a:cubicBezTo>
                  <a:lnTo>
                    <a:pt x="4001" y="2263"/>
                  </a:lnTo>
                  <a:cubicBezTo>
                    <a:pt x="4001" y="1763"/>
                    <a:pt x="3620" y="1382"/>
                    <a:pt x="3120" y="1382"/>
                  </a:cubicBezTo>
                  <a:lnTo>
                    <a:pt x="2298" y="1382"/>
                  </a:lnTo>
                  <a:lnTo>
                    <a:pt x="2298" y="1156"/>
                  </a:lnTo>
                  <a:lnTo>
                    <a:pt x="3024" y="1156"/>
                  </a:lnTo>
                  <a:cubicBezTo>
                    <a:pt x="3096" y="1156"/>
                    <a:pt x="3167" y="1096"/>
                    <a:pt x="3167" y="1013"/>
                  </a:cubicBezTo>
                  <a:cubicBezTo>
                    <a:pt x="3167" y="930"/>
                    <a:pt x="3108" y="858"/>
                    <a:pt x="3024" y="858"/>
                  </a:cubicBezTo>
                  <a:lnTo>
                    <a:pt x="2298" y="858"/>
                  </a:lnTo>
                  <a:lnTo>
                    <a:pt x="2298" y="692"/>
                  </a:lnTo>
                  <a:cubicBezTo>
                    <a:pt x="2298" y="453"/>
                    <a:pt x="2489" y="263"/>
                    <a:pt x="2727" y="263"/>
                  </a:cubicBezTo>
                  <a:lnTo>
                    <a:pt x="7001" y="263"/>
                  </a:lnTo>
                  <a:cubicBezTo>
                    <a:pt x="7239" y="263"/>
                    <a:pt x="7430" y="453"/>
                    <a:pt x="7430" y="692"/>
                  </a:cubicBezTo>
                  <a:lnTo>
                    <a:pt x="7430" y="858"/>
                  </a:lnTo>
                  <a:lnTo>
                    <a:pt x="3632" y="858"/>
                  </a:lnTo>
                  <a:cubicBezTo>
                    <a:pt x="3560" y="858"/>
                    <a:pt x="3489" y="918"/>
                    <a:pt x="3489" y="1013"/>
                  </a:cubicBezTo>
                  <a:cubicBezTo>
                    <a:pt x="3489" y="1084"/>
                    <a:pt x="3548" y="1156"/>
                    <a:pt x="3632" y="1156"/>
                  </a:cubicBezTo>
                  <a:lnTo>
                    <a:pt x="7430" y="1156"/>
                  </a:lnTo>
                  <a:lnTo>
                    <a:pt x="7430" y="1823"/>
                  </a:lnTo>
                  <a:cubicBezTo>
                    <a:pt x="7430" y="1906"/>
                    <a:pt x="7489" y="1977"/>
                    <a:pt x="7573" y="1977"/>
                  </a:cubicBezTo>
                  <a:cubicBezTo>
                    <a:pt x="7656" y="1977"/>
                    <a:pt x="7727" y="1918"/>
                    <a:pt x="7727" y="1823"/>
                  </a:cubicBezTo>
                  <a:lnTo>
                    <a:pt x="7727" y="715"/>
                  </a:lnTo>
                  <a:cubicBezTo>
                    <a:pt x="7727" y="311"/>
                    <a:pt x="7394" y="1"/>
                    <a:pt x="701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48" name="Google Shape;14948;p69"/>
            <p:cNvSpPr/>
            <p:nvPr/>
          </p:nvSpPr>
          <p:spPr>
            <a:xfrm>
              <a:off x="6708760" y="3206436"/>
              <a:ext cx="33740" cy="9517"/>
            </a:xfrm>
            <a:custGeom>
              <a:avLst/>
              <a:gdLst/>
              <a:ahLst/>
              <a:cxnLst/>
              <a:rect l="l" t="t" r="r" b="b"/>
              <a:pathLst>
                <a:path w="1060" h="299" extrusionOk="0">
                  <a:moveTo>
                    <a:pt x="155" y="1"/>
                  </a:moveTo>
                  <a:cubicBezTo>
                    <a:pt x="84" y="1"/>
                    <a:pt x="0" y="60"/>
                    <a:pt x="0" y="156"/>
                  </a:cubicBezTo>
                  <a:cubicBezTo>
                    <a:pt x="0" y="239"/>
                    <a:pt x="60" y="299"/>
                    <a:pt x="155" y="299"/>
                  </a:cubicBezTo>
                  <a:lnTo>
                    <a:pt x="917" y="299"/>
                  </a:lnTo>
                  <a:cubicBezTo>
                    <a:pt x="989" y="299"/>
                    <a:pt x="1060" y="239"/>
                    <a:pt x="1060" y="156"/>
                  </a:cubicBezTo>
                  <a:cubicBezTo>
                    <a:pt x="1060" y="84"/>
                    <a:pt x="1000" y="1"/>
                    <a:pt x="9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49" name="Google Shape;14949;p69"/>
            <p:cNvSpPr/>
            <p:nvPr/>
          </p:nvSpPr>
          <p:spPr>
            <a:xfrm>
              <a:off x="6604549" y="2993079"/>
              <a:ext cx="59904" cy="51565"/>
            </a:xfrm>
            <a:custGeom>
              <a:avLst/>
              <a:gdLst/>
              <a:ahLst/>
              <a:cxnLst/>
              <a:rect l="l" t="t" r="r" b="b"/>
              <a:pathLst>
                <a:path w="1882" h="1620" extrusionOk="0">
                  <a:moveTo>
                    <a:pt x="1346" y="275"/>
                  </a:moveTo>
                  <a:cubicBezTo>
                    <a:pt x="1512" y="275"/>
                    <a:pt x="1596" y="441"/>
                    <a:pt x="1596" y="596"/>
                  </a:cubicBezTo>
                  <a:cubicBezTo>
                    <a:pt x="1596" y="834"/>
                    <a:pt x="1357" y="1096"/>
                    <a:pt x="941" y="1322"/>
                  </a:cubicBezTo>
                  <a:cubicBezTo>
                    <a:pt x="524" y="1096"/>
                    <a:pt x="286" y="834"/>
                    <a:pt x="286" y="596"/>
                  </a:cubicBezTo>
                  <a:cubicBezTo>
                    <a:pt x="286" y="441"/>
                    <a:pt x="381" y="275"/>
                    <a:pt x="536" y="275"/>
                  </a:cubicBezTo>
                  <a:cubicBezTo>
                    <a:pt x="655" y="275"/>
                    <a:pt x="750" y="334"/>
                    <a:pt x="798" y="382"/>
                  </a:cubicBezTo>
                  <a:cubicBezTo>
                    <a:pt x="834" y="429"/>
                    <a:pt x="881" y="441"/>
                    <a:pt x="941" y="441"/>
                  </a:cubicBezTo>
                  <a:cubicBezTo>
                    <a:pt x="1000" y="441"/>
                    <a:pt x="1048" y="406"/>
                    <a:pt x="1095" y="382"/>
                  </a:cubicBezTo>
                  <a:cubicBezTo>
                    <a:pt x="1131" y="334"/>
                    <a:pt x="1226" y="275"/>
                    <a:pt x="1346" y="275"/>
                  </a:cubicBezTo>
                  <a:close/>
                  <a:moveTo>
                    <a:pt x="536" y="1"/>
                  </a:moveTo>
                  <a:cubicBezTo>
                    <a:pt x="238" y="1"/>
                    <a:pt x="0" y="263"/>
                    <a:pt x="0" y="596"/>
                  </a:cubicBezTo>
                  <a:cubicBezTo>
                    <a:pt x="0" y="798"/>
                    <a:pt x="107" y="1215"/>
                    <a:pt x="834" y="1584"/>
                  </a:cubicBezTo>
                  <a:cubicBezTo>
                    <a:pt x="869" y="1608"/>
                    <a:pt x="917" y="1620"/>
                    <a:pt x="941" y="1620"/>
                  </a:cubicBezTo>
                  <a:cubicBezTo>
                    <a:pt x="976" y="1620"/>
                    <a:pt x="1012" y="1608"/>
                    <a:pt x="1048" y="1584"/>
                  </a:cubicBezTo>
                  <a:cubicBezTo>
                    <a:pt x="1762" y="1215"/>
                    <a:pt x="1881" y="798"/>
                    <a:pt x="1881" y="596"/>
                  </a:cubicBezTo>
                  <a:cubicBezTo>
                    <a:pt x="1881" y="263"/>
                    <a:pt x="1643" y="1"/>
                    <a:pt x="1346" y="1"/>
                  </a:cubicBezTo>
                  <a:cubicBezTo>
                    <a:pt x="1167" y="1"/>
                    <a:pt x="1036" y="72"/>
                    <a:pt x="941" y="132"/>
                  </a:cubicBezTo>
                  <a:cubicBezTo>
                    <a:pt x="857" y="72"/>
                    <a:pt x="714" y="1"/>
                    <a:pt x="53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50" name="Google Shape;14950;p69"/>
            <p:cNvSpPr/>
            <p:nvPr/>
          </p:nvSpPr>
          <p:spPr>
            <a:xfrm>
              <a:off x="6634469" y="2991933"/>
              <a:ext cx="246364" cy="238407"/>
            </a:xfrm>
            <a:custGeom>
              <a:avLst/>
              <a:gdLst/>
              <a:ahLst/>
              <a:cxnLst/>
              <a:rect l="l" t="t" r="r" b="b"/>
              <a:pathLst>
                <a:path w="7740" h="7490" extrusionOk="0">
                  <a:moveTo>
                    <a:pt x="6847" y="1727"/>
                  </a:moveTo>
                  <a:cubicBezTo>
                    <a:pt x="7180" y="1727"/>
                    <a:pt x="7442" y="1989"/>
                    <a:pt x="7442" y="2323"/>
                  </a:cubicBezTo>
                  <a:lnTo>
                    <a:pt x="7442" y="4085"/>
                  </a:lnTo>
                  <a:lnTo>
                    <a:pt x="7454" y="4085"/>
                  </a:lnTo>
                  <a:cubicBezTo>
                    <a:pt x="7454" y="4406"/>
                    <a:pt x="7192" y="4680"/>
                    <a:pt x="6859" y="4680"/>
                  </a:cubicBezTo>
                  <a:lnTo>
                    <a:pt x="6144" y="4680"/>
                  </a:lnTo>
                  <a:cubicBezTo>
                    <a:pt x="6073" y="4680"/>
                    <a:pt x="6013" y="4740"/>
                    <a:pt x="6001" y="4811"/>
                  </a:cubicBezTo>
                  <a:cubicBezTo>
                    <a:pt x="5990" y="5121"/>
                    <a:pt x="5894" y="5335"/>
                    <a:pt x="5751" y="5454"/>
                  </a:cubicBezTo>
                  <a:cubicBezTo>
                    <a:pt x="5692" y="5490"/>
                    <a:pt x="5632" y="5525"/>
                    <a:pt x="5573" y="5537"/>
                  </a:cubicBezTo>
                  <a:cubicBezTo>
                    <a:pt x="5728" y="5252"/>
                    <a:pt x="5609" y="4835"/>
                    <a:pt x="5597" y="4799"/>
                  </a:cubicBezTo>
                  <a:cubicBezTo>
                    <a:pt x="5585" y="4740"/>
                    <a:pt x="5525" y="4692"/>
                    <a:pt x="5466" y="4692"/>
                  </a:cubicBezTo>
                  <a:lnTo>
                    <a:pt x="4585" y="4692"/>
                  </a:lnTo>
                  <a:cubicBezTo>
                    <a:pt x="4251" y="4692"/>
                    <a:pt x="3989" y="4418"/>
                    <a:pt x="3989" y="4097"/>
                  </a:cubicBezTo>
                  <a:lnTo>
                    <a:pt x="3989" y="2323"/>
                  </a:lnTo>
                  <a:cubicBezTo>
                    <a:pt x="3989" y="1989"/>
                    <a:pt x="4251" y="1727"/>
                    <a:pt x="4585" y="1727"/>
                  </a:cubicBezTo>
                  <a:close/>
                  <a:moveTo>
                    <a:pt x="5430" y="6609"/>
                  </a:moveTo>
                  <a:lnTo>
                    <a:pt x="5430" y="6776"/>
                  </a:lnTo>
                  <a:cubicBezTo>
                    <a:pt x="5430" y="7014"/>
                    <a:pt x="5239" y="7204"/>
                    <a:pt x="5001" y="7204"/>
                  </a:cubicBezTo>
                  <a:lnTo>
                    <a:pt x="727" y="7204"/>
                  </a:lnTo>
                  <a:cubicBezTo>
                    <a:pt x="489" y="7204"/>
                    <a:pt x="298" y="7014"/>
                    <a:pt x="298" y="6776"/>
                  </a:cubicBezTo>
                  <a:lnTo>
                    <a:pt x="298" y="6609"/>
                  </a:lnTo>
                  <a:close/>
                  <a:moveTo>
                    <a:pt x="5573" y="1"/>
                  </a:moveTo>
                  <a:cubicBezTo>
                    <a:pt x="5489" y="1"/>
                    <a:pt x="5418" y="61"/>
                    <a:pt x="5418" y="144"/>
                  </a:cubicBezTo>
                  <a:lnTo>
                    <a:pt x="5418" y="1430"/>
                  </a:lnTo>
                  <a:lnTo>
                    <a:pt x="4585" y="1430"/>
                  </a:lnTo>
                  <a:cubicBezTo>
                    <a:pt x="4096" y="1430"/>
                    <a:pt x="3704" y="1823"/>
                    <a:pt x="3704" y="2311"/>
                  </a:cubicBezTo>
                  <a:lnTo>
                    <a:pt x="3704" y="4073"/>
                  </a:lnTo>
                  <a:cubicBezTo>
                    <a:pt x="3704" y="4573"/>
                    <a:pt x="4096" y="4954"/>
                    <a:pt x="4585" y="4954"/>
                  </a:cubicBezTo>
                  <a:lnTo>
                    <a:pt x="5347" y="4954"/>
                  </a:lnTo>
                  <a:cubicBezTo>
                    <a:pt x="5359" y="5073"/>
                    <a:pt x="5370" y="5264"/>
                    <a:pt x="5311" y="5383"/>
                  </a:cubicBezTo>
                  <a:cubicBezTo>
                    <a:pt x="5287" y="5442"/>
                    <a:pt x="5239" y="5478"/>
                    <a:pt x="5168" y="5478"/>
                  </a:cubicBezTo>
                  <a:cubicBezTo>
                    <a:pt x="5097" y="5490"/>
                    <a:pt x="5025" y="5549"/>
                    <a:pt x="5025" y="5645"/>
                  </a:cubicBezTo>
                  <a:cubicBezTo>
                    <a:pt x="5025" y="5716"/>
                    <a:pt x="5097" y="5787"/>
                    <a:pt x="5168" y="5799"/>
                  </a:cubicBezTo>
                  <a:cubicBezTo>
                    <a:pt x="5228" y="5823"/>
                    <a:pt x="5311" y="5835"/>
                    <a:pt x="5418" y="5835"/>
                  </a:cubicBezTo>
                  <a:lnTo>
                    <a:pt x="5430" y="5835"/>
                  </a:lnTo>
                  <a:lnTo>
                    <a:pt x="5430" y="6323"/>
                  </a:lnTo>
                  <a:lnTo>
                    <a:pt x="298" y="6323"/>
                  </a:lnTo>
                  <a:lnTo>
                    <a:pt x="298" y="5656"/>
                  </a:lnTo>
                  <a:cubicBezTo>
                    <a:pt x="298" y="5585"/>
                    <a:pt x="239" y="5502"/>
                    <a:pt x="144" y="5502"/>
                  </a:cubicBezTo>
                  <a:cubicBezTo>
                    <a:pt x="72" y="5502"/>
                    <a:pt x="1" y="5561"/>
                    <a:pt x="1" y="5656"/>
                  </a:cubicBezTo>
                  <a:lnTo>
                    <a:pt x="1" y="6776"/>
                  </a:lnTo>
                  <a:cubicBezTo>
                    <a:pt x="1" y="7180"/>
                    <a:pt x="334" y="7490"/>
                    <a:pt x="715" y="7490"/>
                  </a:cubicBezTo>
                  <a:lnTo>
                    <a:pt x="4989" y="7490"/>
                  </a:lnTo>
                  <a:cubicBezTo>
                    <a:pt x="5394" y="7490"/>
                    <a:pt x="5704" y="7157"/>
                    <a:pt x="5704" y="6776"/>
                  </a:cubicBezTo>
                  <a:lnTo>
                    <a:pt x="5704" y="5787"/>
                  </a:lnTo>
                  <a:cubicBezTo>
                    <a:pt x="5775" y="5764"/>
                    <a:pt x="5847" y="5728"/>
                    <a:pt x="5906" y="5668"/>
                  </a:cubicBezTo>
                  <a:cubicBezTo>
                    <a:pt x="6097" y="5525"/>
                    <a:pt x="6216" y="5287"/>
                    <a:pt x="6263" y="4954"/>
                  </a:cubicBezTo>
                  <a:lnTo>
                    <a:pt x="6847" y="4954"/>
                  </a:lnTo>
                  <a:cubicBezTo>
                    <a:pt x="7335" y="4954"/>
                    <a:pt x="7728" y="4573"/>
                    <a:pt x="7728" y="4085"/>
                  </a:cubicBezTo>
                  <a:lnTo>
                    <a:pt x="7728" y="2311"/>
                  </a:lnTo>
                  <a:cubicBezTo>
                    <a:pt x="7740" y="1835"/>
                    <a:pt x="7359" y="1430"/>
                    <a:pt x="6859" y="1430"/>
                  </a:cubicBezTo>
                  <a:lnTo>
                    <a:pt x="5716" y="1430"/>
                  </a:lnTo>
                  <a:lnTo>
                    <a:pt x="5716" y="144"/>
                  </a:lnTo>
                  <a:cubicBezTo>
                    <a:pt x="5716" y="72"/>
                    <a:pt x="5656" y="1"/>
                    <a:pt x="557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51" name="Google Shape;14951;p69"/>
            <p:cNvSpPr/>
            <p:nvPr/>
          </p:nvSpPr>
          <p:spPr>
            <a:xfrm>
              <a:off x="6790627" y="3057885"/>
              <a:ext cx="52329" cy="60668"/>
            </a:xfrm>
            <a:custGeom>
              <a:avLst/>
              <a:gdLst/>
              <a:ahLst/>
              <a:cxnLst/>
              <a:rect l="l" t="t" r="r" b="b"/>
              <a:pathLst>
                <a:path w="1644" h="1906" extrusionOk="0">
                  <a:moveTo>
                    <a:pt x="822" y="286"/>
                  </a:moveTo>
                  <a:cubicBezTo>
                    <a:pt x="976" y="286"/>
                    <a:pt x="1084" y="405"/>
                    <a:pt x="1084" y="536"/>
                  </a:cubicBezTo>
                  <a:cubicBezTo>
                    <a:pt x="1084" y="679"/>
                    <a:pt x="964" y="786"/>
                    <a:pt x="822" y="786"/>
                  </a:cubicBezTo>
                  <a:cubicBezTo>
                    <a:pt x="691" y="786"/>
                    <a:pt x="572" y="667"/>
                    <a:pt x="572" y="536"/>
                  </a:cubicBezTo>
                  <a:cubicBezTo>
                    <a:pt x="572" y="405"/>
                    <a:pt x="691" y="286"/>
                    <a:pt x="822" y="286"/>
                  </a:cubicBezTo>
                  <a:close/>
                  <a:moveTo>
                    <a:pt x="936" y="1096"/>
                  </a:moveTo>
                  <a:cubicBezTo>
                    <a:pt x="1165" y="1096"/>
                    <a:pt x="1345" y="1305"/>
                    <a:pt x="1345" y="1548"/>
                  </a:cubicBezTo>
                  <a:cubicBezTo>
                    <a:pt x="1345" y="1572"/>
                    <a:pt x="1322" y="1608"/>
                    <a:pt x="1286" y="1608"/>
                  </a:cubicBezTo>
                  <a:lnTo>
                    <a:pt x="369" y="1608"/>
                  </a:lnTo>
                  <a:cubicBezTo>
                    <a:pt x="333" y="1608"/>
                    <a:pt x="298" y="1572"/>
                    <a:pt x="298" y="1548"/>
                  </a:cubicBezTo>
                  <a:lnTo>
                    <a:pt x="298" y="1537"/>
                  </a:lnTo>
                  <a:cubicBezTo>
                    <a:pt x="298" y="1298"/>
                    <a:pt x="500" y="1096"/>
                    <a:pt x="738" y="1096"/>
                  </a:cubicBezTo>
                  <a:lnTo>
                    <a:pt x="917" y="1096"/>
                  </a:lnTo>
                  <a:cubicBezTo>
                    <a:pt x="923" y="1096"/>
                    <a:pt x="929" y="1096"/>
                    <a:pt x="936" y="1096"/>
                  </a:cubicBezTo>
                  <a:close/>
                  <a:moveTo>
                    <a:pt x="822" y="1"/>
                  </a:moveTo>
                  <a:cubicBezTo>
                    <a:pt x="512" y="1"/>
                    <a:pt x="274" y="239"/>
                    <a:pt x="274" y="548"/>
                  </a:cubicBezTo>
                  <a:cubicBezTo>
                    <a:pt x="274" y="679"/>
                    <a:pt x="322" y="798"/>
                    <a:pt x="393" y="894"/>
                  </a:cubicBezTo>
                  <a:cubicBezTo>
                    <a:pt x="167" y="1013"/>
                    <a:pt x="0" y="1251"/>
                    <a:pt x="0" y="1537"/>
                  </a:cubicBezTo>
                  <a:lnTo>
                    <a:pt x="0" y="1548"/>
                  </a:lnTo>
                  <a:cubicBezTo>
                    <a:pt x="0" y="1739"/>
                    <a:pt x="167" y="1906"/>
                    <a:pt x="369" y="1906"/>
                  </a:cubicBezTo>
                  <a:lnTo>
                    <a:pt x="1286" y="1906"/>
                  </a:lnTo>
                  <a:cubicBezTo>
                    <a:pt x="1476" y="1906"/>
                    <a:pt x="1643" y="1739"/>
                    <a:pt x="1643" y="1548"/>
                  </a:cubicBezTo>
                  <a:lnTo>
                    <a:pt x="1643" y="1537"/>
                  </a:lnTo>
                  <a:cubicBezTo>
                    <a:pt x="1643" y="1251"/>
                    <a:pt x="1476" y="1013"/>
                    <a:pt x="1262" y="894"/>
                  </a:cubicBezTo>
                  <a:cubicBezTo>
                    <a:pt x="1334" y="798"/>
                    <a:pt x="1381" y="679"/>
                    <a:pt x="1381" y="548"/>
                  </a:cubicBezTo>
                  <a:cubicBezTo>
                    <a:pt x="1381" y="251"/>
                    <a:pt x="1143" y="1"/>
                    <a:pt x="82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52" name="Google Shape;14952;p69"/>
            <p:cNvSpPr/>
            <p:nvPr/>
          </p:nvSpPr>
          <p:spPr>
            <a:xfrm>
              <a:off x="6712166" y="2975286"/>
              <a:ext cx="73941" cy="9485"/>
            </a:xfrm>
            <a:custGeom>
              <a:avLst/>
              <a:gdLst/>
              <a:ahLst/>
              <a:cxnLst/>
              <a:rect l="l" t="t" r="r" b="b"/>
              <a:pathLst>
                <a:path w="2323" h="298" extrusionOk="0">
                  <a:moveTo>
                    <a:pt x="155" y="0"/>
                  </a:moveTo>
                  <a:cubicBezTo>
                    <a:pt x="72" y="0"/>
                    <a:pt x="0" y="60"/>
                    <a:pt x="0" y="155"/>
                  </a:cubicBezTo>
                  <a:cubicBezTo>
                    <a:pt x="0" y="238"/>
                    <a:pt x="60" y="298"/>
                    <a:pt x="155" y="298"/>
                  </a:cubicBezTo>
                  <a:lnTo>
                    <a:pt x="2179" y="298"/>
                  </a:lnTo>
                  <a:cubicBezTo>
                    <a:pt x="2251" y="298"/>
                    <a:pt x="2322" y="238"/>
                    <a:pt x="2322" y="155"/>
                  </a:cubicBezTo>
                  <a:cubicBezTo>
                    <a:pt x="2322" y="60"/>
                    <a:pt x="2263" y="0"/>
                    <a:pt x="217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53" name="Google Shape;14953;p69"/>
            <p:cNvSpPr/>
            <p:nvPr/>
          </p:nvSpPr>
          <p:spPr>
            <a:xfrm>
              <a:off x="6712166" y="2993461"/>
              <a:ext cx="73941" cy="9517"/>
            </a:xfrm>
            <a:custGeom>
              <a:avLst/>
              <a:gdLst/>
              <a:ahLst/>
              <a:cxnLst/>
              <a:rect l="l" t="t" r="r" b="b"/>
              <a:pathLst>
                <a:path w="2323" h="299" extrusionOk="0">
                  <a:moveTo>
                    <a:pt x="155" y="1"/>
                  </a:moveTo>
                  <a:cubicBezTo>
                    <a:pt x="72" y="1"/>
                    <a:pt x="0" y="60"/>
                    <a:pt x="0" y="143"/>
                  </a:cubicBezTo>
                  <a:cubicBezTo>
                    <a:pt x="0" y="239"/>
                    <a:pt x="60" y="298"/>
                    <a:pt x="155" y="298"/>
                  </a:cubicBezTo>
                  <a:lnTo>
                    <a:pt x="2179" y="298"/>
                  </a:lnTo>
                  <a:cubicBezTo>
                    <a:pt x="2251" y="298"/>
                    <a:pt x="2322" y="239"/>
                    <a:pt x="2322" y="143"/>
                  </a:cubicBezTo>
                  <a:cubicBezTo>
                    <a:pt x="2322" y="60"/>
                    <a:pt x="2263" y="1"/>
                    <a:pt x="2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54" name="Google Shape;14954;p69"/>
            <p:cNvSpPr/>
            <p:nvPr/>
          </p:nvSpPr>
          <p:spPr>
            <a:xfrm>
              <a:off x="6712166" y="3012050"/>
              <a:ext cx="73941" cy="9485"/>
            </a:xfrm>
            <a:custGeom>
              <a:avLst/>
              <a:gdLst/>
              <a:ahLst/>
              <a:cxnLst/>
              <a:rect l="l" t="t" r="r" b="b"/>
              <a:pathLst>
                <a:path w="2323" h="298" extrusionOk="0">
                  <a:moveTo>
                    <a:pt x="155" y="0"/>
                  </a:moveTo>
                  <a:cubicBezTo>
                    <a:pt x="72" y="0"/>
                    <a:pt x="0" y="60"/>
                    <a:pt x="0" y="143"/>
                  </a:cubicBezTo>
                  <a:cubicBezTo>
                    <a:pt x="0" y="238"/>
                    <a:pt x="60" y="298"/>
                    <a:pt x="155" y="298"/>
                  </a:cubicBezTo>
                  <a:lnTo>
                    <a:pt x="2179" y="298"/>
                  </a:lnTo>
                  <a:cubicBezTo>
                    <a:pt x="2263" y="274"/>
                    <a:pt x="2322" y="214"/>
                    <a:pt x="2322" y="143"/>
                  </a:cubicBezTo>
                  <a:cubicBezTo>
                    <a:pt x="2322" y="71"/>
                    <a:pt x="2263" y="0"/>
                    <a:pt x="217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55" name="Google Shape;14955;p69"/>
            <p:cNvSpPr/>
            <p:nvPr/>
          </p:nvSpPr>
          <p:spPr>
            <a:xfrm>
              <a:off x="6662511" y="3103752"/>
              <a:ext cx="73941" cy="27310"/>
            </a:xfrm>
            <a:custGeom>
              <a:avLst/>
              <a:gdLst/>
              <a:ahLst/>
              <a:cxnLst/>
              <a:rect l="l" t="t" r="r" b="b"/>
              <a:pathLst>
                <a:path w="2323" h="858" extrusionOk="0">
                  <a:moveTo>
                    <a:pt x="2037" y="298"/>
                  </a:moveTo>
                  <a:lnTo>
                    <a:pt x="2037" y="584"/>
                  </a:lnTo>
                  <a:lnTo>
                    <a:pt x="298" y="584"/>
                  </a:lnTo>
                  <a:lnTo>
                    <a:pt x="298" y="298"/>
                  </a:lnTo>
                  <a:close/>
                  <a:moveTo>
                    <a:pt x="144" y="0"/>
                  </a:moveTo>
                  <a:cubicBezTo>
                    <a:pt x="72" y="0"/>
                    <a:pt x="1" y="60"/>
                    <a:pt x="1" y="155"/>
                  </a:cubicBezTo>
                  <a:lnTo>
                    <a:pt x="1" y="715"/>
                  </a:lnTo>
                  <a:cubicBezTo>
                    <a:pt x="1" y="786"/>
                    <a:pt x="60" y="858"/>
                    <a:pt x="144" y="858"/>
                  </a:cubicBezTo>
                  <a:lnTo>
                    <a:pt x="2168" y="858"/>
                  </a:lnTo>
                  <a:cubicBezTo>
                    <a:pt x="2251" y="858"/>
                    <a:pt x="2322" y="798"/>
                    <a:pt x="2322" y="715"/>
                  </a:cubicBezTo>
                  <a:lnTo>
                    <a:pt x="2322" y="155"/>
                  </a:lnTo>
                  <a:cubicBezTo>
                    <a:pt x="2322" y="72"/>
                    <a:pt x="2263" y="0"/>
                    <a:pt x="2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56" name="Google Shape;14956;p69"/>
            <p:cNvSpPr/>
            <p:nvPr/>
          </p:nvSpPr>
          <p:spPr>
            <a:xfrm>
              <a:off x="6662893" y="3140134"/>
              <a:ext cx="73941" cy="9485"/>
            </a:xfrm>
            <a:custGeom>
              <a:avLst/>
              <a:gdLst/>
              <a:ahLst/>
              <a:cxnLst/>
              <a:rect l="l" t="t" r="r" b="b"/>
              <a:pathLst>
                <a:path w="2323" h="298" extrusionOk="0">
                  <a:moveTo>
                    <a:pt x="155" y="0"/>
                  </a:moveTo>
                  <a:cubicBezTo>
                    <a:pt x="72" y="0"/>
                    <a:pt x="1" y="60"/>
                    <a:pt x="1" y="155"/>
                  </a:cubicBezTo>
                  <a:cubicBezTo>
                    <a:pt x="1" y="238"/>
                    <a:pt x="60" y="298"/>
                    <a:pt x="155" y="298"/>
                  </a:cubicBezTo>
                  <a:lnTo>
                    <a:pt x="2180" y="298"/>
                  </a:lnTo>
                  <a:cubicBezTo>
                    <a:pt x="2251" y="298"/>
                    <a:pt x="2322" y="238"/>
                    <a:pt x="2322" y="155"/>
                  </a:cubicBezTo>
                  <a:cubicBezTo>
                    <a:pt x="2322" y="60"/>
                    <a:pt x="2251" y="0"/>
                    <a:pt x="218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57" name="Google Shape;14957;p69"/>
          <p:cNvGrpSpPr/>
          <p:nvPr/>
        </p:nvGrpSpPr>
        <p:grpSpPr>
          <a:xfrm>
            <a:off x="7500054" y="3010935"/>
            <a:ext cx="350576" cy="280454"/>
            <a:chOff x="7500054" y="2934735"/>
            <a:chExt cx="350576" cy="280454"/>
          </a:xfrm>
        </p:grpSpPr>
        <p:sp>
          <p:nvSpPr>
            <p:cNvPr id="14958" name="Google Shape;14958;p69"/>
            <p:cNvSpPr/>
            <p:nvPr/>
          </p:nvSpPr>
          <p:spPr>
            <a:xfrm>
              <a:off x="7571671" y="2959371"/>
              <a:ext cx="191426" cy="10249"/>
            </a:xfrm>
            <a:custGeom>
              <a:avLst/>
              <a:gdLst/>
              <a:ahLst/>
              <a:cxnLst/>
              <a:rect l="l" t="t" r="r" b="b"/>
              <a:pathLst>
                <a:path w="6014" h="322" extrusionOk="0">
                  <a:moveTo>
                    <a:pt x="156" y="0"/>
                  </a:moveTo>
                  <a:cubicBezTo>
                    <a:pt x="72" y="0"/>
                    <a:pt x="1" y="71"/>
                    <a:pt x="1" y="167"/>
                  </a:cubicBezTo>
                  <a:cubicBezTo>
                    <a:pt x="1" y="250"/>
                    <a:pt x="72" y="322"/>
                    <a:pt x="156" y="322"/>
                  </a:cubicBezTo>
                  <a:lnTo>
                    <a:pt x="5847" y="322"/>
                  </a:lnTo>
                  <a:cubicBezTo>
                    <a:pt x="5930" y="322"/>
                    <a:pt x="6014" y="250"/>
                    <a:pt x="6014" y="167"/>
                  </a:cubicBezTo>
                  <a:cubicBezTo>
                    <a:pt x="6014" y="71"/>
                    <a:pt x="5930" y="0"/>
                    <a:pt x="584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59" name="Google Shape;14959;p69"/>
            <p:cNvSpPr/>
            <p:nvPr/>
          </p:nvSpPr>
          <p:spPr>
            <a:xfrm>
              <a:off x="7500054" y="2934735"/>
              <a:ext cx="350576" cy="280454"/>
            </a:xfrm>
            <a:custGeom>
              <a:avLst/>
              <a:gdLst/>
              <a:ahLst/>
              <a:cxnLst/>
              <a:rect l="l" t="t" r="r" b="b"/>
              <a:pathLst>
                <a:path w="11014" h="8811" extrusionOk="0">
                  <a:moveTo>
                    <a:pt x="1501" y="310"/>
                  </a:moveTo>
                  <a:lnTo>
                    <a:pt x="1501" y="1560"/>
                  </a:lnTo>
                  <a:lnTo>
                    <a:pt x="310" y="1560"/>
                  </a:lnTo>
                  <a:lnTo>
                    <a:pt x="310" y="417"/>
                  </a:lnTo>
                  <a:cubicBezTo>
                    <a:pt x="310" y="357"/>
                    <a:pt x="358" y="310"/>
                    <a:pt x="417" y="310"/>
                  </a:cubicBezTo>
                  <a:close/>
                  <a:moveTo>
                    <a:pt x="8990" y="310"/>
                  </a:moveTo>
                  <a:cubicBezTo>
                    <a:pt x="9049" y="310"/>
                    <a:pt x="9097" y="357"/>
                    <a:pt x="9097" y="417"/>
                  </a:cubicBezTo>
                  <a:lnTo>
                    <a:pt x="9097" y="1560"/>
                  </a:lnTo>
                  <a:lnTo>
                    <a:pt x="1834" y="1560"/>
                  </a:lnTo>
                  <a:lnTo>
                    <a:pt x="1834" y="310"/>
                  </a:lnTo>
                  <a:close/>
                  <a:moveTo>
                    <a:pt x="10419" y="3453"/>
                  </a:moveTo>
                  <a:cubicBezTo>
                    <a:pt x="10561" y="3453"/>
                    <a:pt x="10704" y="3572"/>
                    <a:pt x="10704" y="3739"/>
                  </a:cubicBezTo>
                  <a:cubicBezTo>
                    <a:pt x="10704" y="3893"/>
                    <a:pt x="10561" y="4013"/>
                    <a:pt x="10419" y="4013"/>
                  </a:cubicBezTo>
                  <a:cubicBezTo>
                    <a:pt x="10264" y="4013"/>
                    <a:pt x="10133" y="3893"/>
                    <a:pt x="10133" y="3739"/>
                  </a:cubicBezTo>
                  <a:cubicBezTo>
                    <a:pt x="10133" y="3572"/>
                    <a:pt x="10252" y="3453"/>
                    <a:pt x="10419" y="3453"/>
                  </a:cubicBezTo>
                  <a:close/>
                  <a:moveTo>
                    <a:pt x="6537" y="4786"/>
                  </a:moveTo>
                  <a:cubicBezTo>
                    <a:pt x="6680" y="4786"/>
                    <a:pt x="6811" y="4906"/>
                    <a:pt x="6811" y="5072"/>
                  </a:cubicBezTo>
                  <a:cubicBezTo>
                    <a:pt x="6811" y="5239"/>
                    <a:pt x="6680" y="5358"/>
                    <a:pt x="6537" y="5358"/>
                  </a:cubicBezTo>
                  <a:cubicBezTo>
                    <a:pt x="6382" y="5358"/>
                    <a:pt x="6251" y="5239"/>
                    <a:pt x="6251" y="5072"/>
                  </a:cubicBezTo>
                  <a:cubicBezTo>
                    <a:pt x="6251" y="4906"/>
                    <a:pt x="6370" y="4786"/>
                    <a:pt x="6537" y="4786"/>
                  </a:cubicBezTo>
                  <a:close/>
                  <a:moveTo>
                    <a:pt x="8240" y="6156"/>
                  </a:moveTo>
                  <a:cubicBezTo>
                    <a:pt x="8394" y="6156"/>
                    <a:pt x="8525" y="6275"/>
                    <a:pt x="8525" y="6441"/>
                  </a:cubicBezTo>
                  <a:cubicBezTo>
                    <a:pt x="8525" y="6608"/>
                    <a:pt x="8394" y="6727"/>
                    <a:pt x="8240" y="6727"/>
                  </a:cubicBezTo>
                  <a:cubicBezTo>
                    <a:pt x="8097" y="6727"/>
                    <a:pt x="7966" y="6608"/>
                    <a:pt x="7966" y="6441"/>
                  </a:cubicBezTo>
                  <a:cubicBezTo>
                    <a:pt x="7966" y="6299"/>
                    <a:pt x="8073" y="6156"/>
                    <a:pt x="8240" y="6156"/>
                  </a:cubicBezTo>
                  <a:close/>
                  <a:moveTo>
                    <a:pt x="4811" y="6382"/>
                  </a:moveTo>
                  <a:cubicBezTo>
                    <a:pt x="4954" y="6382"/>
                    <a:pt x="5085" y="6501"/>
                    <a:pt x="5085" y="6668"/>
                  </a:cubicBezTo>
                  <a:cubicBezTo>
                    <a:pt x="5085" y="6834"/>
                    <a:pt x="4954" y="6953"/>
                    <a:pt x="4811" y="6953"/>
                  </a:cubicBezTo>
                  <a:cubicBezTo>
                    <a:pt x="4656" y="6953"/>
                    <a:pt x="4525" y="6834"/>
                    <a:pt x="4525" y="6668"/>
                  </a:cubicBezTo>
                  <a:cubicBezTo>
                    <a:pt x="4525" y="6501"/>
                    <a:pt x="4644" y="6382"/>
                    <a:pt x="4811" y="6382"/>
                  </a:cubicBezTo>
                  <a:close/>
                  <a:moveTo>
                    <a:pt x="417" y="0"/>
                  </a:moveTo>
                  <a:cubicBezTo>
                    <a:pt x="179" y="0"/>
                    <a:pt x="1" y="143"/>
                    <a:pt x="1" y="417"/>
                  </a:cubicBezTo>
                  <a:lnTo>
                    <a:pt x="1" y="8382"/>
                  </a:lnTo>
                  <a:cubicBezTo>
                    <a:pt x="1" y="8620"/>
                    <a:pt x="191" y="8787"/>
                    <a:pt x="417" y="8787"/>
                  </a:cubicBezTo>
                  <a:lnTo>
                    <a:pt x="4513" y="8787"/>
                  </a:lnTo>
                  <a:cubicBezTo>
                    <a:pt x="4596" y="8787"/>
                    <a:pt x="4668" y="8715"/>
                    <a:pt x="4668" y="8632"/>
                  </a:cubicBezTo>
                  <a:cubicBezTo>
                    <a:pt x="4668" y="8537"/>
                    <a:pt x="4596" y="8465"/>
                    <a:pt x="4513" y="8465"/>
                  </a:cubicBezTo>
                  <a:lnTo>
                    <a:pt x="417" y="8465"/>
                  </a:lnTo>
                  <a:cubicBezTo>
                    <a:pt x="358" y="8465"/>
                    <a:pt x="310" y="8418"/>
                    <a:pt x="310" y="8358"/>
                  </a:cubicBezTo>
                  <a:lnTo>
                    <a:pt x="310" y="1869"/>
                  </a:lnTo>
                  <a:lnTo>
                    <a:pt x="9073" y="1869"/>
                  </a:lnTo>
                  <a:lnTo>
                    <a:pt x="9073" y="5144"/>
                  </a:lnTo>
                  <a:lnTo>
                    <a:pt x="8502" y="5894"/>
                  </a:lnTo>
                  <a:cubicBezTo>
                    <a:pt x="8418" y="5846"/>
                    <a:pt x="8335" y="5834"/>
                    <a:pt x="8240" y="5834"/>
                  </a:cubicBezTo>
                  <a:cubicBezTo>
                    <a:pt x="8109" y="5834"/>
                    <a:pt x="7978" y="5870"/>
                    <a:pt x="7871" y="5965"/>
                  </a:cubicBezTo>
                  <a:lnTo>
                    <a:pt x="7073" y="5322"/>
                  </a:lnTo>
                  <a:cubicBezTo>
                    <a:pt x="7109" y="5251"/>
                    <a:pt x="7132" y="5156"/>
                    <a:pt x="7132" y="5060"/>
                  </a:cubicBezTo>
                  <a:cubicBezTo>
                    <a:pt x="7132" y="4727"/>
                    <a:pt x="6859" y="4441"/>
                    <a:pt x="6513" y="4441"/>
                  </a:cubicBezTo>
                  <a:cubicBezTo>
                    <a:pt x="6192" y="4441"/>
                    <a:pt x="5906" y="4715"/>
                    <a:pt x="5906" y="5060"/>
                  </a:cubicBezTo>
                  <a:cubicBezTo>
                    <a:pt x="5906" y="5167"/>
                    <a:pt x="5942" y="5263"/>
                    <a:pt x="5978" y="5358"/>
                  </a:cubicBezTo>
                  <a:lnTo>
                    <a:pt x="5108" y="6144"/>
                  </a:lnTo>
                  <a:cubicBezTo>
                    <a:pt x="5013" y="6084"/>
                    <a:pt x="4906" y="6049"/>
                    <a:pt x="4787" y="6049"/>
                  </a:cubicBezTo>
                  <a:cubicBezTo>
                    <a:pt x="4465" y="6049"/>
                    <a:pt x="4180" y="6322"/>
                    <a:pt x="4180" y="6668"/>
                  </a:cubicBezTo>
                  <a:cubicBezTo>
                    <a:pt x="4180" y="6989"/>
                    <a:pt x="4454" y="7275"/>
                    <a:pt x="4787" y="7275"/>
                  </a:cubicBezTo>
                  <a:cubicBezTo>
                    <a:pt x="5132" y="7275"/>
                    <a:pt x="5406" y="7001"/>
                    <a:pt x="5406" y="6668"/>
                  </a:cubicBezTo>
                  <a:cubicBezTo>
                    <a:pt x="5406" y="6560"/>
                    <a:pt x="5370" y="6465"/>
                    <a:pt x="5323" y="6382"/>
                  </a:cubicBezTo>
                  <a:lnTo>
                    <a:pt x="6204" y="5572"/>
                  </a:lnTo>
                  <a:cubicBezTo>
                    <a:pt x="6299" y="5620"/>
                    <a:pt x="6394" y="5656"/>
                    <a:pt x="6501" y="5656"/>
                  </a:cubicBezTo>
                  <a:cubicBezTo>
                    <a:pt x="6620" y="5656"/>
                    <a:pt x="6740" y="5620"/>
                    <a:pt x="6835" y="5548"/>
                  </a:cubicBezTo>
                  <a:lnTo>
                    <a:pt x="7644" y="6203"/>
                  </a:lnTo>
                  <a:cubicBezTo>
                    <a:pt x="7621" y="6263"/>
                    <a:pt x="7609" y="6334"/>
                    <a:pt x="7609" y="6406"/>
                  </a:cubicBezTo>
                  <a:cubicBezTo>
                    <a:pt x="7609" y="6739"/>
                    <a:pt x="7871" y="7025"/>
                    <a:pt x="8216" y="7025"/>
                  </a:cubicBezTo>
                  <a:cubicBezTo>
                    <a:pt x="8561" y="7025"/>
                    <a:pt x="8823" y="6751"/>
                    <a:pt x="8823" y="6406"/>
                  </a:cubicBezTo>
                  <a:cubicBezTo>
                    <a:pt x="8823" y="6287"/>
                    <a:pt x="8799" y="6168"/>
                    <a:pt x="8716" y="6084"/>
                  </a:cubicBezTo>
                  <a:lnTo>
                    <a:pt x="9061" y="5656"/>
                  </a:lnTo>
                  <a:lnTo>
                    <a:pt x="9061" y="8382"/>
                  </a:lnTo>
                  <a:cubicBezTo>
                    <a:pt x="9061" y="8442"/>
                    <a:pt x="9014" y="8477"/>
                    <a:pt x="8954" y="8477"/>
                  </a:cubicBezTo>
                  <a:lnTo>
                    <a:pt x="5227" y="8477"/>
                  </a:lnTo>
                  <a:cubicBezTo>
                    <a:pt x="5132" y="8477"/>
                    <a:pt x="5061" y="8561"/>
                    <a:pt x="5061" y="8644"/>
                  </a:cubicBezTo>
                  <a:cubicBezTo>
                    <a:pt x="5061" y="8739"/>
                    <a:pt x="5132" y="8811"/>
                    <a:pt x="5227" y="8811"/>
                  </a:cubicBezTo>
                  <a:lnTo>
                    <a:pt x="8954" y="8811"/>
                  </a:lnTo>
                  <a:cubicBezTo>
                    <a:pt x="9192" y="8811"/>
                    <a:pt x="9371" y="8620"/>
                    <a:pt x="9371" y="8394"/>
                  </a:cubicBezTo>
                  <a:lnTo>
                    <a:pt x="9371" y="5287"/>
                  </a:lnTo>
                  <a:lnTo>
                    <a:pt x="10145" y="4298"/>
                  </a:lnTo>
                  <a:cubicBezTo>
                    <a:pt x="10228" y="4334"/>
                    <a:pt x="10299" y="4346"/>
                    <a:pt x="10383" y="4346"/>
                  </a:cubicBezTo>
                  <a:cubicBezTo>
                    <a:pt x="10716" y="4346"/>
                    <a:pt x="10990" y="4072"/>
                    <a:pt x="10990" y="3739"/>
                  </a:cubicBezTo>
                  <a:cubicBezTo>
                    <a:pt x="11014" y="3405"/>
                    <a:pt x="10740" y="3131"/>
                    <a:pt x="10419" y="3131"/>
                  </a:cubicBezTo>
                  <a:cubicBezTo>
                    <a:pt x="10085" y="3131"/>
                    <a:pt x="9811" y="3405"/>
                    <a:pt x="9811" y="3751"/>
                  </a:cubicBezTo>
                  <a:cubicBezTo>
                    <a:pt x="9811" y="3882"/>
                    <a:pt x="9847" y="4001"/>
                    <a:pt x="9930" y="4108"/>
                  </a:cubicBezTo>
                  <a:lnTo>
                    <a:pt x="9407" y="4763"/>
                  </a:lnTo>
                  <a:lnTo>
                    <a:pt x="9407" y="381"/>
                  </a:lnTo>
                  <a:cubicBezTo>
                    <a:pt x="9407" y="191"/>
                    <a:pt x="9276" y="0"/>
                    <a:pt x="899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60" name="Google Shape;14960;p69"/>
            <p:cNvSpPr/>
            <p:nvPr/>
          </p:nvSpPr>
          <p:spPr>
            <a:xfrm>
              <a:off x="7539459" y="3074564"/>
              <a:ext cx="82663" cy="10249"/>
            </a:xfrm>
            <a:custGeom>
              <a:avLst/>
              <a:gdLst/>
              <a:ahLst/>
              <a:cxnLst/>
              <a:rect l="l" t="t" r="r" b="b"/>
              <a:pathLst>
                <a:path w="2597" h="322"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61" name="Google Shape;14961;p69"/>
            <p:cNvSpPr/>
            <p:nvPr/>
          </p:nvSpPr>
          <p:spPr>
            <a:xfrm>
              <a:off x="7539459" y="3099582"/>
              <a:ext cx="82663" cy="10249"/>
            </a:xfrm>
            <a:custGeom>
              <a:avLst/>
              <a:gdLst/>
              <a:ahLst/>
              <a:cxnLst/>
              <a:rect l="l" t="t" r="r" b="b"/>
              <a:pathLst>
                <a:path w="2597" h="322" extrusionOk="0">
                  <a:moveTo>
                    <a:pt x="156" y="0"/>
                  </a:moveTo>
                  <a:cubicBezTo>
                    <a:pt x="72" y="0"/>
                    <a:pt x="1" y="72"/>
                    <a:pt x="1" y="167"/>
                  </a:cubicBezTo>
                  <a:cubicBezTo>
                    <a:pt x="1" y="250"/>
                    <a:pt x="72" y="322"/>
                    <a:pt x="156" y="322"/>
                  </a:cubicBezTo>
                  <a:lnTo>
                    <a:pt x="2442" y="322"/>
                  </a:lnTo>
                  <a:cubicBezTo>
                    <a:pt x="2525" y="322"/>
                    <a:pt x="2596" y="250"/>
                    <a:pt x="2596" y="167"/>
                  </a:cubicBezTo>
                  <a:cubicBezTo>
                    <a:pt x="2596" y="72"/>
                    <a:pt x="2525" y="0"/>
                    <a:pt x="244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62" name="Google Shape;14962;p69"/>
            <p:cNvSpPr/>
            <p:nvPr/>
          </p:nvSpPr>
          <p:spPr>
            <a:xfrm>
              <a:off x="7539459" y="3124601"/>
              <a:ext cx="82663" cy="10631"/>
            </a:xfrm>
            <a:custGeom>
              <a:avLst/>
              <a:gdLst/>
              <a:ahLst/>
              <a:cxnLst/>
              <a:rect l="l" t="t" r="r" b="b"/>
              <a:pathLst>
                <a:path w="2597" h="334" extrusionOk="0">
                  <a:moveTo>
                    <a:pt x="156" y="0"/>
                  </a:moveTo>
                  <a:cubicBezTo>
                    <a:pt x="72" y="0"/>
                    <a:pt x="1" y="72"/>
                    <a:pt x="1" y="167"/>
                  </a:cubicBezTo>
                  <a:cubicBezTo>
                    <a:pt x="1" y="250"/>
                    <a:pt x="72" y="334"/>
                    <a:pt x="156" y="334"/>
                  </a:cubicBezTo>
                  <a:lnTo>
                    <a:pt x="2442" y="334"/>
                  </a:lnTo>
                  <a:cubicBezTo>
                    <a:pt x="2525" y="334"/>
                    <a:pt x="2596" y="250"/>
                    <a:pt x="2596" y="167"/>
                  </a:cubicBezTo>
                  <a:cubicBezTo>
                    <a:pt x="2596" y="72"/>
                    <a:pt x="2525" y="0"/>
                    <a:pt x="244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63" name="Google Shape;14963;p69"/>
            <p:cNvSpPr/>
            <p:nvPr/>
          </p:nvSpPr>
          <p:spPr>
            <a:xfrm>
              <a:off x="7539459" y="3149587"/>
              <a:ext cx="82663" cy="10663"/>
            </a:xfrm>
            <a:custGeom>
              <a:avLst/>
              <a:gdLst/>
              <a:ahLst/>
              <a:cxnLst/>
              <a:rect l="l" t="t" r="r" b="b"/>
              <a:pathLst>
                <a:path w="2597" h="335" extrusionOk="0">
                  <a:moveTo>
                    <a:pt x="156" y="1"/>
                  </a:moveTo>
                  <a:cubicBezTo>
                    <a:pt x="72" y="1"/>
                    <a:pt x="1" y="84"/>
                    <a:pt x="1" y="168"/>
                  </a:cubicBezTo>
                  <a:cubicBezTo>
                    <a:pt x="1" y="263"/>
                    <a:pt x="72" y="334"/>
                    <a:pt x="156" y="334"/>
                  </a:cubicBezTo>
                  <a:lnTo>
                    <a:pt x="2442" y="334"/>
                  </a:lnTo>
                  <a:cubicBezTo>
                    <a:pt x="2525" y="334"/>
                    <a:pt x="2596" y="263"/>
                    <a:pt x="2596" y="168"/>
                  </a:cubicBezTo>
                  <a:cubicBezTo>
                    <a:pt x="2596" y="84"/>
                    <a:pt x="2525" y="1"/>
                    <a:pt x="244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64" name="Google Shape;14964;p69"/>
            <p:cNvSpPr/>
            <p:nvPr/>
          </p:nvSpPr>
          <p:spPr>
            <a:xfrm>
              <a:off x="7539459" y="3174988"/>
              <a:ext cx="82663" cy="10281"/>
            </a:xfrm>
            <a:custGeom>
              <a:avLst/>
              <a:gdLst/>
              <a:ahLst/>
              <a:cxnLst/>
              <a:rect l="l" t="t" r="r" b="b"/>
              <a:pathLst>
                <a:path w="2597" h="323"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65" name="Google Shape;14965;p69"/>
            <p:cNvSpPr/>
            <p:nvPr/>
          </p:nvSpPr>
          <p:spPr>
            <a:xfrm>
              <a:off x="7539459" y="3011286"/>
              <a:ext cx="220614" cy="47395"/>
            </a:xfrm>
            <a:custGeom>
              <a:avLst/>
              <a:gdLst/>
              <a:ahLst/>
              <a:cxnLst/>
              <a:rect l="l" t="t" r="r" b="b"/>
              <a:pathLst>
                <a:path w="6931" h="1489" extrusionOk="0">
                  <a:moveTo>
                    <a:pt x="418" y="0"/>
                  </a:moveTo>
                  <a:cubicBezTo>
                    <a:pt x="179" y="0"/>
                    <a:pt x="1" y="191"/>
                    <a:pt x="1" y="417"/>
                  </a:cubicBezTo>
                  <a:lnTo>
                    <a:pt x="1" y="1072"/>
                  </a:lnTo>
                  <a:cubicBezTo>
                    <a:pt x="1" y="1310"/>
                    <a:pt x="191" y="1488"/>
                    <a:pt x="418" y="1488"/>
                  </a:cubicBezTo>
                  <a:lnTo>
                    <a:pt x="3251" y="1488"/>
                  </a:lnTo>
                  <a:cubicBezTo>
                    <a:pt x="3346" y="1488"/>
                    <a:pt x="3418" y="1417"/>
                    <a:pt x="3418" y="1322"/>
                  </a:cubicBezTo>
                  <a:cubicBezTo>
                    <a:pt x="3418" y="1238"/>
                    <a:pt x="3346" y="1167"/>
                    <a:pt x="3251" y="1167"/>
                  </a:cubicBezTo>
                  <a:lnTo>
                    <a:pt x="418" y="1167"/>
                  </a:lnTo>
                  <a:cubicBezTo>
                    <a:pt x="358" y="1167"/>
                    <a:pt x="310" y="1119"/>
                    <a:pt x="310" y="1060"/>
                  </a:cubicBezTo>
                  <a:lnTo>
                    <a:pt x="310" y="405"/>
                  </a:lnTo>
                  <a:cubicBezTo>
                    <a:pt x="310" y="345"/>
                    <a:pt x="358" y="298"/>
                    <a:pt x="418" y="298"/>
                  </a:cubicBezTo>
                  <a:lnTo>
                    <a:pt x="6502" y="298"/>
                  </a:lnTo>
                  <a:cubicBezTo>
                    <a:pt x="6561" y="298"/>
                    <a:pt x="6609" y="345"/>
                    <a:pt x="6609" y="405"/>
                  </a:cubicBezTo>
                  <a:lnTo>
                    <a:pt x="6609" y="1060"/>
                  </a:lnTo>
                  <a:cubicBezTo>
                    <a:pt x="6609" y="1119"/>
                    <a:pt x="6561" y="1167"/>
                    <a:pt x="6502" y="1167"/>
                  </a:cubicBezTo>
                  <a:lnTo>
                    <a:pt x="4013" y="1167"/>
                  </a:lnTo>
                  <a:cubicBezTo>
                    <a:pt x="3930" y="1167"/>
                    <a:pt x="3847" y="1238"/>
                    <a:pt x="3847" y="1322"/>
                  </a:cubicBezTo>
                  <a:cubicBezTo>
                    <a:pt x="3847" y="1417"/>
                    <a:pt x="3930" y="1488"/>
                    <a:pt x="4013" y="1488"/>
                  </a:cubicBezTo>
                  <a:lnTo>
                    <a:pt x="6502" y="1488"/>
                  </a:lnTo>
                  <a:cubicBezTo>
                    <a:pt x="6740" y="1488"/>
                    <a:pt x="6918" y="1298"/>
                    <a:pt x="6918" y="1072"/>
                  </a:cubicBezTo>
                  <a:lnTo>
                    <a:pt x="6918" y="417"/>
                  </a:lnTo>
                  <a:cubicBezTo>
                    <a:pt x="6930" y="203"/>
                    <a:pt x="6740" y="0"/>
                    <a:pt x="650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66" name="Google Shape;14966;p69"/>
          <p:cNvGrpSpPr/>
          <p:nvPr/>
        </p:nvGrpSpPr>
        <p:grpSpPr>
          <a:xfrm>
            <a:off x="7024430" y="2950862"/>
            <a:ext cx="332012" cy="355454"/>
            <a:chOff x="7055134" y="2919170"/>
            <a:chExt cx="290321" cy="310820"/>
          </a:xfrm>
        </p:grpSpPr>
        <p:sp>
          <p:nvSpPr>
            <p:cNvPr id="14967" name="Google Shape;14967;p69"/>
            <p:cNvSpPr/>
            <p:nvPr/>
          </p:nvSpPr>
          <p:spPr>
            <a:xfrm>
              <a:off x="7102497" y="2970989"/>
              <a:ext cx="191044" cy="259001"/>
            </a:xfrm>
            <a:custGeom>
              <a:avLst/>
              <a:gdLst/>
              <a:ahLst/>
              <a:cxnLst/>
              <a:rect l="l" t="t" r="r" b="b"/>
              <a:pathLst>
                <a:path w="6002" h="8137" extrusionOk="0">
                  <a:moveTo>
                    <a:pt x="3097" y="314"/>
                  </a:moveTo>
                  <a:cubicBezTo>
                    <a:pt x="3739" y="314"/>
                    <a:pt x="4347" y="552"/>
                    <a:pt x="4835" y="980"/>
                  </a:cubicBezTo>
                  <a:cubicBezTo>
                    <a:pt x="5394" y="1481"/>
                    <a:pt x="5716" y="2195"/>
                    <a:pt x="5716" y="2933"/>
                  </a:cubicBezTo>
                  <a:cubicBezTo>
                    <a:pt x="5704" y="3445"/>
                    <a:pt x="5549" y="3933"/>
                    <a:pt x="5287" y="4350"/>
                  </a:cubicBezTo>
                  <a:cubicBezTo>
                    <a:pt x="5013" y="4767"/>
                    <a:pt x="4644" y="5100"/>
                    <a:pt x="4204" y="5302"/>
                  </a:cubicBezTo>
                  <a:cubicBezTo>
                    <a:pt x="3930" y="5433"/>
                    <a:pt x="3751" y="5719"/>
                    <a:pt x="3751" y="6029"/>
                  </a:cubicBezTo>
                  <a:lnTo>
                    <a:pt x="3751" y="6207"/>
                  </a:lnTo>
                  <a:lnTo>
                    <a:pt x="2430" y="6207"/>
                  </a:lnTo>
                  <a:lnTo>
                    <a:pt x="2430" y="6029"/>
                  </a:lnTo>
                  <a:cubicBezTo>
                    <a:pt x="2430" y="5719"/>
                    <a:pt x="2251" y="5433"/>
                    <a:pt x="1965" y="5302"/>
                  </a:cubicBezTo>
                  <a:cubicBezTo>
                    <a:pt x="942" y="4814"/>
                    <a:pt x="346" y="3731"/>
                    <a:pt x="489" y="2588"/>
                  </a:cubicBezTo>
                  <a:cubicBezTo>
                    <a:pt x="644" y="1421"/>
                    <a:pt x="1608" y="457"/>
                    <a:pt x="2799" y="326"/>
                  </a:cubicBezTo>
                  <a:cubicBezTo>
                    <a:pt x="2906" y="314"/>
                    <a:pt x="3013" y="314"/>
                    <a:pt x="3097" y="314"/>
                  </a:cubicBezTo>
                  <a:close/>
                  <a:moveTo>
                    <a:pt x="3728" y="6505"/>
                  </a:moveTo>
                  <a:lnTo>
                    <a:pt x="3739" y="7017"/>
                  </a:lnTo>
                  <a:cubicBezTo>
                    <a:pt x="3739" y="7100"/>
                    <a:pt x="3668" y="7195"/>
                    <a:pt x="3561" y="7195"/>
                  </a:cubicBezTo>
                  <a:lnTo>
                    <a:pt x="2573" y="7195"/>
                  </a:lnTo>
                  <a:cubicBezTo>
                    <a:pt x="2489" y="7195"/>
                    <a:pt x="2394" y="7124"/>
                    <a:pt x="2394" y="7017"/>
                  </a:cubicBezTo>
                  <a:lnTo>
                    <a:pt x="2394" y="6505"/>
                  </a:lnTo>
                  <a:close/>
                  <a:moveTo>
                    <a:pt x="3394" y="7469"/>
                  </a:moveTo>
                  <a:lnTo>
                    <a:pt x="3406" y="7648"/>
                  </a:lnTo>
                  <a:cubicBezTo>
                    <a:pt x="3406" y="7743"/>
                    <a:pt x="3335" y="7838"/>
                    <a:pt x="3228" y="7838"/>
                  </a:cubicBezTo>
                  <a:lnTo>
                    <a:pt x="2906" y="7838"/>
                  </a:lnTo>
                  <a:cubicBezTo>
                    <a:pt x="2811" y="7838"/>
                    <a:pt x="2727" y="7755"/>
                    <a:pt x="2727" y="7648"/>
                  </a:cubicBezTo>
                  <a:lnTo>
                    <a:pt x="2727" y="7469"/>
                  </a:lnTo>
                  <a:close/>
                  <a:moveTo>
                    <a:pt x="3056" y="0"/>
                  </a:moveTo>
                  <a:cubicBezTo>
                    <a:pt x="2951" y="0"/>
                    <a:pt x="2845" y="6"/>
                    <a:pt x="2739" y="16"/>
                  </a:cubicBezTo>
                  <a:cubicBezTo>
                    <a:pt x="1418" y="171"/>
                    <a:pt x="322" y="1230"/>
                    <a:pt x="168" y="2552"/>
                  </a:cubicBezTo>
                  <a:cubicBezTo>
                    <a:pt x="1" y="3814"/>
                    <a:pt x="668" y="5040"/>
                    <a:pt x="1811" y="5564"/>
                  </a:cubicBezTo>
                  <a:cubicBezTo>
                    <a:pt x="1977" y="5648"/>
                    <a:pt x="2096" y="5826"/>
                    <a:pt x="2096" y="6017"/>
                  </a:cubicBezTo>
                  <a:lnTo>
                    <a:pt x="2096" y="7005"/>
                  </a:lnTo>
                  <a:cubicBezTo>
                    <a:pt x="2096" y="7207"/>
                    <a:pt x="2239" y="7386"/>
                    <a:pt x="2430" y="7457"/>
                  </a:cubicBezTo>
                  <a:lnTo>
                    <a:pt x="2430" y="7648"/>
                  </a:lnTo>
                  <a:cubicBezTo>
                    <a:pt x="2430" y="7922"/>
                    <a:pt x="2632" y="8136"/>
                    <a:pt x="2906" y="8136"/>
                  </a:cubicBezTo>
                  <a:lnTo>
                    <a:pt x="3228" y="8136"/>
                  </a:lnTo>
                  <a:cubicBezTo>
                    <a:pt x="3501" y="8136"/>
                    <a:pt x="3704" y="7922"/>
                    <a:pt x="3704" y="7648"/>
                  </a:cubicBezTo>
                  <a:lnTo>
                    <a:pt x="3704" y="7457"/>
                  </a:lnTo>
                  <a:cubicBezTo>
                    <a:pt x="3906" y="7398"/>
                    <a:pt x="4037" y="7219"/>
                    <a:pt x="4037" y="7005"/>
                  </a:cubicBezTo>
                  <a:lnTo>
                    <a:pt x="4037" y="6017"/>
                  </a:lnTo>
                  <a:cubicBezTo>
                    <a:pt x="4037" y="5826"/>
                    <a:pt x="4144" y="5648"/>
                    <a:pt x="4323" y="5564"/>
                  </a:cubicBezTo>
                  <a:cubicBezTo>
                    <a:pt x="4811" y="5326"/>
                    <a:pt x="5228" y="4969"/>
                    <a:pt x="5537" y="4517"/>
                  </a:cubicBezTo>
                  <a:cubicBezTo>
                    <a:pt x="5847" y="4040"/>
                    <a:pt x="6002" y="3481"/>
                    <a:pt x="6002" y="2921"/>
                  </a:cubicBezTo>
                  <a:cubicBezTo>
                    <a:pt x="6002" y="2100"/>
                    <a:pt x="5644" y="1302"/>
                    <a:pt x="5037" y="754"/>
                  </a:cubicBezTo>
                  <a:cubicBezTo>
                    <a:pt x="4485" y="254"/>
                    <a:pt x="3788" y="0"/>
                    <a:pt x="305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68" name="Google Shape;14968;p69"/>
            <p:cNvSpPr/>
            <p:nvPr/>
          </p:nvSpPr>
          <p:spPr>
            <a:xfrm>
              <a:off x="7304872" y="3059413"/>
              <a:ext cx="40583" cy="9485"/>
            </a:xfrm>
            <a:custGeom>
              <a:avLst/>
              <a:gdLst/>
              <a:ahLst/>
              <a:cxnLst/>
              <a:rect l="l" t="t" r="r" b="b"/>
              <a:pathLst>
                <a:path w="1275" h="298" extrusionOk="0">
                  <a:moveTo>
                    <a:pt x="144" y="0"/>
                  </a:moveTo>
                  <a:cubicBezTo>
                    <a:pt x="60" y="0"/>
                    <a:pt x="1" y="72"/>
                    <a:pt x="1" y="143"/>
                  </a:cubicBezTo>
                  <a:cubicBezTo>
                    <a:pt x="1" y="238"/>
                    <a:pt x="72" y="298"/>
                    <a:pt x="144" y="298"/>
                  </a:cubicBezTo>
                  <a:lnTo>
                    <a:pt x="1132" y="298"/>
                  </a:lnTo>
                  <a:cubicBezTo>
                    <a:pt x="1215" y="298"/>
                    <a:pt x="1275" y="215"/>
                    <a:pt x="1275" y="143"/>
                  </a:cubicBezTo>
                  <a:cubicBezTo>
                    <a:pt x="1275" y="72"/>
                    <a:pt x="1203" y="0"/>
                    <a:pt x="113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69" name="Google Shape;14969;p69"/>
            <p:cNvSpPr/>
            <p:nvPr/>
          </p:nvSpPr>
          <p:spPr>
            <a:xfrm>
              <a:off x="7055134" y="3059413"/>
              <a:ext cx="41347" cy="9485"/>
            </a:xfrm>
            <a:custGeom>
              <a:avLst/>
              <a:gdLst/>
              <a:ahLst/>
              <a:cxnLst/>
              <a:rect l="l" t="t" r="r" b="b"/>
              <a:pathLst>
                <a:path w="1299" h="298" extrusionOk="0">
                  <a:moveTo>
                    <a:pt x="155" y="0"/>
                  </a:moveTo>
                  <a:cubicBezTo>
                    <a:pt x="60" y="0"/>
                    <a:pt x="1" y="72"/>
                    <a:pt x="1" y="143"/>
                  </a:cubicBezTo>
                  <a:cubicBezTo>
                    <a:pt x="1" y="238"/>
                    <a:pt x="72" y="298"/>
                    <a:pt x="155" y="298"/>
                  </a:cubicBezTo>
                  <a:lnTo>
                    <a:pt x="1132" y="298"/>
                  </a:lnTo>
                  <a:cubicBezTo>
                    <a:pt x="1215" y="298"/>
                    <a:pt x="1287" y="215"/>
                    <a:pt x="1287" y="143"/>
                  </a:cubicBezTo>
                  <a:cubicBezTo>
                    <a:pt x="1298" y="72"/>
                    <a:pt x="1227" y="0"/>
                    <a:pt x="113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70" name="Google Shape;14970;p69"/>
            <p:cNvSpPr/>
            <p:nvPr/>
          </p:nvSpPr>
          <p:spPr>
            <a:xfrm>
              <a:off x="7195727" y="2919170"/>
              <a:ext cx="9517" cy="40583"/>
            </a:xfrm>
            <a:custGeom>
              <a:avLst/>
              <a:gdLst/>
              <a:ahLst/>
              <a:cxnLst/>
              <a:rect l="l" t="t" r="r" b="b"/>
              <a:pathLst>
                <a:path w="299" h="1275" extrusionOk="0">
                  <a:moveTo>
                    <a:pt x="156" y="1"/>
                  </a:moveTo>
                  <a:cubicBezTo>
                    <a:pt x="60" y="1"/>
                    <a:pt x="1" y="72"/>
                    <a:pt x="1" y="144"/>
                  </a:cubicBezTo>
                  <a:lnTo>
                    <a:pt x="1" y="1132"/>
                  </a:lnTo>
                  <a:cubicBezTo>
                    <a:pt x="1" y="1215"/>
                    <a:pt x="84" y="1275"/>
                    <a:pt x="156" y="1275"/>
                  </a:cubicBezTo>
                  <a:cubicBezTo>
                    <a:pt x="227" y="1275"/>
                    <a:pt x="299" y="1204"/>
                    <a:pt x="299" y="1132"/>
                  </a:cubicBezTo>
                  <a:lnTo>
                    <a:pt x="299" y="144"/>
                  </a:lnTo>
                  <a:cubicBezTo>
                    <a:pt x="299" y="72"/>
                    <a:pt x="227" y="1"/>
                    <a:pt x="15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71" name="Google Shape;14971;p69"/>
            <p:cNvSpPr/>
            <p:nvPr/>
          </p:nvSpPr>
          <p:spPr>
            <a:xfrm>
              <a:off x="7185128" y="3007116"/>
              <a:ext cx="30334" cy="92880"/>
            </a:xfrm>
            <a:custGeom>
              <a:avLst/>
              <a:gdLst/>
              <a:ahLst/>
              <a:cxnLst/>
              <a:rect l="l" t="t" r="r" b="b"/>
              <a:pathLst>
                <a:path w="953" h="2918" extrusionOk="0">
                  <a:moveTo>
                    <a:pt x="477" y="310"/>
                  </a:moveTo>
                  <a:cubicBezTo>
                    <a:pt x="512" y="310"/>
                    <a:pt x="560" y="334"/>
                    <a:pt x="596" y="357"/>
                  </a:cubicBezTo>
                  <a:cubicBezTo>
                    <a:pt x="620" y="393"/>
                    <a:pt x="632" y="429"/>
                    <a:pt x="632" y="476"/>
                  </a:cubicBezTo>
                  <a:lnTo>
                    <a:pt x="548" y="2608"/>
                  </a:lnTo>
                  <a:lnTo>
                    <a:pt x="405" y="2620"/>
                  </a:lnTo>
                  <a:cubicBezTo>
                    <a:pt x="405" y="2620"/>
                    <a:pt x="393" y="2620"/>
                    <a:pt x="393" y="2608"/>
                  </a:cubicBezTo>
                  <a:lnTo>
                    <a:pt x="310" y="476"/>
                  </a:lnTo>
                  <a:cubicBezTo>
                    <a:pt x="310" y="429"/>
                    <a:pt x="322" y="393"/>
                    <a:pt x="358" y="357"/>
                  </a:cubicBezTo>
                  <a:cubicBezTo>
                    <a:pt x="381" y="334"/>
                    <a:pt x="429" y="310"/>
                    <a:pt x="477" y="310"/>
                  </a:cubicBezTo>
                  <a:close/>
                  <a:moveTo>
                    <a:pt x="477" y="0"/>
                  </a:moveTo>
                  <a:cubicBezTo>
                    <a:pt x="334" y="0"/>
                    <a:pt x="215" y="48"/>
                    <a:pt x="131" y="155"/>
                  </a:cubicBezTo>
                  <a:cubicBezTo>
                    <a:pt x="36" y="238"/>
                    <a:pt x="0" y="357"/>
                    <a:pt x="0" y="488"/>
                  </a:cubicBezTo>
                  <a:lnTo>
                    <a:pt x="84" y="2620"/>
                  </a:lnTo>
                  <a:cubicBezTo>
                    <a:pt x="84" y="2786"/>
                    <a:pt x="239" y="2917"/>
                    <a:pt x="393" y="2917"/>
                  </a:cubicBezTo>
                  <a:lnTo>
                    <a:pt x="512" y="2917"/>
                  </a:lnTo>
                  <a:cubicBezTo>
                    <a:pt x="679" y="2917"/>
                    <a:pt x="822" y="2786"/>
                    <a:pt x="822" y="2620"/>
                  </a:cubicBezTo>
                  <a:lnTo>
                    <a:pt x="917" y="488"/>
                  </a:lnTo>
                  <a:cubicBezTo>
                    <a:pt x="953" y="369"/>
                    <a:pt x="905" y="238"/>
                    <a:pt x="810" y="155"/>
                  </a:cubicBezTo>
                  <a:cubicBezTo>
                    <a:pt x="727" y="60"/>
                    <a:pt x="608" y="0"/>
                    <a:pt x="47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72" name="Google Shape;14972;p69"/>
            <p:cNvSpPr/>
            <p:nvPr/>
          </p:nvSpPr>
          <p:spPr>
            <a:xfrm>
              <a:off x="7187770" y="3111328"/>
              <a:ext cx="25814" cy="25814"/>
            </a:xfrm>
            <a:custGeom>
              <a:avLst/>
              <a:gdLst/>
              <a:ahLst/>
              <a:cxnLst/>
              <a:rect l="l" t="t" r="r" b="b"/>
              <a:pathLst>
                <a:path w="811" h="811" extrusionOk="0">
                  <a:moveTo>
                    <a:pt x="406" y="310"/>
                  </a:moveTo>
                  <a:cubicBezTo>
                    <a:pt x="453" y="310"/>
                    <a:pt x="489" y="358"/>
                    <a:pt x="489" y="405"/>
                  </a:cubicBezTo>
                  <a:cubicBezTo>
                    <a:pt x="489" y="453"/>
                    <a:pt x="453" y="489"/>
                    <a:pt x="406" y="489"/>
                  </a:cubicBezTo>
                  <a:cubicBezTo>
                    <a:pt x="358" y="489"/>
                    <a:pt x="310" y="453"/>
                    <a:pt x="310" y="405"/>
                  </a:cubicBezTo>
                  <a:cubicBezTo>
                    <a:pt x="310" y="358"/>
                    <a:pt x="358" y="310"/>
                    <a:pt x="406" y="310"/>
                  </a:cubicBezTo>
                  <a:close/>
                  <a:moveTo>
                    <a:pt x="406" y="0"/>
                  </a:moveTo>
                  <a:cubicBezTo>
                    <a:pt x="179" y="0"/>
                    <a:pt x="1" y="179"/>
                    <a:pt x="1" y="405"/>
                  </a:cubicBezTo>
                  <a:cubicBezTo>
                    <a:pt x="1" y="631"/>
                    <a:pt x="179" y="810"/>
                    <a:pt x="406" y="810"/>
                  </a:cubicBezTo>
                  <a:cubicBezTo>
                    <a:pt x="632" y="810"/>
                    <a:pt x="810" y="631"/>
                    <a:pt x="810" y="405"/>
                  </a:cubicBezTo>
                  <a:cubicBezTo>
                    <a:pt x="787" y="179"/>
                    <a:pt x="608" y="0"/>
                    <a:pt x="40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73" name="Google Shape;14973;p69"/>
            <p:cNvSpPr/>
            <p:nvPr/>
          </p:nvSpPr>
          <p:spPr>
            <a:xfrm>
              <a:off x="7249552" y="2951477"/>
              <a:ext cx="18971" cy="23077"/>
            </a:xfrm>
            <a:custGeom>
              <a:avLst/>
              <a:gdLst/>
              <a:ahLst/>
              <a:cxnLst/>
              <a:rect l="l" t="t" r="r" b="b"/>
              <a:pathLst>
                <a:path w="596" h="725" extrusionOk="0">
                  <a:moveTo>
                    <a:pt x="417" y="0"/>
                  </a:moveTo>
                  <a:cubicBezTo>
                    <a:pt x="362" y="0"/>
                    <a:pt x="307" y="32"/>
                    <a:pt x="274" y="81"/>
                  </a:cubicBezTo>
                  <a:lnTo>
                    <a:pt x="36" y="498"/>
                  </a:lnTo>
                  <a:cubicBezTo>
                    <a:pt x="1" y="570"/>
                    <a:pt x="24" y="665"/>
                    <a:pt x="96" y="700"/>
                  </a:cubicBezTo>
                  <a:cubicBezTo>
                    <a:pt x="132" y="724"/>
                    <a:pt x="143" y="724"/>
                    <a:pt x="179" y="724"/>
                  </a:cubicBezTo>
                  <a:cubicBezTo>
                    <a:pt x="239" y="724"/>
                    <a:pt x="274" y="689"/>
                    <a:pt x="310" y="641"/>
                  </a:cubicBezTo>
                  <a:lnTo>
                    <a:pt x="548" y="224"/>
                  </a:lnTo>
                  <a:cubicBezTo>
                    <a:pt x="596" y="153"/>
                    <a:pt x="560" y="69"/>
                    <a:pt x="489" y="22"/>
                  </a:cubicBezTo>
                  <a:cubicBezTo>
                    <a:pt x="466" y="7"/>
                    <a:pt x="442" y="0"/>
                    <a:pt x="4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74" name="Google Shape;14974;p69"/>
            <p:cNvSpPr/>
            <p:nvPr/>
          </p:nvSpPr>
          <p:spPr>
            <a:xfrm>
              <a:off x="7132831" y="3153852"/>
              <a:ext cx="18589" cy="22695"/>
            </a:xfrm>
            <a:custGeom>
              <a:avLst/>
              <a:gdLst/>
              <a:ahLst/>
              <a:cxnLst/>
              <a:rect l="l" t="t" r="r" b="b"/>
              <a:pathLst>
                <a:path w="584" h="713" extrusionOk="0">
                  <a:moveTo>
                    <a:pt x="419" y="0"/>
                  </a:moveTo>
                  <a:cubicBezTo>
                    <a:pt x="368" y="0"/>
                    <a:pt x="319" y="32"/>
                    <a:pt x="286" y="81"/>
                  </a:cubicBezTo>
                  <a:lnTo>
                    <a:pt x="48" y="498"/>
                  </a:lnTo>
                  <a:cubicBezTo>
                    <a:pt x="0" y="569"/>
                    <a:pt x="36" y="665"/>
                    <a:pt x="108" y="700"/>
                  </a:cubicBezTo>
                  <a:cubicBezTo>
                    <a:pt x="131" y="712"/>
                    <a:pt x="155" y="712"/>
                    <a:pt x="179" y="712"/>
                  </a:cubicBezTo>
                  <a:cubicBezTo>
                    <a:pt x="239" y="712"/>
                    <a:pt x="286" y="689"/>
                    <a:pt x="310" y="641"/>
                  </a:cubicBezTo>
                  <a:lnTo>
                    <a:pt x="548" y="224"/>
                  </a:lnTo>
                  <a:cubicBezTo>
                    <a:pt x="584" y="153"/>
                    <a:pt x="572" y="69"/>
                    <a:pt x="489" y="22"/>
                  </a:cubicBezTo>
                  <a:cubicBezTo>
                    <a:pt x="466" y="7"/>
                    <a:pt x="443" y="0"/>
                    <a:pt x="41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75" name="Google Shape;14975;p69"/>
            <p:cNvSpPr/>
            <p:nvPr/>
          </p:nvSpPr>
          <p:spPr>
            <a:xfrm>
              <a:off x="7132449" y="2951477"/>
              <a:ext cx="18971" cy="23077"/>
            </a:xfrm>
            <a:custGeom>
              <a:avLst/>
              <a:gdLst/>
              <a:ahLst/>
              <a:cxnLst/>
              <a:rect l="l" t="t" r="r" b="b"/>
              <a:pathLst>
                <a:path w="596" h="725" extrusionOk="0">
                  <a:moveTo>
                    <a:pt x="177" y="0"/>
                  </a:moveTo>
                  <a:cubicBezTo>
                    <a:pt x="154" y="0"/>
                    <a:pt x="130" y="7"/>
                    <a:pt x="108" y="22"/>
                  </a:cubicBezTo>
                  <a:cubicBezTo>
                    <a:pt x="24" y="69"/>
                    <a:pt x="1" y="153"/>
                    <a:pt x="48" y="236"/>
                  </a:cubicBezTo>
                  <a:lnTo>
                    <a:pt x="274" y="653"/>
                  </a:lnTo>
                  <a:cubicBezTo>
                    <a:pt x="310" y="689"/>
                    <a:pt x="358" y="724"/>
                    <a:pt x="417" y="724"/>
                  </a:cubicBezTo>
                  <a:cubicBezTo>
                    <a:pt x="441" y="724"/>
                    <a:pt x="477" y="724"/>
                    <a:pt x="489" y="712"/>
                  </a:cubicBezTo>
                  <a:cubicBezTo>
                    <a:pt x="584" y="665"/>
                    <a:pt x="596" y="570"/>
                    <a:pt x="548" y="498"/>
                  </a:cubicBezTo>
                  <a:lnTo>
                    <a:pt x="310" y="81"/>
                  </a:lnTo>
                  <a:cubicBezTo>
                    <a:pt x="277" y="32"/>
                    <a:pt x="228" y="0"/>
                    <a:pt x="17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76" name="Google Shape;14976;p69"/>
            <p:cNvSpPr/>
            <p:nvPr/>
          </p:nvSpPr>
          <p:spPr>
            <a:xfrm>
              <a:off x="7249552" y="3153852"/>
              <a:ext cx="18971" cy="22695"/>
            </a:xfrm>
            <a:custGeom>
              <a:avLst/>
              <a:gdLst/>
              <a:ahLst/>
              <a:cxnLst/>
              <a:rect l="l" t="t" r="r" b="b"/>
              <a:pathLst>
                <a:path w="596" h="713" extrusionOk="0">
                  <a:moveTo>
                    <a:pt x="173" y="0"/>
                  </a:moveTo>
                  <a:cubicBezTo>
                    <a:pt x="148" y="0"/>
                    <a:pt x="122" y="7"/>
                    <a:pt x="96" y="22"/>
                  </a:cubicBezTo>
                  <a:cubicBezTo>
                    <a:pt x="24" y="69"/>
                    <a:pt x="1" y="153"/>
                    <a:pt x="36" y="224"/>
                  </a:cubicBezTo>
                  <a:lnTo>
                    <a:pt x="274" y="641"/>
                  </a:lnTo>
                  <a:cubicBezTo>
                    <a:pt x="310" y="689"/>
                    <a:pt x="358" y="712"/>
                    <a:pt x="417" y="712"/>
                  </a:cubicBezTo>
                  <a:cubicBezTo>
                    <a:pt x="441" y="712"/>
                    <a:pt x="477" y="712"/>
                    <a:pt x="489" y="700"/>
                  </a:cubicBezTo>
                  <a:cubicBezTo>
                    <a:pt x="560" y="665"/>
                    <a:pt x="596" y="569"/>
                    <a:pt x="548" y="498"/>
                  </a:cubicBezTo>
                  <a:lnTo>
                    <a:pt x="310" y="81"/>
                  </a:lnTo>
                  <a:cubicBezTo>
                    <a:pt x="277" y="32"/>
                    <a:pt x="228" y="0"/>
                    <a:pt x="1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77" name="Google Shape;14977;p69"/>
            <p:cNvSpPr/>
            <p:nvPr/>
          </p:nvSpPr>
          <p:spPr>
            <a:xfrm>
              <a:off x="7289721" y="3113969"/>
              <a:ext cx="24286" cy="17093"/>
            </a:xfrm>
            <a:custGeom>
              <a:avLst/>
              <a:gdLst/>
              <a:ahLst/>
              <a:cxnLst/>
              <a:rect l="l" t="t" r="r" b="b"/>
              <a:pathLst>
                <a:path w="763" h="537" extrusionOk="0">
                  <a:moveTo>
                    <a:pt x="172" y="0"/>
                  </a:moveTo>
                  <a:cubicBezTo>
                    <a:pt x="121" y="0"/>
                    <a:pt x="72" y="29"/>
                    <a:pt x="48" y="84"/>
                  </a:cubicBezTo>
                  <a:cubicBezTo>
                    <a:pt x="1" y="156"/>
                    <a:pt x="24" y="239"/>
                    <a:pt x="108" y="287"/>
                  </a:cubicBezTo>
                  <a:lnTo>
                    <a:pt x="524" y="525"/>
                  </a:lnTo>
                  <a:cubicBezTo>
                    <a:pt x="548" y="537"/>
                    <a:pt x="560" y="537"/>
                    <a:pt x="596" y="537"/>
                  </a:cubicBezTo>
                  <a:cubicBezTo>
                    <a:pt x="655" y="537"/>
                    <a:pt x="703" y="513"/>
                    <a:pt x="727" y="465"/>
                  </a:cubicBezTo>
                  <a:cubicBezTo>
                    <a:pt x="763" y="394"/>
                    <a:pt x="739" y="310"/>
                    <a:pt x="667" y="263"/>
                  </a:cubicBezTo>
                  <a:lnTo>
                    <a:pt x="251" y="25"/>
                  </a:lnTo>
                  <a:cubicBezTo>
                    <a:pt x="226" y="8"/>
                    <a:pt x="199" y="0"/>
                    <a:pt x="17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78" name="Google Shape;14978;p69"/>
            <p:cNvSpPr/>
            <p:nvPr/>
          </p:nvSpPr>
          <p:spPr>
            <a:xfrm>
              <a:off x="7086964" y="2996931"/>
              <a:ext cx="24668" cy="17411"/>
            </a:xfrm>
            <a:custGeom>
              <a:avLst/>
              <a:gdLst/>
              <a:ahLst/>
              <a:cxnLst/>
              <a:rect l="l" t="t" r="r" b="b"/>
              <a:pathLst>
                <a:path w="775" h="547" extrusionOk="0">
                  <a:moveTo>
                    <a:pt x="179" y="1"/>
                  </a:moveTo>
                  <a:cubicBezTo>
                    <a:pt x="125" y="1"/>
                    <a:pt x="73" y="33"/>
                    <a:pt x="48" y="82"/>
                  </a:cubicBezTo>
                  <a:cubicBezTo>
                    <a:pt x="1" y="154"/>
                    <a:pt x="25" y="249"/>
                    <a:pt x="108" y="285"/>
                  </a:cubicBezTo>
                  <a:lnTo>
                    <a:pt x="525" y="535"/>
                  </a:lnTo>
                  <a:cubicBezTo>
                    <a:pt x="548" y="546"/>
                    <a:pt x="560" y="546"/>
                    <a:pt x="596" y="546"/>
                  </a:cubicBezTo>
                  <a:cubicBezTo>
                    <a:pt x="656" y="546"/>
                    <a:pt x="703" y="511"/>
                    <a:pt x="727" y="475"/>
                  </a:cubicBezTo>
                  <a:cubicBezTo>
                    <a:pt x="775" y="415"/>
                    <a:pt x="739" y="308"/>
                    <a:pt x="668" y="261"/>
                  </a:cubicBezTo>
                  <a:lnTo>
                    <a:pt x="251" y="23"/>
                  </a:lnTo>
                  <a:cubicBezTo>
                    <a:pt x="228" y="8"/>
                    <a:pt x="204"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79" name="Google Shape;14979;p69"/>
            <p:cNvSpPr/>
            <p:nvPr/>
          </p:nvSpPr>
          <p:spPr>
            <a:xfrm>
              <a:off x="7289339" y="2996931"/>
              <a:ext cx="24668" cy="17411"/>
            </a:xfrm>
            <a:custGeom>
              <a:avLst/>
              <a:gdLst/>
              <a:ahLst/>
              <a:cxnLst/>
              <a:rect l="l" t="t" r="r" b="b"/>
              <a:pathLst>
                <a:path w="775" h="547" extrusionOk="0">
                  <a:moveTo>
                    <a:pt x="590" y="1"/>
                  </a:moveTo>
                  <a:cubicBezTo>
                    <a:pt x="565" y="1"/>
                    <a:pt x="539" y="8"/>
                    <a:pt x="513" y="23"/>
                  </a:cubicBezTo>
                  <a:lnTo>
                    <a:pt x="96" y="261"/>
                  </a:lnTo>
                  <a:cubicBezTo>
                    <a:pt x="25" y="308"/>
                    <a:pt x="1" y="392"/>
                    <a:pt x="36" y="475"/>
                  </a:cubicBezTo>
                  <a:cubicBezTo>
                    <a:pt x="72" y="511"/>
                    <a:pt x="108" y="546"/>
                    <a:pt x="179" y="546"/>
                  </a:cubicBezTo>
                  <a:cubicBezTo>
                    <a:pt x="203" y="546"/>
                    <a:pt x="239" y="546"/>
                    <a:pt x="251" y="535"/>
                  </a:cubicBezTo>
                  <a:lnTo>
                    <a:pt x="667" y="285"/>
                  </a:lnTo>
                  <a:cubicBezTo>
                    <a:pt x="751" y="249"/>
                    <a:pt x="775" y="154"/>
                    <a:pt x="727" y="82"/>
                  </a:cubicBezTo>
                  <a:cubicBezTo>
                    <a:pt x="694" y="33"/>
                    <a:pt x="645" y="1"/>
                    <a:pt x="59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0" name="Google Shape;14980;p69"/>
            <p:cNvSpPr/>
            <p:nvPr/>
          </p:nvSpPr>
          <p:spPr>
            <a:xfrm>
              <a:off x="7086964" y="3113587"/>
              <a:ext cx="24668" cy="17093"/>
            </a:xfrm>
            <a:custGeom>
              <a:avLst/>
              <a:gdLst/>
              <a:ahLst/>
              <a:cxnLst/>
              <a:rect l="l" t="t" r="r" b="b"/>
              <a:pathLst>
                <a:path w="775" h="537" extrusionOk="0">
                  <a:moveTo>
                    <a:pt x="597" y="0"/>
                  </a:moveTo>
                  <a:cubicBezTo>
                    <a:pt x="570" y="0"/>
                    <a:pt x="541" y="8"/>
                    <a:pt x="513" y="25"/>
                  </a:cubicBezTo>
                  <a:lnTo>
                    <a:pt x="108" y="263"/>
                  </a:lnTo>
                  <a:cubicBezTo>
                    <a:pt x="25" y="299"/>
                    <a:pt x="1" y="394"/>
                    <a:pt x="36" y="465"/>
                  </a:cubicBezTo>
                  <a:cubicBezTo>
                    <a:pt x="72" y="513"/>
                    <a:pt x="120" y="537"/>
                    <a:pt x="179" y="537"/>
                  </a:cubicBezTo>
                  <a:cubicBezTo>
                    <a:pt x="203" y="537"/>
                    <a:pt x="239" y="537"/>
                    <a:pt x="251" y="525"/>
                  </a:cubicBezTo>
                  <a:lnTo>
                    <a:pt x="668" y="287"/>
                  </a:lnTo>
                  <a:cubicBezTo>
                    <a:pt x="739" y="263"/>
                    <a:pt x="775" y="156"/>
                    <a:pt x="727" y="84"/>
                  </a:cubicBezTo>
                  <a:cubicBezTo>
                    <a:pt x="696" y="29"/>
                    <a:pt x="649" y="0"/>
                    <a:pt x="59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81" name="Google Shape;14981;p69"/>
          <p:cNvGrpSpPr/>
          <p:nvPr/>
        </p:nvGrpSpPr>
        <p:grpSpPr>
          <a:xfrm>
            <a:off x="7985143" y="2976813"/>
            <a:ext cx="330109" cy="347552"/>
            <a:chOff x="7985143" y="2900613"/>
            <a:chExt cx="330109" cy="347552"/>
          </a:xfrm>
        </p:grpSpPr>
        <p:sp>
          <p:nvSpPr>
            <p:cNvPr id="14982" name="Google Shape;14982;p69"/>
            <p:cNvSpPr/>
            <p:nvPr/>
          </p:nvSpPr>
          <p:spPr>
            <a:xfrm>
              <a:off x="8143943" y="3145449"/>
              <a:ext cx="13273" cy="10631"/>
            </a:xfrm>
            <a:custGeom>
              <a:avLst/>
              <a:gdLst/>
              <a:ahLst/>
              <a:cxnLst/>
              <a:rect l="l" t="t" r="r" b="b"/>
              <a:pathLst>
                <a:path w="417" h="334" extrusionOk="0">
                  <a:moveTo>
                    <a:pt x="155" y="0"/>
                  </a:moveTo>
                  <a:cubicBezTo>
                    <a:pt x="72" y="0"/>
                    <a:pt x="0" y="71"/>
                    <a:pt x="0" y="167"/>
                  </a:cubicBezTo>
                  <a:cubicBezTo>
                    <a:pt x="0" y="250"/>
                    <a:pt x="72" y="333"/>
                    <a:pt x="155" y="333"/>
                  </a:cubicBezTo>
                  <a:lnTo>
                    <a:pt x="250" y="333"/>
                  </a:lnTo>
                  <a:cubicBezTo>
                    <a:pt x="334" y="333"/>
                    <a:pt x="417" y="250"/>
                    <a:pt x="417" y="167"/>
                  </a:cubicBezTo>
                  <a:cubicBezTo>
                    <a:pt x="393" y="60"/>
                    <a:pt x="334" y="0"/>
                    <a:pt x="25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3" name="Google Shape;14983;p69"/>
            <p:cNvSpPr/>
            <p:nvPr/>
          </p:nvSpPr>
          <p:spPr>
            <a:xfrm>
              <a:off x="8163264" y="3005970"/>
              <a:ext cx="32" cy="32"/>
            </a:xfrm>
            <a:custGeom>
              <a:avLst/>
              <a:gdLst/>
              <a:ahLst/>
              <a:cxnLst/>
              <a:rect l="l" t="t" r="r" b="b"/>
              <a:pathLst>
                <a:path w="1" h="1" extrusionOk="0">
                  <a:moveTo>
                    <a:pt x="1" y="1"/>
                  </a:moveTo>
                  <a:lnTo>
                    <a:pt x="1" y="1"/>
                  </a:ln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4" name="Google Shape;14984;p69"/>
            <p:cNvSpPr/>
            <p:nvPr/>
          </p:nvSpPr>
          <p:spPr>
            <a:xfrm>
              <a:off x="8163264" y="3005970"/>
              <a:ext cx="5347" cy="11013"/>
            </a:xfrm>
            <a:custGeom>
              <a:avLst/>
              <a:gdLst/>
              <a:ahLst/>
              <a:cxnLst/>
              <a:rect l="l" t="t" r="r" b="b"/>
              <a:pathLst>
                <a:path w="168" h="346" extrusionOk="0">
                  <a:moveTo>
                    <a:pt x="1" y="1"/>
                  </a:moveTo>
                  <a:cubicBezTo>
                    <a:pt x="20" y="70"/>
                    <a:pt x="97" y="228"/>
                    <a:pt x="143" y="308"/>
                  </a:cubicBezTo>
                  <a:lnTo>
                    <a:pt x="143" y="308"/>
                  </a:lnTo>
                  <a:cubicBezTo>
                    <a:pt x="118" y="259"/>
                    <a:pt x="78" y="164"/>
                    <a:pt x="1" y="1"/>
                  </a:cubicBezTo>
                  <a:close/>
                  <a:moveTo>
                    <a:pt x="143" y="308"/>
                  </a:moveTo>
                  <a:lnTo>
                    <a:pt x="143" y="308"/>
                  </a:lnTo>
                  <a:cubicBezTo>
                    <a:pt x="153" y="327"/>
                    <a:pt x="161" y="339"/>
                    <a:pt x="167" y="346"/>
                  </a:cubicBezTo>
                  <a:cubicBezTo>
                    <a:pt x="161" y="338"/>
                    <a:pt x="153" y="325"/>
                    <a:pt x="143" y="308"/>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5" name="Google Shape;14985;p69"/>
            <p:cNvSpPr/>
            <p:nvPr/>
          </p:nvSpPr>
          <p:spPr>
            <a:xfrm>
              <a:off x="8163264" y="3005588"/>
              <a:ext cx="32" cy="414"/>
            </a:xfrm>
            <a:custGeom>
              <a:avLst/>
              <a:gdLst/>
              <a:ahLst/>
              <a:cxnLst/>
              <a:rect l="l" t="t" r="r" b="b"/>
              <a:pathLst>
                <a:path w="1" h="13" extrusionOk="0">
                  <a:moveTo>
                    <a:pt x="1" y="1"/>
                  </a:moveTo>
                  <a:cubicBezTo>
                    <a:pt x="1" y="13"/>
                    <a:pt x="1" y="13"/>
                    <a:pt x="1" y="1"/>
                  </a:cubicBezTo>
                  <a:cubicBezTo>
                    <a:pt x="1" y="13"/>
                    <a:pt x="1" y="13"/>
                    <a:pt x="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6" name="Google Shape;14986;p69"/>
            <p:cNvSpPr/>
            <p:nvPr/>
          </p:nvSpPr>
          <p:spPr>
            <a:xfrm>
              <a:off x="8168579" y="3016952"/>
              <a:ext cx="32" cy="796"/>
            </a:xfrm>
            <a:custGeom>
              <a:avLst/>
              <a:gdLst/>
              <a:ahLst/>
              <a:cxnLst/>
              <a:rect l="l" t="t" r="r" b="b"/>
              <a:pathLst>
                <a:path w="1" h="25" extrusionOk="0">
                  <a:moveTo>
                    <a:pt x="0" y="1"/>
                  </a:moveTo>
                  <a:cubicBezTo>
                    <a:pt x="0" y="25"/>
                    <a:pt x="0" y="25"/>
                    <a:pt x="0" y="1"/>
                  </a:cubicBezTo>
                  <a:cubicBezTo>
                    <a:pt x="0" y="25"/>
                    <a:pt x="0" y="25"/>
                    <a:pt x="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7" name="Google Shape;14987;p69"/>
            <p:cNvSpPr/>
            <p:nvPr/>
          </p:nvSpPr>
          <p:spPr>
            <a:xfrm>
              <a:off x="7985143" y="2900613"/>
              <a:ext cx="330109" cy="347552"/>
            </a:xfrm>
            <a:custGeom>
              <a:avLst/>
              <a:gdLst/>
              <a:ahLst/>
              <a:cxnLst/>
              <a:rect l="l" t="t" r="r" b="b"/>
              <a:pathLst>
                <a:path w="10371" h="10919" extrusionOk="0">
                  <a:moveTo>
                    <a:pt x="5120" y="3060"/>
                  </a:moveTo>
                  <a:lnTo>
                    <a:pt x="5358" y="3572"/>
                  </a:lnTo>
                  <a:lnTo>
                    <a:pt x="4882" y="3572"/>
                  </a:lnTo>
                  <a:lnTo>
                    <a:pt x="5120" y="3060"/>
                  </a:lnTo>
                  <a:close/>
                  <a:moveTo>
                    <a:pt x="5501" y="3882"/>
                  </a:moveTo>
                  <a:lnTo>
                    <a:pt x="5644" y="4180"/>
                  </a:lnTo>
                  <a:lnTo>
                    <a:pt x="4596" y="4180"/>
                  </a:lnTo>
                  <a:lnTo>
                    <a:pt x="4727" y="3882"/>
                  </a:lnTo>
                  <a:close/>
                  <a:moveTo>
                    <a:pt x="3120" y="2799"/>
                  </a:moveTo>
                  <a:lnTo>
                    <a:pt x="3703" y="3644"/>
                  </a:lnTo>
                  <a:lnTo>
                    <a:pt x="3334" y="4037"/>
                  </a:lnTo>
                  <a:cubicBezTo>
                    <a:pt x="3239" y="4120"/>
                    <a:pt x="3239" y="4227"/>
                    <a:pt x="3239" y="4299"/>
                  </a:cubicBezTo>
                  <a:lnTo>
                    <a:pt x="2703" y="4299"/>
                  </a:lnTo>
                  <a:cubicBezTo>
                    <a:pt x="2703" y="4227"/>
                    <a:pt x="2727" y="4120"/>
                    <a:pt x="2620" y="4037"/>
                  </a:cubicBezTo>
                  <a:lnTo>
                    <a:pt x="2227" y="3644"/>
                  </a:lnTo>
                  <a:lnTo>
                    <a:pt x="2810" y="2799"/>
                  </a:lnTo>
                  <a:lnTo>
                    <a:pt x="2810" y="3465"/>
                  </a:lnTo>
                  <a:cubicBezTo>
                    <a:pt x="2739" y="3477"/>
                    <a:pt x="2668" y="3537"/>
                    <a:pt x="2668" y="3632"/>
                  </a:cubicBezTo>
                  <a:cubicBezTo>
                    <a:pt x="2668" y="3715"/>
                    <a:pt x="2739" y="3799"/>
                    <a:pt x="2822" y="3799"/>
                  </a:cubicBezTo>
                  <a:lnTo>
                    <a:pt x="3096" y="3799"/>
                  </a:lnTo>
                  <a:cubicBezTo>
                    <a:pt x="3180" y="3799"/>
                    <a:pt x="3263" y="3715"/>
                    <a:pt x="3263" y="3632"/>
                  </a:cubicBezTo>
                  <a:cubicBezTo>
                    <a:pt x="3263" y="3561"/>
                    <a:pt x="3203" y="3477"/>
                    <a:pt x="3120" y="3465"/>
                  </a:cubicBezTo>
                  <a:lnTo>
                    <a:pt x="3120" y="2799"/>
                  </a:lnTo>
                  <a:close/>
                  <a:moveTo>
                    <a:pt x="2414" y="4793"/>
                  </a:moveTo>
                  <a:cubicBezTo>
                    <a:pt x="2416" y="4793"/>
                    <a:pt x="2422" y="4795"/>
                    <a:pt x="2429" y="4799"/>
                  </a:cubicBezTo>
                  <a:cubicBezTo>
                    <a:pt x="2414" y="4799"/>
                    <a:pt x="2408" y="4793"/>
                    <a:pt x="2414" y="4793"/>
                  </a:cubicBezTo>
                  <a:close/>
                  <a:moveTo>
                    <a:pt x="3549" y="4620"/>
                  </a:moveTo>
                  <a:cubicBezTo>
                    <a:pt x="3549" y="4620"/>
                    <a:pt x="3572" y="4620"/>
                    <a:pt x="3572" y="4644"/>
                  </a:cubicBezTo>
                  <a:lnTo>
                    <a:pt x="3572" y="4787"/>
                  </a:lnTo>
                  <a:cubicBezTo>
                    <a:pt x="3572" y="4787"/>
                    <a:pt x="3572" y="4799"/>
                    <a:pt x="3549" y="4799"/>
                  </a:cubicBezTo>
                  <a:lnTo>
                    <a:pt x="2429" y="4799"/>
                  </a:lnTo>
                  <a:lnTo>
                    <a:pt x="2406" y="4644"/>
                  </a:lnTo>
                  <a:cubicBezTo>
                    <a:pt x="2406" y="4644"/>
                    <a:pt x="2406" y="4620"/>
                    <a:pt x="2429" y="4620"/>
                  </a:cubicBezTo>
                  <a:close/>
                  <a:moveTo>
                    <a:pt x="3251" y="5120"/>
                  </a:moveTo>
                  <a:lnTo>
                    <a:pt x="3251" y="5537"/>
                  </a:lnTo>
                  <a:lnTo>
                    <a:pt x="2727" y="5537"/>
                  </a:lnTo>
                  <a:lnTo>
                    <a:pt x="2727" y="5120"/>
                  </a:lnTo>
                  <a:close/>
                  <a:moveTo>
                    <a:pt x="3394" y="5858"/>
                  </a:moveTo>
                  <a:cubicBezTo>
                    <a:pt x="3418" y="5858"/>
                    <a:pt x="3441" y="5882"/>
                    <a:pt x="3441" y="5882"/>
                  </a:cubicBezTo>
                  <a:cubicBezTo>
                    <a:pt x="3453" y="5894"/>
                    <a:pt x="3453" y="5906"/>
                    <a:pt x="3453" y="5918"/>
                  </a:cubicBezTo>
                  <a:lnTo>
                    <a:pt x="3418" y="6811"/>
                  </a:lnTo>
                  <a:lnTo>
                    <a:pt x="2525" y="6811"/>
                  </a:lnTo>
                  <a:lnTo>
                    <a:pt x="2501" y="5918"/>
                  </a:lnTo>
                  <a:cubicBezTo>
                    <a:pt x="2501" y="5894"/>
                    <a:pt x="2513" y="5882"/>
                    <a:pt x="2513" y="5882"/>
                  </a:cubicBezTo>
                  <a:cubicBezTo>
                    <a:pt x="2513" y="5882"/>
                    <a:pt x="2537" y="5858"/>
                    <a:pt x="2560" y="5858"/>
                  </a:cubicBezTo>
                  <a:close/>
                  <a:moveTo>
                    <a:pt x="4954" y="4501"/>
                  </a:moveTo>
                  <a:lnTo>
                    <a:pt x="4954" y="6835"/>
                  </a:lnTo>
                  <a:lnTo>
                    <a:pt x="4489" y="6835"/>
                  </a:lnTo>
                  <a:lnTo>
                    <a:pt x="4489" y="4501"/>
                  </a:lnTo>
                  <a:close/>
                  <a:moveTo>
                    <a:pt x="5739" y="4501"/>
                  </a:moveTo>
                  <a:lnTo>
                    <a:pt x="5739" y="6835"/>
                  </a:lnTo>
                  <a:lnTo>
                    <a:pt x="5287" y="6835"/>
                  </a:lnTo>
                  <a:lnTo>
                    <a:pt x="5287" y="4501"/>
                  </a:lnTo>
                  <a:close/>
                  <a:moveTo>
                    <a:pt x="9252" y="1120"/>
                  </a:moveTo>
                  <a:cubicBezTo>
                    <a:pt x="9287" y="1120"/>
                    <a:pt x="9311" y="1144"/>
                    <a:pt x="9311" y="1179"/>
                  </a:cubicBezTo>
                  <a:lnTo>
                    <a:pt x="9311" y="6835"/>
                  </a:lnTo>
                  <a:lnTo>
                    <a:pt x="8335" y="6835"/>
                  </a:lnTo>
                  <a:lnTo>
                    <a:pt x="8335" y="1822"/>
                  </a:lnTo>
                  <a:cubicBezTo>
                    <a:pt x="8335" y="1691"/>
                    <a:pt x="8216" y="1572"/>
                    <a:pt x="8085" y="1572"/>
                  </a:cubicBezTo>
                  <a:lnTo>
                    <a:pt x="6692" y="1572"/>
                  </a:lnTo>
                  <a:cubicBezTo>
                    <a:pt x="6561" y="1572"/>
                    <a:pt x="6442" y="1691"/>
                    <a:pt x="6442" y="1822"/>
                  </a:cubicBezTo>
                  <a:lnTo>
                    <a:pt x="6442" y="6835"/>
                  </a:lnTo>
                  <a:lnTo>
                    <a:pt x="6061" y="6835"/>
                  </a:lnTo>
                  <a:lnTo>
                    <a:pt x="6061" y="4346"/>
                  </a:lnTo>
                  <a:cubicBezTo>
                    <a:pt x="6061" y="4311"/>
                    <a:pt x="6061" y="4299"/>
                    <a:pt x="6037" y="4263"/>
                  </a:cubicBezTo>
                  <a:cubicBezTo>
                    <a:pt x="5690" y="3506"/>
                    <a:pt x="5585" y="3288"/>
                    <a:pt x="5581" y="3288"/>
                  </a:cubicBezTo>
                  <a:lnTo>
                    <a:pt x="5581" y="3288"/>
                  </a:lnTo>
                  <a:cubicBezTo>
                    <a:pt x="5580" y="3288"/>
                    <a:pt x="5582" y="3292"/>
                    <a:pt x="5585" y="3299"/>
                  </a:cubicBezTo>
                  <a:cubicBezTo>
                    <a:pt x="5525" y="3168"/>
                    <a:pt x="5430" y="3001"/>
                    <a:pt x="5323" y="2775"/>
                  </a:cubicBezTo>
                  <a:cubicBezTo>
                    <a:pt x="5281" y="2679"/>
                    <a:pt x="5192" y="2632"/>
                    <a:pt x="5102" y="2632"/>
                  </a:cubicBezTo>
                  <a:cubicBezTo>
                    <a:pt x="5013" y="2632"/>
                    <a:pt x="4924" y="2679"/>
                    <a:pt x="4882" y="2775"/>
                  </a:cubicBezTo>
                  <a:cubicBezTo>
                    <a:pt x="4811" y="2941"/>
                    <a:pt x="4239" y="4132"/>
                    <a:pt x="4180" y="4263"/>
                  </a:cubicBezTo>
                  <a:cubicBezTo>
                    <a:pt x="4168" y="4287"/>
                    <a:pt x="4168" y="4311"/>
                    <a:pt x="4168" y="4346"/>
                  </a:cubicBezTo>
                  <a:lnTo>
                    <a:pt x="4168" y="6835"/>
                  </a:lnTo>
                  <a:lnTo>
                    <a:pt x="3739" y="6835"/>
                  </a:lnTo>
                  <a:lnTo>
                    <a:pt x="3763" y="5954"/>
                  </a:lnTo>
                  <a:cubicBezTo>
                    <a:pt x="3763" y="5847"/>
                    <a:pt x="3739" y="5739"/>
                    <a:pt x="3656" y="5668"/>
                  </a:cubicBezTo>
                  <a:cubicBezTo>
                    <a:pt x="3632" y="5644"/>
                    <a:pt x="3596" y="5608"/>
                    <a:pt x="3561" y="5597"/>
                  </a:cubicBezTo>
                  <a:lnTo>
                    <a:pt x="3561" y="5132"/>
                  </a:lnTo>
                  <a:cubicBezTo>
                    <a:pt x="3739" y="5120"/>
                    <a:pt x="3870" y="4965"/>
                    <a:pt x="3870" y="4799"/>
                  </a:cubicBezTo>
                  <a:lnTo>
                    <a:pt x="3870" y="4656"/>
                  </a:lnTo>
                  <a:cubicBezTo>
                    <a:pt x="3870" y="4477"/>
                    <a:pt x="3739" y="4323"/>
                    <a:pt x="3561" y="4323"/>
                  </a:cubicBezTo>
                  <a:lnTo>
                    <a:pt x="3561" y="4263"/>
                  </a:lnTo>
                  <a:lnTo>
                    <a:pt x="3942" y="3870"/>
                  </a:lnTo>
                  <a:cubicBezTo>
                    <a:pt x="4049" y="3763"/>
                    <a:pt x="4061" y="3608"/>
                    <a:pt x="3977" y="3489"/>
                  </a:cubicBezTo>
                  <a:lnTo>
                    <a:pt x="3120" y="2263"/>
                  </a:lnTo>
                  <a:cubicBezTo>
                    <a:pt x="3078" y="2203"/>
                    <a:pt x="3013" y="2173"/>
                    <a:pt x="2949" y="2173"/>
                  </a:cubicBezTo>
                  <a:cubicBezTo>
                    <a:pt x="2885" y="2173"/>
                    <a:pt x="2822" y="2203"/>
                    <a:pt x="2787" y="2263"/>
                  </a:cubicBezTo>
                  <a:lnTo>
                    <a:pt x="1929" y="3489"/>
                  </a:lnTo>
                  <a:cubicBezTo>
                    <a:pt x="1858" y="3608"/>
                    <a:pt x="1870" y="3775"/>
                    <a:pt x="1965" y="3870"/>
                  </a:cubicBezTo>
                  <a:lnTo>
                    <a:pt x="2346" y="4263"/>
                  </a:lnTo>
                  <a:lnTo>
                    <a:pt x="2346" y="4323"/>
                  </a:lnTo>
                  <a:cubicBezTo>
                    <a:pt x="2168" y="4346"/>
                    <a:pt x="2037" y="4489"/>
                    <a:pt x="2037" y="4656"/>
                  </a:cubicBezTo>
                  <a:lnTo>
                    <a:pt x="2037" y="4799"/>
                  </a:lnTo>
                  <a:cubicBezTo>
                    <a:pt x="2037" y="4989"/>
                    <a:pt x="2168" y="5132"/>
                    <a:pt x="2346" y="5132"/>
                  </a:cubicBezTo>
                  <a:lnTo>
                    <a:pt x="2346" y="5597"/>
                  </a:lnTo>
                  <a:cubicBezTo>
                    <a:pt x="2310" y="5608"/>
                    <a:pt x="2275" y="5644"/>
                    <a:pt x="2251" y="5668"/>
                  </a:cubicBezTo>
                  <a:cubicBezTo>
                    <a:pt x="2168" y="5739"/>
                    <a:pt x="2132" y="5847"/>
                    <a:pt x="2144" y="5954"/>
                  </a:cubicBezTo>
                  <a:lnTo>
                    <a:pt x="2168" y="6835"/>
                  </a:lnTo>
                  <a:lnTo>
                    <a:pt x="1013" y="6835"/>
                  </a:lnTo>
                  <a:lnTo>
                    <a:pt x="1013" y="1179"/>
                  </a:lnTo>
                  <a:lnTo>
                    <a:pt x="1060" y="1179"/>
                  </a:lnTo>
                  <a:cubicBezTo>
                    <a:pt x="1060" y="1144"/>
                    <a:pt x="1084" y="1120"/>
                    <a:pt x="1120" y="1120"/>
                  </a:cubicBezTo>
                  <a:close/>
                  <a:moveTo>
                    <a:pt x="8002" y="1917"/>
                  </a:moveTo>
                  <a:lnTo>
                    <a:pt x="8002" y="2644"/>
                  </a:lnTo>
                  <a:lnTo>
                    <a:pt x="7752" y="2644"/>
                  </a:lnTo>
                  <a:cubicBezTo>
                    <a:pt x="7668" y="2644"/>
                    <a:pt x="7585" y="2715"/>
                    <a:pt x="7585" y="2810"/>
                  </a:cubicBezTo>
                  <a:cubicBezTo>
                    <a:pt x="7585" y="2870"/>
                    <a:pt x="7668" y="2941"/>
                    <a:pt x="7752" y="2941"/>
                  </a:cubicBezTo>
                  <a:lnTo>
                    <a:pt x="8002" y="2941"/>
                  </a:lnTo>
                  <a:lnTo>
                    <a:pt x="8002" y="3668"/>
                  </a:lnTo>
                  <a:lnTo>
                    <a:pt x="7752" y="3668"/>
                  </a:lnTo>
                  <a:cubicBezTo>
                    <a:pt x="7668" y="3668"/>
                    <a:pt x="7585" y="3751"/>
                    <a:pt x="7585" y="3834"/>
                  </a:cubicBezTo>
                  <a:cubicBezTo>
                    <a:pt x="7585" y="3930"/>
                    <a:pt x="7668" y="4001"/>
                    <a:pt x="7752" y="4001"/>
                  </a:cubicBezTo>
                  <a:lnTo>
                    <a:pt x="8002" y="4001"/>
                  </a:lnTo>
                  <a:lnTo>
                    <a:pt x="8002" y="4727"/>
                  </a:lnTo>
                  <a:lnTo>
                    <a:pt x="7752" y="4727"/>
                  </a:lnTo>
                  <a:cubicBezTo>
                    <a:pt x="7668" y="4727"/>
                    <a:pt x="7585" y="4799"/>
                    <a:pt x="7585" y="4894"/>
                  </a:cubicBezTo>
                  <a:cubicBezTo>
                    <a:pt x="7585" y="4989"/>
                    <a:pt x="7668" y="5061"/>
                    <a:pt x="7752" y="5061"/>
                  </a:cubicBezTo>
                  <a:lnTo>
                    <a:pt x="8002" y="5061"/>
                  </a:lnTo>
                  <a:lnTo>
                    <a:pt x="8002" y="5787"/>
                  </a:lnTo>
                  <a:lnTo>
                    <a:pt x="7752" y="5787"/>
                  </a:lnTo>
                  <a:cubicBezTo>
                    <a:pt x="7668" y="5787"/>
                    <a:pt x="7585" y="5858"/>
                    <a:pt x="7585" y="5954"/>
                  </a:cubicBezTo>
                  <a:cubicBezTo>
                    <a:pt x="7585" y="6037"/>
                    <a:pt x="7668" y="6120"/>
                    <a:pt x="7752" y="6120"/>
                  </a:cubicBezTo>
                  <a:lnTo>
                    <a:pt x="8002" y="6120"/>
                  </a:lnTo>
                  <a:lnTo>
                    <a:pt x="8002" y="6847"/>
                  </a:lnTo>
                  <a:lnTo>
                    <a:pt x="6775" y="6847"/>
                  </a:lnTo>
                  <a:lnTo>
                    <a:pt x="6775" y="1917"/>
                  </a:lnTo>
                  <a:close/>
                  <a:moveTo>
                    <a:pt x="10049" y="7144"/>
                  </a:moveTo>
                  <a:lnTo>
                    <a:pt x="10049" y="8347"/>
                  </a:lnTo>
                  <a:cubicBezTo>
                    <a:pt x="10049" y="8454"/>
                    <a:pt x="9954" y="8561"/>
                    <a:pt x="9835" y="8561"/>
                  </a:cubicBezTo>
                  <a:lnTo>
                    <a:pt x="501" y="8561"/>
                  </a:lnTo>
                  <a:cubicBezTo>
                    <a:pt x="393" y="8561"/>
                    <a:pt x="298" y="8466"/>
                    <a:pt x="298" y="8347"/>
                  </a:cubicBezTo>
                  <a:lnTo>
                    <a:pt x="298" y="7144"/>
                  </a:lnTo>
                  <a:close/>
                  <a:moveTo>
                    <a:pt x="5966" y="8871"/>
                  </a:moveTo>
                  <a:lnTo>
                    <a:pt x="5966" y="9787"/>
                  </a:lnTo>
                  <a:lnTo>
                    <a:pt x="4299" y="9787"/>
                  </a:lnTo>
                  <a:lnTo>
                    <a:pt x="4299" y="8871"/>
                  </a:lnTo>
                  <a:close/>
                  <a:moveTo>
                    <a:pt x="524" y="1"/>
                  </a:moveTo>
                  <a:cubicBezTo>
                    <a:pt x="239" y="1"/>
                    <a:pt x="1" y="239"/>
                    <a:pt x="1" y="524"/>
                  </a:cubicBezTo>
                  <a:lnTo>
                    <a:pt x="1" y="8347"/>
                  </a:lnTo>
                  <a:cubicBezTo>
                    <a:pt x="1" y="8633"/>
                    <a:pt x="239" y="8871"/>
                    <a:pt x="524" y="8871"/>
                  </a:cubicBezTo>
                  <a:lnTo>
                    <a:pt x="3989" y="8871"/>
                  </a:lnTo>
                  <a:lnTo>
                    <a:pt x="3989" y="9787"/>
                  </a:lnTo>
                  <a:lnTo>
                    <a:pt x="3465" y="9787"/>
                  </a:lnTo>
                  <a:cubicBezTo>
                    <a:pt x="3215" y="9787"/>
                    <a:pt x="3001" y="10002"/>
                    <a:pt x="3001" y="10252"/>
                  </a:cubicBezTo>
                  <a:lnTo>
                    <a:pt x="3001" y="10466"/>
                  </a:lnTo>
                  <a:cubicBezTo>
                    <a:pt x="3001" y="10716"/>
                    <a:pt x="3215" y="10919"/>
                    <a:pt x="3465" y="10919"/>
                  </a:cubicBezTo>
                  <a:lnTo>
                    <a:pt x="4739" y="10919"/>
                  </a:lnTo>
                  <a:cubicBezTo>
                    <a:pt x="4835" y="10919"/>
                    <a:pt x="4906" y="10847"/>
                    <a:pt x="4906" y="10764"/>
                  </a:cubicBezTo>
                  <a:cubicBezTo>
                    <a:pt x="4906" y="10669"/>
                    <a:pt x="4835" y="10597"/>
                    <a:pt x="4739" y="10597"/>
                  </a:cubicBezTo>
                  <a:lnTo>
                    <a:pt x="3465" y="10597"/>
                  </a:lnTo>
                  <a:cubicBezTo>
                    <a:pt x="3394" y="10597"/>
                    <a:pt x="3322" y="10538"/>
                    <a:pt x="3322" y="10442"/>
                  </a:cubicBezTo>
                  <a:lnTo>
                    <a:pt x="3322" y="10240"/>
                  </a:lnTo>
                  <a:cubicBezTo>
                    <a:pt x="3322" y="10168"/>
                    <a:pt x="3382" y="10085"/>
                    <a:pt x="3465" y="10085"/>
                  </a:cubicBezTo>
                  <a:lnTo>
                    <a:pt x="6811" y="10085"/>
                  </a:lnTo>
                  <a:cubicBezTo>
                    <a:pt x="6894" y="10085"/>
                    <a:pt x="6966" y="10145"/>
                    <a:pt x="6966" y="10240"/>
                  </a:cubicBezTo>
                  <a:lnTo>
                    <a:pt x="6966" y="10442"/>
                  </a:lnTo>
                  <a:cubicBezTo>
                    <a:pt x="6966" y="10526"/>
                    <a:pt x="6906" y="10597"/>
                    <a:pt x="6811" y="10597"/>
                  </a:cubicBezTo>
                  <a:lnTo>
                    <a:pt x="5489" y="10597"/>
                  </a:lnTo>
                  <a:cubicBezTo>
                    <a:pt x="5406" y="10597"/>
                    <a:pt x="5323" y="10669"/>
                    <a:pt x="5323" y="10764"/>
                  </a:cubicBezTo>
                  <a:cubicBezTo>
                    <a:pt x="5323" y="10847"/>
                    <a:pt x="5406" y="10919"/>
                    <a:pt x="5489" y="10919"/>
                  </a:cubicBezTo>
                  <a:lnTo>
                    <a:pt x="6811" y="10919"/>
                  </a:lnTo>
                  <a:cubicBezTo>
                    <a:pt x="7073" y="10919"/>
                    <a:pt x="7275" y="10716"/>
                    <a:pt x="7275" y="10466"/>
                  </a:cubicBezTo>
                  <a:lnTo>
                    <a:pt x="7275" y="10252"/>
                  </a:lnTo>
                  <a:cubicBezTo>
                    <a:pt x="7275" y="10002"/>
                    <a:pt x="7061" y="9787"/>
                    <a:pt x="6811" y="9787"/>
                  </a:cubicBezTo>
                  <a:lnTo>
                    <a:pt x="6299" y="9787"/>
                  </a:lnTo>
                  <a:lnTo>
                    <a:pt x="6299" y="8871"/>
                  </a:lnTo>
                  <a:lnTo>
                    <a:pt x="9847" y="8871"/>
                  </a:lnTo>
                  <a:cubicBezTo>
                    <a:pt x="10133" y="8871"/>
                    <a:pt x="10371" y="8633"/>
                    <a:pt x="10371" y="8347"/>
                  </a:cubicBezTo>
                  <a:lnTo>
                    <a:pt x="10371" y="4727"/>
                  </a:lnTo>
                  <a:cubicBezTo>
                    <a:pt x="10371" y="4644"/>
                    <a:pt x="10299" y="4573"/>
                    <a:pt x="10204" y="4573"/>
                  </a:cubicBezTo>
                  <a:cubicBezTo>
                    <a:pt x="10121" y="4573"/>
                    <a:pt x="10049" y="4644"/>
                    <a:pt x="10049" y="4727"/>
                  </a:cubicBezTo>
                  <a:lnTo>
                    <a:pt x="10049" y="6811"/>
                  </a:lnTo>
                  <a:lnTo>
                    <a:pt x="9633" y="6811"/>
                  </a:lnTo>
                  <a:lnTo>
                    <a:pt x="9633" y="1155"/>
                  </a:lnTo>
                  <a:cubicBezTo>
                    <a:pt x="9633" y="953"/>
                    <a:pt x="9466" y="786"/>
                    <a:pt x="9252" y="786"/>
                  </a:cubicBezTo>
                  <a:lnTo>
                    <a:pt x="1120" y="786"/>
                  </a:lnTo>
                  <a:cubicBezTo>
                    <a:pt x="905" y="786"/>
                    <a:pt x="739" y="953"/>
                    <a:pt x="739" y="1155"/>
                  </a:cubicBezTo>
                  <a:lnTo>
                    <a:pt x="739" y="6811"/>
                  </a:lnTo>
                  <a:lnTo>
                    <a:pt x="322" y="6811"/>
                  </a:lnTo>
                  <a:lnTo>
                    <a:pt x="322" y="524"/>
                  </a:lnTo>
                  <a:cubicBezTo>
                    <a:pt x="322" y="417"/>
                    <a:pt x="417" y="310"/>
                    <a:pt x="536" y="310"/>
                  </a:cubicBezTo>
                  <a:lnTo>
                    <a:pt x="9871" y="310"/>
                  </a:lnTo>
                  <a:cubicBezTo>
                    <a:pt x="9966" y="310"/>
                    <a:pt x="10073" y="405"/>
                    <a:pt x="10073" y="524"/>
                  </a:cubicBezTo>
                  <a:lnTo>
                    <a:pt x="10073" y="3977"/>
                  </a:lnTo>
                  <a:cubicBezTo>
                    <a:pt x="10049" y="4073"/>
                    <a:pt x="10121" y="4156"/>
                    <a:pt x="10204" y="4156"/>
                  </a:cubicBezTo>
                  <a:cubicBezTo>
                    <a:pt x="10299" y="4156"/>
                    <a:pt x="10371" y="4073"/>
                    <a:pt x="10371" y="3989"/>
                  </a:cubicBezTo>
                  <a:lnTo>
                    <a:pt x="10371" y="524"/>
                  </a:lnTo>
                  <a:cubicBezTo>
                    <a:pt x="10371" y="239"/>
                    <a:pt x="10133" y="1"/>
                    <a:pt x="984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8" name="Google Shape;14988;p69"/>
            <p:cNvSpPr/>
            <p:nvPr/>
          </p:nvSpPr>
          <p:spPr>
            <a:xfrm>
              <a:off x="8168579" y="3016952"/>
              <a:ext cx="32" cy="32"/>
            </a:xfrm>
            <a:custGeom>
              <a:avLst/>
              <a:gdLst/>
              <a:ahLst/>
              <a:cxnLst/>
              <a:rect l="l" t="t" r="r" b="b"/>
              <a:pathLst>
                <a:path w="1" h="1" extrusionOk="0">
                  <a:moveTo>
                    <a:pt x="0" y="1"/>
                  </a:moveTo>
                  <a:lnTo>
                    <a:pt x="0" y="1"/>
                  </a:ln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9" name="Google Shape;14989;p69"/>
            <p:cNvSpPr/>
            <p:nvPr/>
          </p:nvSpPr>
          <p:spPr>
            <a:xfrm>
              <a:off x="8168579" y="3017715"/>
              <a:ext cx="32" cy="32"/>
            </a:xfrm>
            <a:custGeom>
              <a:avLst/>
              <a:gdLst/>
              <a:ahLst/>
              <a:cxnLst/>
              <a:rect l="l" t="t" r="r" b="b"/>
              <a:pathLst>
                <a:path w="1" h="1" extrusionOk="0">
                  <a:moveTo>
                    <a:pt x="0" y="1"/>
                  </a:move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90" name="Google Shape;14990;p69"/>
          <p:cNvGrpSpPr/>
          <p:nvPr/>
        </p:nvGrpSpPr>
        <p:grpSpPr>
          <a:xfrm>
            <a:off x="7990840" y="2511426"/>
            <a:ext cx="354363" cy="353631"/>
            <a:chOff x="7990840" y="2435226"/>
            <a:chExt cx="354363" cy="353631"/>
          </a:xfrm>
        </p:grpSpPr>
        <p:sp>
          <p:nvSpPr>
            <p:cNvPr id="14991" name="Google Shape;14991;p69"/>
            <p:cNvSpPr/>
            <p:nvPr/>
          </p:nvSpPr>
          <p:spPr>
            <a:xfrm>
              <a:off x="7990840" y="2435226"/>
              <a:ext cx="354363" cy="353631"/>
            </a:xfrm>
            <a:custGeom>
              <a:avLst/>
              <a:gdLst/>
              <a:ahLst/>
              <a:cxnLst/>
              <a:rect l="l" t="t" r="r" b="b"/>
              <a:pathLst>
                <a:path w="11133" h="11110" extrusionOk="0">
                  <a:moveTo>
                    <a:pt x="3477" y="1727"/>
                  </a:moveTo>
                  <a:cubicBezTo>
                    <a:pt x="3679" y="1727"/>
                    <a:pt x="3834" y="1894"/>
                    <a:pt x="3834" y="2084"/>
                  </a:cubicBezTo>
                  <a:lnTo>
                    <a:pt x="3834" y="2430"/>
                  </a:lnTo>
                  <a:cubicBezTo>
                    <a:pt x="3834" y="2727"/>
                    <a:pt x="3596" y="2965"/>
                    <a:pt x="3298" y="2965"/>
                  </a:cubicBezTo>
                  <a:cubicBezTo>
                    <a:pt x="3024" y="2965"/>
                    <a:pt x="2786" y="2727"/>
                    <a:pt x="2786" y="2430"/>
                  </a:cubicBezTo>
                  <a:lnTo>
                    <a:pt x="2786" y="2084"/>
                  </a:lnTo>
                  <a:cubicBezTo>
                    <a:pt x="2786" y="1894"/>
                    <a:pt x="2941" y="1727"/>
                    <a:pt x="3143" y="1727"/>
                  </a:cubicBezTo>
                  <a:close/>
                  <a:moveTo>
                    <a:pt x="3477" y="3299"/>
                  </a:moveTo>
                  <a:lnTo>
                    <a:pt x="3477" y="3311"/>
                  </a:lnTo>
                  <a:cubicBezTo>
                    <a:pt x="3501" y="3382"/>
                    <a:pt x="3513" y="3454"/>
                    <a:pt x="3536" y="3537"/>
                  </a:cubicBezTo>
                  <a:lnTo>
                    <a:pt x="3322" y="3751"/>
                  </a:lnTo>
                  <a:lnTo>
                    <a:pt x="3286" y="3751"/>
                  </a:lnTo>
                  <a:lnTo>
                    <a:pt x="3060" y="3537"/>
                  </a:lnTo>
                  <a:cubicBezTo>
                    <a:pt x="3096" y="3489"/>
                    <a:pt x="3108" y="3430"/>
                    <a:pt x="3108" y="3370"/>
                  </a:cubicBezTo>
                  <a:lnTo>
                    <a:pt x="3108" y="3299"/>
                  </a:lnTo>
                  <a:close/>
                  <a:moveTo>
                    <a:pt x="5418" y="4966"/>
                  </a:moveTo>
                  <a:lnTo>
                    <a:pt x="5418" y="7025"/>
                  </a:lnTo>
                  <a:lnTo>
                    <a:pt x="5406" y="7025"/>
                  </a:lnTo>
                  <a:lnTo>
                    <a:pt x="4346" y="7787"/>
                  </a:lnTo>
                  <a:lnTo>
                    <a:pt x="4346" y="5180"/>
                  </a:lnTo>
                  <a:cubicBezTo>
                    <a:pt x="4429" y="5239"/>
                    <a:pt x="4536" y="5287"/>
                    <a:pt x="4656" y="5299"/>
                  </a:cubicBezTo>
                  <a:lnTo>
                    <a:pt x="4786" y="5299"/>
                  </a:lnTo>
                  <a:cubicBezTo>
                    <a:pt x="4929" y="5287"/>
                    <a:pt x="5060" y="5239"/>
                    <a:pt x="5167" y="5156"/>
                  </a:cubicBezTo>
                  <a:lnTo>
                    <a:pt x="5418" y="4966"/>
                  </a:lnTo>
                  <a:close/>
                  <a:moveTo>
                    <a:pt x="2846" y="3739"/>
                  </a:moveTo>
                  <a:lnTo>
                    <a:pt x="3096" y="3989"/>
                  </a:lnTo>
                  <a:cubicBezTo>
                    <a:pt x="3155" y="4049"/>
                    <a:pt x="3239" y="4096"/>
                    <a:pt x="3334" y="4096"/>
                  </a:cubicBezTo>
                  <a:cubicBezTo>
                    <a:pt x="3417" y="4096"/>
                    <a:pt x="3513" y="4073"/>
                    <a:pt x="3572" y="3989"/>
                  </a:cubicBezTo>
                  <a:lnTo>
                    <a:pt x="3798" y="3775"/>
                  </a:lnTo>
                  <a:cubicBezTo>
                    <a:pt x="3870" y="3799"/>
                    <a:pt x="3941" y="3823"/>
                    <a:pt x="4013" y="3823"/>
                  </a:cubicBezTo>
                  <a:cubicBezTo>
                    <a:pt x="4072" y="3823"/>
                    <a:pt x="4120" y="3858"/>
                    <a:pt x="4167" y="3906"/>
                  </a:cubicBezTo>
                  <a:lnTo>
                    <a:pt x="4644" y="4501"/>
                  </a:lnTo>
                  <a:cubicBezTo>
                    <a:pt x="4676" y="4541"/>
                    <a:pt x="4724" y="4558"/>
                    <a:pt x="4769" y="4558"/>
                  </a:cubicBezTo>
                  <a:cubicBezTo>
                    <a:pt x="4807" y="4558"/>
                    <a:pt x="4843" y="4547"/>
                    <a:pt x="4870" y="4525"/>
                  </a:cubicBezTo>
                  <a:lnTo>
                    <a:pt x="5441" y="4061"/>
                  </a:lnTo>
                  <a:cubicBezTo>
                    <a:pt x="5483" y="4031"/>
                    <a:pt x="5534" y="4016"/>
                    <a:pt x="5581" y="4016"/>
                  </a:cubicBezTo>
                  <a:cubicBezTo>
                    <a:pt x="5629" y="4016"/>
                    <a:pt x="5674" y="4031"/>
                    <a:pt x="5703" y="4061"/>
                  </a:cubicBezTo>
                  <a:cubicBezTo>
                    <a:pt x="5739" y="4108"/>
                    <a:pt x="5763" y="4156"/>
                    <a:pt x="5763" y="4216"/>
                  </a:cubicBezTo>
                  <a:cubicBezTo>
                    <a:pt x="5739" y="4227"/>
                    <a:pt x="5727" y="4275"/>
                    <a:pt x="5679" y="4311"/>
                  </a:cubicBezTo>
                  <a:lnTo>
                    <a:pt x="4953" y="4882"/>
                  </a:lnTo>
                  <a:cubicBezTo>
                    <a:pt x="4894" y="4930"/>
                    <a:pt x="4834" y="4966"/>
                    <a:pt x="4763" y="4966"/>
                  </a:cubicBezTo>
                  <a:lnTo>
                    <a:pt x="4691" y="4966"/>
                  </a:lnTo>
                  <a:cubicBezTo>
                    <a:pt x="4596" y="4942"/>
                    <a:pt x="4513" y="4906"/>
                    <a:pt x="4453" y="4823"/>
                  </a:cubicBezTo>
                  <a:lnTo>
                    <a:pt x="4310" y="4644"/>
                  </a:lnTo>
                  <a:cubicBezTo>
                    <a:pt x="4288" y="4607"/>
                    <a:pt x="4247" y="4588"/>
                    <a:pt x="4205" y="4588"/>
                  </a:cubicBezTo>
                  <a:cubicBezTo>
                    <a:pt x="4180" y="4588"/>
                    <a:pt x="4154" y="4595"/>
                    <a:pt x="4132" y="4608"/>
                  </a:cubicBezTo>
                  <a:cubicBezTo>
                    <a:pt x="4072" y="4632"/>
                    <a:pt x="4036" y="4692"/>
                    <a:pt x="4036" y="4751"/>
                  </a:cubicBezTo>
                  <a:lnTo>
                    <a:pt x="4036" y="8014"/>
                  </a:lnTo>
                  <a:lnTo>
                    <a:pt x="3655" y="8276"/>
                  </a:lnTo>
                  <a:lnTo>
                    <a:pt x="3655" y="6763"/>
                  </a:lnTo>
                  <a:cubicBezTo>
                    <a:pt x="3655" y="6668"/>
                    <a:pt x="3584" y="6597"/>
                    <a:pt x="3501" y="6597"/>
                  </a:cubicBezTo>
                  <a:cubicBezTo>
                    <a:pt x="3405" y="6597"/>
                    <a:pt x="3334" y="6668"/>
                    <a:pt x="3334" y="6763"/>
                  </a:cubicBezTo>
                  <a:lnTo>
                    <a:pt x="3334" y="8502"/>
                  </a:lnTo>
                  <a:lnTo>
                    <a:pt x="2798" y="8895"/>
                  </a:lnTo>
                  <a:lnTo>
                    <a:pt x="2798" y="6811"/>
                  </a:lnTo>
                  <a:cubicBezTo>
                    <a:pt x="2798" y="6644"/>
                    <a:pt x="2751" y="6490"/>
                    <a:pt x="2691" y="6347"/>
                  </a:cubicBezTo>
                  <a:lnTo>
                    <a:pt x="2524" y="6013"/>
                  </a:lnTo>
                  <a:cubicBezTo>
                    <a:pt x="2489" y="5918"/>
                    <a:pt x="2453" y="5811"/>
                    <a:pt x="2453" y="5704"/>
                  </a:cubicBezTo>
                  <a:lnTo>
                    <a:pt x="2453" y="4037"/>
                  </a:lnTo>
                  <a:cubicBezTo>
                    <a:pt x="2453" y="3966"/>
                    <a:pt x="2500" y="3906"/>
                    <a:pt x="2560" y="3870"/>
                  </a:cubicBezTo>
                  <a:lnTo>
                    <a:pt x="2846" y="3739"/>
                  </a:lnTo>
                  <a:close/>
                  <a:moveTo>
                    <a:pt x="5560" y="1"/>
                  </a:moveTo>
                  <a:cubicBezTo>
                    <a:pt x="5477" y="1"/>
                    <a:pt x="5406" y="84"/>
                    <a:pt x="5406" y="167"/>
                  </a:cubicBezTo>
                  <a:lnTo>
                    <a:pt x="5406" y="3680"/>
                  </a:lnTo>
                  <a:cubicBezTo>
                    <a:pt x="5346" y="3692"/>
                    <a:pt x="5287" y="3727"/>
                    <a:pt x="5239" y="3775"/>
                  </a:cubicBezTo>
                  <a:lnTo>
                    <a:pt x="4775" y="4132"/>
                  </a:lnTo>
                  <a:lnTo>
                    <a:pt x="4405" y="3656"/>
                  </a:lnTo>
                  <a:cubicBezTo>
                    <a:pt x="4298" y="3537"/>
                    <a:pt x="4167" y="3454"/>
                    <a:pt x="4001" y="3454"/>
                  </a:cubicBezTo>
                  <a:cubicBezTo>
                    <a:pt x="3894" y="3454"/>
                    <a:pt x="3822" y="3370"/>
                    <a:pt x="3822" y="3275"/>
                  </a:cubicBezTo>
                  <a:lnTo>
                    <a:pt x="3822" y="3096"/>
                  </a:lnTo>
                  <a:cubicBezTo>
                    <a:pt x="4036" y="2953"/>
                    <a:pt x="4167" y="2703"/>
                    <a:pt x="4167" y="2418"/>
                  </a:cubicBezTo>
                  <a:lnTo>
                    <a:pt x="4167" y="2072"/>
                  </a:lnTo>
                  <a:cubicBezTo>
                    <a:pt x="4167" y="1703"/>
                    <a:pt x="3858" y="1394"/>
                    <a:pt x="3477" y="1394"/>
                  </a:cubicBezTo>
                  <a:lnTo>
                    <a:pt x="3143" y="1394"/>
                  </a:lnTo>
                  <a:cubicBezTo>
                    <a:pt x="2762" y="1394"/>
                    <a:pt x="2453" y="1703"/>
                    <a:pt x="2453" y="2072"/>
                  </a:cubicBezTo>
                  <a:lnTo>
                    <a:pt x="2453" y="2418"/>
                  </a:lnTo>
                  <a:cubicBezTo>
                    <a:pt x="2453" y="2703"/>
                    <a:pt x="2584" y="2953"/>
                    <a:pt x="2798" y="3096"/>
                  </a:cubicBezTo>
                  <a:lnTo>
                    <a:pt x="2798" y="3358"/>
                  </a:lnTo>
                  <a:lnTo>
                    <a:pt x="2798" y="3370"/>
                  </a:lnTo>
                  <a:lnTo>
                    <a:pt x="2393" y="3573"/>
                  </a:lnTo>
                  <a:cubicBezTo>
                    <a:pt x="2215" y="3668"/>
                    <a:pt x="2108" y="3846"/>
                    <a:pt x="2108" y="4037"/>
                  </a:cubicBezTo>
                  <a:lnTo>
                    <a:pt x="2108" y="5704"/>
                  </a:lnTo>
                  <a:cubicBezTo>
                    <a:pt x="2108" y="5871"/>
                    <a:pt x="2155" y="6013"/>
                    <a:pt x="2215" y="6168"/>
                  </a:cubicBezTo>
                  <a:lnTo>
                    <a:pt x="2381" y="6490"/>
                  </a:lnTo>
                  <a:cubicBezTo>
                    <a:pt x="2429" y="6597"/>
                    <a:pt x="2453" y="6704"/>
                    <a:pt x="2453" y="6811"/>
                  </a:cubicBezTo>
                  <a:lnTo>
                    <a:pt x="2453" y="9133"/>
                  </a:lnTo>
                  <a:lnTo>
                    <a:pt x="84" y="10812"/>
                  </a:lnTo>
                  <a:cubicBezTo>
                    <a:pt x="12" y="10859"/>
                    <a:pt x="0" y="10954"/>
                    <a:pt x="48" y="11038"/>
                  </a:cubicBezTo>
                  <a:cubicBezTo>
                    <a:pt x="69" y="11081"/>
                    <a:pt x="116" y="11102"/>
                    <a:pt x="166" y="11102"/>
                  </a:cubicBezTo>
                  <a:cubicBezTo>
                    <a:pt x="199" y="11102"/>
                    <a:pt x="234" y="11093"/>
                    <a:pt x="262" y="11074"/>
                  </a:cubicBezTo>
                  <a:lnTo>
                    <a:pt x="5548" y="7323"/>
                  </a:lnTo>
                  <a:lnTo>
                    <a:pt x="10835" y="11074"/>
                  </a:lnTo>
                  <a:cubicBezTo>
                    <a:pt x="10859" y="11097"/>
                    <a:pt x="10894" y="11109"/>
                    <a:pt x="10918" y="11109"/>
                  </a:cubicBezTo>
                  <a:cubicBezTo>
                    <a:pt x="10966" y="11109"/>
                    <a:pt x="11025" y="11074"/>
                    <a:pt x="11061" y="11038"/>
                  </a:cubicBezTo>
                  <a:cubicBezTo>
                    <a:pt x="11133" y="10954"/>
                    <a:pt x="11121" y="10859"/>
                    <a:pt x="11037" y="10812"/>
                  </a:cubicBezTo>
                  <a:lnTo>
                    <a:pt x="5727" y="7049"/>
                  </a:lnTo>
                  <a:lnTo>
                    <a:pt x="5727" y="4692"/>
                  </a:lnTo>
                  <a:lnTo>
                    <a:pt x="5882" y="4573"/>
                  </a:lnTo>
                  <a:cubicBezTo>
                    <a:pt x="6001" y="4477"/>
                    <a:pt x="6072" y="4335"/>
                    <a:pt x="6072" y="4180"/>
                  </a:cubicBezTo>
                  <a:cubicBezTo>
                    <a:pt x="6072" y="4037"/>
                    <a:pt x="6013" y="3882"/>
                    <a:pt x="5906" y="3787"/>
                  </a:cubicBezTo>
                  <a:cubicBezTo>
                    <a:pt x="5858" y="3739"/>
                    <a:pt x="5787" y="3704"/>
                    <a:pt x="5727" y="3680"/>
                  </a:cubicBezTo>
                  <a:lnTo>
                    <a:pt x="5727" y="667"/>
                  </a:lnTo>
                  <a:lnTo>
                    <a:pt x="7906" y="667"/>
                  </a:lnTo>
                  <a:lnTo>
                    <a:pt x="7680" y="1132"/>
                  </a:lnTo>
                  <a:cubicBezTo>
                    <a:pt x="7644" y="1179"/>
                    <a:pt x="7644" y="1239"/>
                    <a:pt x="7680" y="1287"/>
                  </a:cubicBezTo>
                  <a:lnTo>
                    <a:pt x="7906" y="1751"/>
                  </a:lnTo>
                  <a:lnTo>
                    <a:pt x="6251" y="1751"/>
                  </a:lnTo>
                  <a:cubicBezTo>
                    <a:pt x="6156" y="1751"/>
                    <a:pt x="6084" y="1822"/>
                    <a:pt x="6084" y="1906"/>
                  </a:cubicBezTo>
                  <a:cubicBezTo>
                    <a:pt x="6084" y="2001"/>
                    <a:pt x="6156" y="2072"/>
                    <a:pt x="6251" y="2072"/>
                  </a:cubicBezTo>
                  <a:lnTo>
                    <a:pt x="8156" y="2072"/>
                  </a:lnTo>
                  <a:cubicBezTo>
                    <a:pt x="8215" y="2072"/>
                    <a:pt x="8263" y="2049"/>
                    <a:pt x="8287" y="2001"/>
                  </a:cubicBezTo>
                  <a:cubicBezTo>
                    <a:pt x="8323" y="1953"/>
                    <a:pt x="8323" y="1894"/>
                    <a:pt x="8287" y="1834"/>
                  </a:cubicBezTo>
                  <a:lnTo>
                    <a:pt x="7977" y="1215"/>
                  </a:lnTo>
                  <a:lnTo>
                    <a:pt x="8287" y="584"/>
                  </a:lnTo>
                  <a:cubicBezTo>
                    <a:pt x="8323" y="537"/>
                    <a:pt x="8323" y="477"/>
                    <a:pt x="8287" y="417"/>
                  </a:cubicBezTo>
                  <a:cubicBezTo>
                    <a:pt x="8263" y="382"/>
                    <a:pt x="8204" y="346"/>
                    <a:pt x="8156" y="346"/>
                  </a:cubicBezTo>
                  <a:lnTo>
                    <a:pt x="5727" y="346"/>
                  </a:lnTo>
                  <a:lnTo>
                    <a:pt x="5727" y="167"/>
                  </a:lnTo>
                  <a:cubicBezTo>
                    <a:pt x="5727" y="84"/>
                    <a:pt x="5656" y="1"/>
                    <a:pt x="556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92" name="Google Shape;14992;p69"/>
            <p:cNvSpPr/>
            <p:nvPr/>
          </p:nvSpPr>
          <p:spPr>
            <a:xfrm>
              <a:off x="8190160" y="2704158"/>
              <a:ext cx="61814" cy="45644"/>
            </a:xfrm>
            <a:custGeom>
              <a:avLst/>
              <a:gdLst/>
              <a:ahLst/>
              <a:cxnLst/>
              <a:rect l="l" t="t" r="r" b="b"/>
              <a:pathLst>
                <a:path w="1942" h="1434" extrusionOk="0">
                  <a:moveTo>
                    <a:pt x="173" y="0"/>
                  </a:moveTo>
                  <a:cubicBezTo>
                    <a:pt x="123" y="0"/>
                    <a:pt x="77" y="22"/>
                    <a:pt x="48" y="65"/>
                  </a:cubicBezTo>
                  <a:cubicBezTo>
                    <a:pt x="1" y="148"/>
                    <a:pt x="13" y="243"/>
                    <a:pt x="96" y="291"/>
                  </a:cubicBezTo>
                  <a:lnTo>
                    <a:pt x="1668" y="1410"/>
                  </a:lnTo>
                  <a:cubicBezTo>
                    <a:pt x="1703" y="1422"/>
                    <a:pt x="1727" y="1434"/>
                    <a:pt x="1763" y="1434"/>
                  </a:cubicBezTo>
                  <a:cubicBezTo>
                    <a:pt x="1799" y="1434"/>
                    <a:pt x="1858" y="1410"/>
                    <a:pt x="1894" y="1362"/>
                  </a:cubicBezTo>
                  <a:cubicBezTo>
                    <a:pt x="1942" y="1291"/>
                    <a:pt x="1918" y="1196"/>
                    <a:pt x="1846" y="1136"/>
                  </a:cubicBezTo>
                  <a:lnTo>
                    <a:pt x="275" y="29"/>
                  </a:lnTo>
                  <a:cubicBezTo>
                    <a:pt x="241" y="10"/>
                    <a:pt x="206" y="0"/>
                    <a:pt x="1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93" name="Google Shape;14993;p69"/>
            <p:cNvSpPr/>
            <p:nvPr/>
          </p:nvSpPr>
          <p:spPr>
            <a:xfrm>
              <a:off x="8162882" y="2684201"/>
              <a:ext cx="22026" cy="18239"/>
            </a:xfrm>
            <a:custGeom>
              <a:avLst/>
              <a:gdLst/>
              <a:ahLst/>
              <a:cxnLst/>
              <a:rect l="l" t="t" r="r" b="b"/>
              <a:pathLst>
                <a:path w="692" h="573" extrusionOk="0">
                  <a:moveTo>
                    <a:pt x="177" y="0"/>
                  </a:moveTo>
                  <a:cubicBezTo>
                    <a:pt x="123" y="0"/>
                    <a:pt x="67" y="26"/>
                    <a:pt x="36" y="73"/>
                  </a:cubicBezTo>
                  <a:cubicBezTo>
                    <a:pt x="1" y="144"/>
                    <a:pt x="13" y="251"/>
                    <a:pt x="84" y="299"/>
                  </a:cubicBezTo>
                  <a:lnTo>
                    <a:pt x="429" y="549"/>
                  </a:lnTo>
                  <a:cubicBezTo>
                    <a:pt x="453" y="561"/>
                    <a:pt x="489" y="573"/>
                    <a:pt x="513" y="573"/>
                  </a:cubicBezTo>
                  <a:cubicBezTo>
                    <a:pt x="560" y="573"/>
                    <a:pt x="620" y="549"/>
                    <a:pt x="655" y="501"/>
                  </a:cubicBezTo>
                  <a:cubicBezTo>
                    <a:pt x="691" y="430"/>
                    <a:pt x="679" y="323"/>
                    <a:pt x="608" y="275"/>
                  </a:cubicBezTo>
                  <a:lnTo>
                    <a:pt x="263" y="25"/>
                  </a:lnTo>
                  <a:cubicBezTo>
                    <a:pt x="237" y="8"/>
                    <a:pt x="207" y="0"/>
                    <a:pt x="17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94" name="Google Shape;14994;p69"/>
          <p:cNvGrpSpPr/>
          <p:nvPr/>
        </p:nvGrpSpPr>
        <p:grpSpPr>
          <a:xfrm>
            <a:off x="1817317" y="2556530"/>
            <a:ext cx="350958" cy="263043"/>
            <a:chOff x="1817317" y="2480330"/>
            <a:chExt cx="350958" cy="263043"/>
          </a:xfrm>
        </p:grpSpPr>
        <p:sp>
          <p:nvSpPr>
            <p:cNvPr id="14995" name="Google Shape;14995;p69"/>
            <p:cNvSpPr/>
            <p:nvPr/>
          </p:nvSpPr>
          <p:spPr>
            <a:xfrm>
              <a:off x="1817317" y="2480330"/>
              <a:ext cx="350958" cy="191426"/>
            </a:xfrm>
            <a:custGeom>
              <a:avLst/>
              <a:gdLst/>
              <a:ahLst/>
              <a:cxnLst/>
              <a:rect l="l" t="t" r="r" b="b"/>
              <a:pathLst>
                <a:path w="11026" h="6014" extrusionOk="0">
                  <a:moveTo>
                    <a:pt x="4477" y="1"/>
                  </a:moveTo>
                  <a:cubicBezTo>
                    <a:pt x="3918" y="1"/>
                    <a:pt x="3382" y="179"/>
                    <a:pt x="2917" y="524"/>
                  </a:cubicBezTo>
                  <a:cubicBezTo>
                    <a:pt x="2513" y="834"/>
                    <a:pt x="2203" y="1251"/>
                    <a:pt x="2036" y="1727"/>
                  </a:cubicBezTo>
                  <a:cubicBezTo>
                    <a:pt x="905" y="1787"/>
                    <a:pt x="0" y="2727"/>
                    <a:pt x="0" y="3870"/>
                  </a:cubicBezTo>
                  <a:cubicBezTo>
                    <a:pt x="0" y="5061"/>
                    <a:pt x="965" y="6013"/>
                    <a:pt x="2143" y="6013"/>
                  </a:cubicBezTo>
                  <a:lnTo>
                    <a:pt x="2917" y="6013"/>
                  </a:lnTo>
                  <a:cubicBezTo>
                    <a:pt x="3001" y="6013"/>
                    <a:pt x="3084" y="5942"/>
                    <a:pt x="3084" y="5847"/>
                  </a:cubicBezTo>
                  <a:cubicBezTo>
                    <a:pt x="3084" y="5763"/>
                    <a:pt x="3001" y="5692"/>
                    <a:pt x="2917" y="5692"/>
                  </a:cubicBezTo>
                  <a:lnTo>
                    <a:pt x="2143" y="5692"/>
                  </a:lnTo>
                  <a:cubicBezTo>
                    <a:pt x="1131" y="5692"/>
                    <a:pt x="310" y="4870"/>
                    <a:pt x="310" y="3858"/>
                  </a:cubicBezTo>
                  <a:cubicBezTo>
                    <a:pt x="310" y="2846"/>
                    <a:pt x="1131" y="2025"/>
                    <a:pt x="2132" y="2025"/>
                  </a:cubicBezTo>
                  <a:lnTo>
                    <a:pt x="2143" y="2025"/>
                  </a:lnTo>
                  <a:cubicBezTo>
                    <a:pt x="2215" y="2025"/>
                    <a:pt x="2274" y="1977"/>
                    <a:pt x="2286" y="1906"/>
                  </a:cubicBezTo>
                  <a:cubicBezTo>
                    <a:pt x="2429" y="1441"/>
                    <a:pt x="2703" y="1036"/>
                    <a:pt x="3096" y="739"/>
                  </a:cubicBezTo>
                  <a:cubicBezTo>
                    <a:pt x="3477" y="441"/>
                    <a:pt x="3953" y="286"/>
                    <a:pt x="4453" y="286"/>
                  </a:cubicBezTo>
                  <a:cubicBezTo>
                    <a:pt x="5239" y="286"/>
                    <a:pt x="5953" y="679"/>
                    <a:pt x="6370" y="1334"/>
                  </a:cubicBezTo>
                  <a:cubicBezTo>
                    <a:pt x="6412" y="1386"/>
                    <a:pt x="6471" y="1420"/>
                    <a:pt x="6533" y="1420"/>
                  </a:cubicBezTo>
                  <a:cubicBezTo>
                    <a:pt x="6542" y="1420"/>
                    <a:pt x="6551" y="1419"/>
                    <a:pt x="6561" y="1417"/>
                  </a:cubicBezTo>
                  <a:cubicBezTo>
                    <a:pt x="6751" y="1358"/>
                    <a:pt x="6954" y="1322"/>
                    <a:pt x="7144" y="1322"/>
                  </a:cubicBezTo>
                  <a:cubicBezTo>
                    <a:pt x="7942" y="1322"/>
                    <a:pt x="8644" y="1846"/>
                    <a:pt x="8882" y="2608"/>
                  </a:cubicBezTo>
                  <a:cubicBezTo>
                    <a:pt x="8918" y="2679"/>
                    <a:pt x="8978" y="2727"/>
                    <a:pt x="9061" y="2727"/>
                  </a:cubicBezTo>
                  <a:cubicBezTo>
                    <a:pt x="9121" y="2727"/>
                    <a:pt x="9168" y="2703"/>
                    <a:pt x="9228" y="2703"/>
                  </a:cubicBezTo>
                  <a:cubicBezTo>
                    <a:pt x="10049" y="2703"/>
                    <a:pt x="10704" y="3382"/>
                    <a:pt x="10704" y="4180"/>
                  </a:cubicBezTo>
                  <a:cubicBezTo>
                    <a:pt x="10704" y="4989"/>
                    <a:pt x="10025" y="5656"/>
                    <a:pt x="9228" y="5656"/>
                  </a:cubicBezTo>
                  <a:lnTo>
                    <a:pt x="8109" y="5656"/>
                  </a:lnTo>
                  <a:cubicBezTo>
                    <a:pt x="8025" y="5656"/>
                    <a:pt x="7942" y="5727"/>
                    <a:pt x="7942" y="5823"/>
                  </a:cubicBezTo>
                  <a:cubicBezTo>
                    <a:pt x="7942" y="5906"/>
                    <a:pt x="8025" y="5978"/>
                    <a:pt x="8109" y="5978"/>
                  </a:cubicBezTo>
                  <a:lnTo>
                    <a:pt x="9228" y="5978"/>
                  </a:lnTo>
                  <a:cubicBezTo>
                    <a:pt x="10228" y="5978"/>
                    <a:pt x="11026" y="5180"/>
                    <a:pt x="11026" y="4180"/>
                  </a:cubicBezTo>
                  <a:cubicBezTo>
                    <a:pt x="11026" y="3180"/>
                    <a:pt x="10204" y="2429"/>
                    <a:pt x="9228" y="2429"/>
                  </a:cubicBezTo>
                  <a:lnTo>
                    <a:pt x="9168" y="2429"/>
                  </a:lnTo>
                  <a:cubicBezTo>
                    <a:pt x="9013" y="2060"/>
                    <a:pt x="8763" y="1715"/>
                    <a:pt x="8442" y="1477"/>
                  </a:cubicBezTo>
                  <a:cubicBezTo>
                    <a:pt x="8061" y="1191"/>
                    <a:pt x="7620" y="1048"/>
                    <a:pt x="7156" y="1048"/>
                  </a:cubicBezTo>
                  <a:cubicBezTo>
                    <a:pt x="6966" y="1048"/>
                    <a:pt x="6787" y="1072"/>
                    <a:pt x="6596" y="1120"/>
                  </a:cubicBezTo>
                  <a:cubicBezTo>
                    <a:pt x="6096" y="417"/>
                    <a:pt x="5322" y="1"/>
                    <a:pt x="447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96" name="Google Shape;14996;p69"/>
            <p:cNvSpPr/>
            <p:nvPr/>
          </p:nvSpPr>
          <p:spPr>
            <a:xfrm>
              <a:off x="1926844" y="2568626"/>
              <a:ext cx="131140" cy="174747"/>
            </a:xfrm>
            <a:custGeom>
              <a:avLst/>
              <a:gdLst/>
              <a:ahLst/>
              <a:cxnLst/>
              <a:rect l="l" t="t" r="r" b="b"/>
              <a:pathLst>
                <a:path w="4120" h="5490" extrusionOk="0">
                  <a:moveTo>
                    <a:pt x="2417" y="322"/>
                  </a:moveTo>
                  <a:lnTo>
                    <a:pt x="2417" y="1370"/>
                  </a:lnTo>
                  <a:cubicBezTo>
                    <a:pt x="2417" y="1537"/>
                    <a:pt x="2572" y="1691"/>
                    <a:pt x="2751" y="1691"/>
                  </a:cubicBezTo>
                  <a:lnTo>
                    <a:pt x="3274" y="1691"/>
                  </a:lnTo>
                  <a:cubicBezTo>
                    <a:pt x="3358" y="1691"/>
                    <a:pt x="3429" y="1620"/>
                    <a:pt x="3429" y="1525"/>
                  </a:cubicBezTo>
                  <a:cubicBezTo>
                    <a:pt x="3429" y="1441"/>
                    <a:pt x="3358" y="1358"/>
                    <a:pt x="3274" y="1358"/>
                  </a:cubicBezTo>
                  <a:lnTo>
                    <a:pt x="2751" y="1358"/>
                  </a:lnTo>
                  <a:cubicBezTo>
                    <a:pt x="2751" y="1358"/>
                    <a:pt x="2727" y="1358"/>
                    <a:pt x="2727" y="1346"/>
                  </a:cubicBezTo>
                  <a:lnTo>
                    <a:pt x="2727" y="346"/>
                  </a:lnTo>
                  <a:lnTo>
                    <a:pt x="3751" y="1358"/>
                  </a:lnTo>
                  <a:cubicBezTo>
                    <a:pt x="3775" y="1394"/>
                    <a:pt x="3798" y="1441"/>
                    <a:pt x="3798" y="1501"/>
                  </a:cubicBezTo>
                  <a:lnTo>
                    <a:pt x="3798" y="5180"/>
                  </a:lnTo>
                  <a:lnTo>
                    <a:pt x="3810" y="5180"/>
                  </a:lnTo>
                  <a:lnTo>
                    <a:pt x="334" y="5192"/>
                  </a:lnTo>
                  <a:cubicBezTo>
                    <a:pt x="334" y="5192"/>
                    <a:pt x="322" y="5192"/>
                    <a:pt x="322" y="5180"/>
                  </a:cubicBezTo>
                  <a:lnTo>
                    <a:pt x="322" y="334"/>
                  </a:lnTo>
                  <a:cubicBezTo>
                    <a:pt x="322" y="334"/>
                    <a:pt x="322" y="322"/>
                    <a:pt x="334" y="322"/>
                  </a:cubicBezTo>
                  <a:close/>
                  <a:moveTo>
                    <a:pt x="322" y="1"/>
                  </a:moveTo>
                  <a:cubicBezTo>
                    <a:pt x="143" y="1"/>
                    <a:pt x="0" y="144"/>
                    <a:pt x="0" y="322"/>
                  </a:cubicBezTo>
                  <a:lnTo>
                    <a:pt x="0" y="5156"/>
                  </a:lnTo>
                  <a:cubicBezTo>
                    <a:pt x="0" y="5335"/>
                    <a:pt x="143" y="5489"/>
                    <a:pt x="322" y="5489"/>
                  </a:cubicBezTo>
                  <a:lnTo>
                    <a:pt x="3775" y="5489"/>
                  </a:lnTo>
                  <a:cubicBezTo>
                    <a:pt x="3953" y="5489"/>
                    <a:pt x="4108" y="5335"/>
                    <a:pt x="4108" y="5156"/>
                  </a:cubicBezTo>
                  <a:lnTo>
                    <a:pt x="4108" y="1501"/>
                  </a:lnTo>
                  <a:cubicBezTo>
                    <a:pt x="4120" y="1382"/>
                    <a:pt x="4072" y="1251"/>
                    <a:pt x="3965" y="1156"/>
                  </a:cubicBezTo>
                  <a:lnTo>
                    <a:pt x="2953" y="144"/>
                  </a:lnTo>
                  <a:cubicBezTo>
                    <a:pt x="2870" y="48"/>
                    <a:pt x="2739" y="1"/>
                    <a:pt x="259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97" name="Google Shape;14997;p69"/>
            <p:cNvSpPr/>
            <p:nvPr/>
          </p:nvSpPr>
          <p:spPr>
            <a:xfrm>
              <a:off x="1965485" y="2639893"/>
              <a:ext cx="55002" cy="70885"/>
            </a:xfrm>
            <a:custGeom>
              <a:avLst/>
              <a:gdLst/>
              <a:ahLst/>
              <a:cxnLst/>
              <a:rect l="l" t="t" r="r" b="b"/>
              <a:pathLst>
                <a:path w="1728" h="2227" extrusionOk="0">
                  <a:moveTo>
                    <a:pt x="870" y="0"/>
                  </a:moveTo>
                  <a:cubicBezTo>
                    <a:pt x="822" y="0"/>
                    <a:pt x="775" y="36"/>
                    <a:pt x="751" y="60"/>
                  </a:cubicBezTo>
                  <a:lnTo>
                    <a:pt x="60" y="929"/>
                  </a:lnTo>
                  <a:cubicBezTo>
                    <a:pt x="1" y="1000"/>
                    <a:pt x="13" y="1107"/>
                    <a:pt x="84" y="1155"/>
                  </a:cubicBezTo>
                  <a:cubicBezTo>
                    <a:pt x="117" y="1178"/>
                    <a:pt x="151" y="1189"/>
                    <a:pt x="183" y="1189"/>
                  </a:cubicBezTo>
                  <a:cubicBezTo>
                    <a:pt x="234" y="1189"/>
                    <a:pt x="281" y="1163"/>
                    <a:pt x="310" y="1119"/>
                  </a:cubicBezTo>
                  <a:lnTo>
                    <a:pt x="715" y="619"/>
                  </a:lnTo>
                  <a:lnTo>
                    <a:pt x="715" y="2060"/>
                  </a:lnTo>
                  <a:cubicBezTo>
                    <a:pt x="715" y="2143"/>
                    <a:pt x="787" y="2227"/>
                    <a:pt x="882" y="2227"/>
                  </a:cubicBezTo>
                  <a:cubicBezTo>
                    <a:pt x="965" y="2227"/>
                    <a:pt x="1048" y="2143"/>
                    <a:pt x="1048" y="2060"/>
                  </a:cubicBezTo>
                  <a:lnTo>
                    <a:pt x="1048" y="619"/>
                  </a:lnTo>
                  <a:lnTo>
                    <a:pt x="1441" y="1119"/>
                  </a:lnTo>
                  <a:cubicBezTo>
                    <a:pt x="1477" y="1167"/>
                    <a:pt x="1513" y="1179"/>
                    <a:pt x="1560" y="1179"/>
                  </a:cubicBezTo>
                  <a:cubicBezTo>
                    <a:pt x="1596" y="1179"/>
                    <a:pt x="1644" y="1167"/>
                    <a:pt x="1668" y="1155"/>
                  </a:cubicBezTo>
                  <a:cubicBezTo>
                    <a:pt x="1715" y="1107"/>
                    <a:pt x="1727" y="1000"/>
                    <a:pt x="1668" y="929"/>
                  </a:cubicBezTo>
                  <a:lnTo>
                    <a:pt x="989" y="60"/>
                  </a:lnTo>
                  <a:cubicBezTo>
                    <a:pt x="953" y="24"/>
                    <a:pt x="906" y="0"/>
                    <a:pt x="87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98" name="Google Shape;14998;p69"/>
            <p:cNvSpPr/>
            <p:nvPr/>
          </p:nvSpPr>
          <p:spPr>
            <a:xfrm>
              <a:off x="1965103" y="2503406"/>
              <a:ext cx="43989" cy="31162"/>
            </a:xfrm>
            <a:custGeom>
              <a:avLst/>
              <a:gdLst/>
              <a:ahLst/>
              <a:cxnLst/>
              <a:rect l="l" t="t" r="r" b="b"/>
              <a:pathLst>
                <a:path w="1382" h="979" extrusionOk="0">
                  <a:moveTo>
                    <a:pt x="181" y="0"/>
                  </a:moveTo>
                  <a:cubicBezTo>
                    <a:pt x="104" y="0"/>
                    <a:pt x="24" y="56"/>
                    <a:pt x="13" y="121"/>
                  </a:cubicBezTo>
                  <a:cubicBezTo>
                    <a:pt x="1" y="216"/>
                    <a:pt x="60" y="300"/>
                    <a:pt x="132" y="323"/>
                  </a:cubicBezTo>
                  <a:cubicBezTo>
                    <a:pt x="501" y="395"/>
                    <a:pt x="846" y="597"/>
                    <a:pt x="1072" y="919"/>
                  </a:cubicBezTo>
                  <a:cubicBezTo>
                    <a:pt x="1096" y="954"/>
                    <a:pt x="1144" y="978"/>
                    <a:pt x="1203" y="978"/>
                  </a:cubicBezTo>
                  <a:cubicBezTo>
                    <a:pt x="1227" y="978"/>
                    <a:pt x="1275" y="954"/>
                    <a:pt x="1310" y="942"/>
                  </a:cubicBezTo>
                  <a:cubicBezTo>
                    <a:pt x="1370" y="895"/>
                    <a:pt x="1382" y="800"/>
                    <a:pt x="1334" y="716"/>
                  </a:cubicBezTo>
                  <a:cubicBezTo>
                    <a:pt x="1060" y="347"/>
                    <a:pt x="656" y="97"/>
                    <a:pt x="203" y="2"/>
                  </a:cubicBezTo>
                  <a:cubicBezTo>
                    <a:pt x="196" y="1"/>
                    <a:pt x="189" y="0"/>
                    <a:pt x="1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99" name="Google Shape;14999;p69"/>
            <p:cNvSpPr/>
            <p:nvPr/>
          </p:nvSpPr>
          <p:spPr>
            <a:xfrm>
              <a:off x="2052668" y="2537369"/>
              <a:ext cx="34504" cy="30175"/>
            </a:xfrm>
            <a:custGeom>
              <a:avLst/>
              <a:gdLst/>
              <a:ahLst/>
              <a:cxnLst/>
              <a:rect l="l" t="t" r="r" b="b"/>
              <a:pathLst>
                <a:path w="1084" h="948" extrusionOk="0">
                  <a:moveTo>
                    <a:pt x="194" y="0"/>
                  </a:moveTo>
                  <a:cubicBezTo>
                    <a:pt x="124" y="0"/>
                    <a:pt x="56" y="45"/>
                    <a:pt x="36" y="114"/>
                  </a:cubicBezTo>
                  <a:cubicBezTo>
                    <a:pt x="0" y="209"/>
                    <a:pt x="48" y="292"/>
                    <a:pt x="131" y="328"/>
                  </a:cubicBezTo>
                  <a:cubicBezTo>
                    <a:pt x="405" y="411"/>
                    <a:pt x="631" y="602"/>
                    <a:pt x="762" y="864"/>
                  </a:cubicBezTo>
                  <a:cubicBezTo>
                    <a:pt x="786" y="923"/>
                    <a:pt x="845" y="947"/>
                    <a:pt x="905" y="947"/>
                  </a:cubicBezTo>
                  <a:cubicBezTo>
                    <a:pt x="941" y="947"/>
                    <a:pt x="953" y="947"/>
                    <a:pt x="988" y="935"/>
                  </a:cubicBezTo>
                  <a:cubicBezTo>
                    <a:pt x="1060" y="887"/>
                    <a:pt x="1084" y="804"/>
                    <a:pt x="1048" y="709"/>
                  </a:cubicBezTo>
                  <a:cubicBezTo>
                    <a:pt x="869" y="387"/>
                    <a:pt x="584" y="149"/>
                    <a:pt x="238" y="6"/>
                  </a:cubicBezTo>
                  <a:cubicBezTo>
                    <a:pt x="224" y="2"/>
                    <a:pt x="209" y="0"/>
                    <a:pt x="19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00" name="Google Shape;15000;p69"/>
          <p:cNvGrpSpPr/>
          <p:nvPr/>
        </p:nvGrpSpPr>
        <p:grpSpPr>
          <a:xfrm>
            <a:off x="1341727" y="2559549"/>
            <a:ext cx="419913" cy="308109"/>
            <a:chOff x="1341727" y="2483349"/>
            <a:chExt cx="419913" cy="308109"/>
          </a:xfrm>
        </p:grpSpPr>
        <p:sp>
          <p:nvSpPr>
            <p:cNvPr id="15001" name="Google Shape;15001;p69"/>
            <p:cNvSpPr/>
            <p:nvPr/>
          </p:nvSpPr>
          <p:spPr>
            <a:xfrm>
              <a:off x="1623896" y="2522310"/>
              <a:ext cx="53488" cy="18605"/>
            </a:xfrm>
            <a:custGeom>
              <a:avLst/>
              <a:gdLst/>
              <a:ahLst/>
              <a:cxnLst/>
              <a:rect l="l" t="t" r="r" b="b"/>
              <a:pathLst>
                <a:path w="1406" h="489" extrusionOk="0">
                  <a:moveTo>
                    <a:pt x="167" y="1"/>
                  </a:moveTo>
                  <a:cubicBezTo>
                    <a:pt x="84" y="1"/>
                    <a:pt x="1" y="72"/>
                    <a:pt x="1" y="167"/>
                  </a:cubicBezTo>
                  <a:cubicBezTo>
                    <a:pt x="1" y="251"/>
                    <a:pt x="84" y="322"/>
                    <a:pt x="167" y="322"/>
                  </a:cubicBezTo>
                  <a:cubicBezTo>
                    <a:pt x="346" y="322"/>
                    <a:pt x="882" y="358"/>
                    <a:pt x="1144" y="477"/>
                  </a:cubicBezTo>
                  <a:cubicBezTo>
                    <a:pt x="1167" y="489"/>
                    <a:pt x="1179" y="489"/>
                    <a:pt x="1215" y="489"/>
                  </a:cubicBezTo>
                  <a:cubicBezTo>
                    <a:pt x="1275" y="489"/>
                    <a:pt x="1334" y="465"/>
                    <a:pt x="1358" y="406"/>
                  </a:cubicBezTo>
                  <a:cubicBezTo>
                    <a:pt x="1406" y="346"/>
                    <a:pt x="1358" y="239"/>
                    <a:pt x="1286" y="191"/>
                  </a:cubicBezTo>
                  <a:cubicBezTo>
                    <a:pt x="917" y="1"/>
                    <a:pt x="203"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02" name="Google Shape;15002;p69"/>
            <p:cNvSpPr/>
            <p:nvPr/>
          </p:nvSpPr>
          <p:spPr>
            <a:xfrm>
              <a:off x="1341727" y="2483349"/>
              <a:ext cx="419913" cy="308109"/>
            </a:xfrm>
            <a:custGeom>
              <a:avLst/>
              <a:gdLst/>
              <a:ahLst/>
              <a:cxnLst/>
              <a:rect l="l" t="t" r="r" b="b"/>
              <a:pathLst>
                <a:path w="11038" h="8098" extrusionOk="0">
                  <a:moveTo>
                    <a:pt x="9156" y="501"/>
                  </a:moveTo>
                  <a:lnTo>
                    <a:pt x="9156" y="1168"/>
                  </a:lnTo>
                  <a:cubicBezTo>
                    <a:pt x="9156" y="1275"/>
                    <a:pt x="9120" y="1394"/>
                    <a:pt x="9073" y="1489"/>
                  </a:cubicBezTo>
                  <a:lnTo>
                    <a:pt x="9001" y="1644"/>
                  </a:lnTo>
                  <a:cubicBezTo>
                    <a:pt x="8989" y="1680"/>
                    <a:pt x="8989" y="1692"/>
                    <a:pt x="8989" y="1727"/>
                  </a:cubicBezTo>
                  <a:lnTo>
                    <a:pt x="8989" y="2061"/>
                  </a:lnTo>
                  <a:cubicBezTo>
                    <a:pt x="8989" y="2299"/>
                    <a:pt x="8894" y="2525"/>
                    <a:pt x="8715" y="2692"/>
                  </a:cubicBezTo>
                  <a:cubicBezTo>
                    <a:pt x="8537" y="2858"/>
                    <a:pt x="8311" y="2942"/>
                    <a:pt x="8072" y="2942"/>
                  </a:cubicBezTo>
                  <a:cubicBezTo>
                    <a:pt x="7620" y="2918"/>
                    <a:pt x="7227" y="2513"/>
                    <a:pt x="7227" y="2025"/>
                  </a:cubicBezTo>
                  <a:lnTo>
                    <a:pt x="7227" y="1727"/>
                  </a:lnTo>
                  <a:cubicBezTo>
                    <a:pt x="7227" y="1692"/>
                    <a:pt x="7227" y="1680"/>
                    <a:pt x="7215" y="1644"/>
                  </a:cubicBezTo>
                  <a:lnTo>
                    <a:pt x="7108" y="1453"/>
                  </a:lnTo>
                  <a:cubicBezTo>
                    <a:pt x="7084" y="1382"/>
                    <a:pt x="7049" y="1311"/>
                    <a:pt x="7049" y="1215"/>
                  </a:cubicBezTo>
                  <a:lnTo>
                    <a:pt x="7049" y="1203"/>
                  </a:lnTo>
                  <a:cubicBezTo>
                    <a:pt x="7049" y="810"/>
                    <a:pt x="7370" y="501"/>
                    <a:pt x="7751" y="501"/>
                  </a:cubicBezTo>
                  <a:close/>
                  <a:moveTo>
                    <a:pt x="3274" y="322"/>
                  </a:moveTo>
                  <a:cubicBezTo>
                    <a:pt x="3548" y="322"/>
                    <a:pt x="3786" y="429"/>
                    <a:pt x="3989" y="632"/>
                  </a:cubicBezTo>
                  <a:cubicBezTo>
                    <a:pt x="4179" y="834"/>
                    <a:pt x="4298" y="1108"/>
                    <a:pt x="4310" y="1394"/>
                  </a:cubicBezTo>
                  <a:cubicBezTo>
                    <a:pt x="4346" y="1739"/>
                    <a:pt x="4441" y="2442"/>
                    <a:pt x="4608" y="2858"/>
                  </a:cubicBezTo>
                  <a:cubicBezTo>
                    <a:pt x="4358" y="2942"/>
                    <a:pt x="3870" y="3096"/>
                    <a:pt x="3274" y="3096"/>
                  </a:cubicBezTo>
                  <a:cubicBezTo>
                    <a:pt x="3253" y="3097"/>
                    <a:pt x="3232" y="3097"/>
                    <a:pt x="3210" y="3097"/>
                  </a:cubicBezTo>
                  <a:cubicBezTo>
                    <a:pt x="2654" y="3097"/>
                    <a:pt x="2182" y="2951"/>
                    <a:pt x="1953" y="2870"/>
                  </a:cubicBezTo>
                  <a:cubicBezTo>
                    <a:pt x="2096" y="2442"/>
                    <a:pt x="2215" y="1739"/>
                    <a:pt x="2226" y="1394"/>
                  </a:cubicBezTo>
                  <a:cubicBezTo>
                    <a:pt x="2250" y="1096"/>
                    <a:pt x="2357" y="834"/>
                    <a:pt x="2560" y="632"/>
                  </a:cubicBezTo>
                  <a:cubicBezTo>
                    <a:pt x="2750" y="429"/>
                    <a:pt x="3000" y="322"/>
                    <a:pt x="3274" y="322"/>
                  </a:cubicBezTo>
                  <a:close/>
                  <a:moveTo>
                    <a:pt x="7751" y="3192"/>
                  </a:moveTo>
                  <a:cubicBezTo>
                    <a:pt x="7858" y="3227"/>
                    <a:pt x="7965" y="3251"/>
                    <a:pt x="8084" y="3251"/>
                  </a:cubicBezTo>
                  <a:lnTo>
                    <a:pt x="8120" y="3251"/>
                  </a:lnTo>
                  <a:cubicBezTo>
                    <a:pt x="8239" y="3251"/>
                    <a:pt x="8358" y="3239"/>
                    <a:pt x="8477" y="3192"/>
                  </a:cubicBezTo>
                  <a:lnTo>
                    <a:pt x="8477" y="3192"/>
                  </a:lnTo>
                  <a:cubicBezTo>
                    <a:pt x="8465" y="3251"/>
                    <a:pt x="8477" y="3299"/>
                    <a:pt x="8501" y="3346"/>
                  </a:cubicBezTo>
                  <a:lnTo>
                    <a:pt x="8358" y="3477"/>
                  </a:lnTo>
                  <a:cubicBezTo>
                    <a:pt x="8287" y="3549"/>
                    <a:pt x="8203" y="3585"/>
                    <a:pt x="8108" y="3585"/>
                  </a:cubicBezTo>
                  <a:cubicBezTo>
                    <a:pt x="8025" y="3585"/>
                    <a:pt x="7930" y="3549"/>
                    <a:pt x="7858" y="3477"/>
                  </a:cubicBezTo>
                  <a:lnTo>
                    <a:pt x="7727" y="3346"/>
                  </a:lnTo>
                  <a:cubicBezTo>
                    <a:pt x="7739" y="3299"/>
                    <a:pt x="7751" y="3251"/>
                    <a:pt x="7751" y="3192"/>
                  </a:cubicBezTo>
                  <a:close/>
                  <a:moveTo>
                    <a:pt x="3691" y="3418"/>
                  </a:moveTo>
                  <a:cubicBezTo>
                    <a:pt x="3750" y="3537"/>
                    <a:pt x="3870" y="3644"/>
                    <a:pt x="4001" y="3668"/>
                  </a:cubicBezTo>
                  <a:lnTo>
                    <a:pt x="4584" y="3835"/>
                  </a:lnTo>
                  <a:cubicBezTo>
                    <a:pt x="4727" y="3882"/>
                    <a:pt x="4834" y="4013"/>
                    <a:pt x="4834" y="4180"/>
                  </a:cubicBezTo>
                  <a:lnTo>
                    <a:pt x="4834" y="5680"/>
                  </a:lnTo>
                  <a:cubicBezTo>
                    <a:pt x="4834" y="5871"/>
                    <a:pt x="4667" y="6037"/>
                    <a:pt x="4477" y="6037"/>
                  </a:cubicBezTo>
                  <a:lnTo>
                    <a:pt x="4477" y="4811"/>
                  </a:lnTo>
                  <a:cubicBezTo>
                    <a:pt x="4477" y="4549"/>
                    <a:pt x="4239" y="4311"/>
                    <a:pt x="3977" y="4311"/>
                  </a:cubicBezTo>
                  <a:lnTo>
                    <a:pt x="2584" y="4311"/>
                  </a:lnTo>
                  <a:cubicBezTo>
                    <a:pt x="2310" y="4311"/>
                    <a:pt x="2084" y="4537"/>
                    <a:pt x="2084" y="4811"/>
                  </a:cubicBezTo>
                  <a:lnTo>
                    <a:pt x="2084" y="6037"/>
                  </a:lnTo>
                  <a:lnTo>
                    <a:pt x="2072" y="6037"/>
                  </a:lnTo>
                  <a:cubicBezTo>
                    <a:pt x="1869" y="6037"/>
                    <a:pt x="1715" y="5871"/>
                    <a:pt x="1715" y="5680"/>
                  </a:cubicBezTo>
                  <a:lnTo>
                    <a:pt x="1715" y="4180"/>
                  </a:lnTo>
                  <a:cubicBezTo>
                    <a:pt x="1715" y="4013"/>
                    <a:pt x="1810" y="3882"/>
                    <a:pt x="1965" y="3835"/>
                  </a:cubicBezTo>
                  <a:lnTo>
                    <a:pt x="2548" y="3668"/>
                  </a:lnTo>
                  <a:cubicBezTo>
                    <a:pt x="2679" y="3620"/>
                    <a:pt x="2798" y="3537"/>
                    <a:pt x="2858" y="3418"/>
                  </a:cubicBezTo>
                  <a:cubicBezTo>
                    <a:pt x="2988" y="3430"/>
                    <a:pt x="3119" y="3430"/>
                    <a:pt x="3274" y="3430"/>
                  </a:cubicBezTo>
                  <a:cubicBezTo>
                    <a:pt x="3417" y="3430"/>
                    <a:pt x="3560" y="3418"/>
                    <a:pt x="3691" y="3418"/>
                  </a:cubicBezTo>
                  <a:close/>
                  <a:moveTo>
                    <a:pt x="8668" y="3608"/>
                  </a:moveTo>
                  <a:cubicBezTo>
                    <a:pt x="8715" y="3644"/>
                    <a:pt x="8763" y="3656"/>
                    <a:pt x="8811" y="3668"/>
                  </a:cubicBezTo>
                  <a:lnTo>
                    <a:pt x="9382" y="3835"/>
                  </a:lnTo>
                  <a:cubicBezTo>
                    <a:pt x="9537" y="3882"/>
                    <a:pt x="9644" y="4013"/>
                    <a:pt x="9644" y="4180"/>
                  </a:cubicBezTo>
                  <a:lnTo>
                    <a:pt x="9644" y="5680"/>
                  </a:lnTo>
                  <a:cubicBezTo>
                    <a:pt x="9644" y="5871"/>
                    <a:pt x="9477" y="6037"/>
                    <a:pt x="9287" y="6037"/>
                  </a:cubicBezTo>
                  <a:lnTo>
                    <a:pt x="8584" y="6037"/>
                  </a:lnTo>
                  <a:lnTo>
                    <a:pt x="8584" y="6025"/>
                  </a:lnTo>
                  <a:lnTo>
                    <a:pt x="8584" y="5668"/>
                  </a:lnTo>
                  <a:lnTo>
                    <a:pt x="9120" y="5668"/>
                  </a:lnTo>
                  <a:cubicBezTo>
                    <a:pt x="9204" y="5668"/>
                    <a:pt x="9287" y="5597"/>
                    <a:pt x="9287" y="5502"/>
                  </a:cubicBezTo>
                  <a:lnTo>
                    <a:pt x="9287" y="4466"/>
                  </a:lnTo>
                  <a:cubicBezTo>
                    <a:pt x="9287" y="4370"/>
                    <a:pt x="9204" y="4299"/>
                    <a:pt x="9120" y="4299"/>
                  </a:cubicBezTo>
                  <a:cubicBezTo>
                    <a:pt x="9025" y="4299"/>
                    <a:pt x="8954" y="4370"/>
                    <a:pt x="8954" y="4466"/>
                  </a:cubicBezTo>
                  <a:lnTo>
                    <a:pt x="8954" y="5335"/>
                  </a:lnTo>
                  <a:lnTo>
                    <a:pt x="8584" y="5335"/>
                  </a:lnTo>
                  <a:lnTo>
                    <a:pt x="8584" y="4644"/>
                  </a:lnTo>
                  <a:cubicBezTo>
                    <a:pt x="8584" y="4466"/>
                    <a:pt x="8430" y="4311"/>
                    <a:pt x="8251" y="4311"/>
                  </a:cubicBezTo>
                  <a:lnTo>
                    <a:pt x="6513" y="4311"/>
                  </a:lnTo>
                  <a:lnTo>
                    <a:pt x="6513" y="4180"/>
                  </a:lnTo>
                  <a:lnTo>
                    <a:pt x="6548" y="4180"/>
                  </a:lnTo>
                  <a:cubicBezTo>
                    <a:pt x="6548" y="4013"/>
                    <a:pt x="6644" y="3882"/>
                    <a:pt x="6798" y="3835"/>
                  </a:cubicBezTo>
                  <a:lnTo>
                    <a:pt x="7382" y="3668"/>
                  </a:lnTo>
                  <a:cubicBezTo>
                    <a:pt x="7418" y="3656"/>
                    <a:pt x="7477" y="3644"/>
                    <a:pt x="7513" y="3608"/>
                  </a:cubicBezTo>
                  <a:lnTo>
                    <a:pt x="7620" y="3716"/>
                  </a:lnTo>
                  <a:cubicBezTo>
                    <a:pt x="7751" y="3847"/>
                    <a:pt x="7918" y="3906"/>
                    <a:pt x="8096" y="3906"/>
                  </a:cubicBezTo>
                  <a:cubicBezTo>
                    <a:pt x="8275" y="3906"/>
                    <a:pt x="8453" y="3835"/>
                    <a:pt x="8573" y="3716"/>
                  </a:cubicBezTo>
                  <a:lnTo>
                    <a:pt x="8668" y="3608"/>
                  </a:lnTo>
                  <a:close/>
                  <a:moveTo>
                    <a:pt x="8287" y="4644"/>
                  </a:moveTo>
                  <a:cubicBezTo>
                    <a:pt x="8287" y="4644"/>
                    <a:pt x="8299" y="4644"/>
                    <a:pt x="8299" y="4656"/>
                  </a:cubicBezTo>
                  <a:lnTo>
                    <a:pt x="8299" y="6037"/>
                  </a:lnTo>
                  <a:cubicBezTo>
                    <a:pt x="8299" y="6037"/>
                    <a:pt x="8299" y="6049"/>
                    <a:pt x="8287" y="6049"/>
                  </a:cubicBezTo>
                  <a:lnTo>
                    <a:pt x="6215" y="6049"/>
                  </a:lnTo>
                  <a:cubicBezTo>
                    <a:pt x="6215" y="6049"/>
                    <a:pt x="6203" y="6049"/>
                    <a:pt x="6203" y="6037"/>
                  </a:cubicBezTo>
                  <a:lnTo>
                    <a:pt x="6203" y="4656"/>
                  </a:lnTo>
                  <a:lnTo>
                    <a:pt x="8287" y="4644"/>
                  </a:lnTo>
                  <a:close/>
                  <a:moveTo>
                    <a:pt x="2084" y="6371"/>
                  </a:moveTo>
                  <a:lnTo>
                    <a:pt x="2084" y="6740"/>
                  </a:lnTo>
                  <a:lnTo>
                    <a:pt x="679" y="6740"/>
                  </a:lnTo>
                  <a:lnTo>
                    <a:pt x="679" y="6371"/>
                  </a:lnTo>
                  <a:close/>
                  <a:moveTo>
                    <a:pt x="10382" y="6371"/>
                  </a:moveTo>
                  <a:lnTo>
                    <a:pt x="10382" y="6740"/>
                  </a:lnTo>
                  <a:lnTo>
                    <a:pt x="4477" y="6740"/>
                  </a:lnTo>
                  <a:lnTo>
                    <a:pt x="4477" y="6371"/>
                  </a:lnTo>
                  <a:close/>
                  <a:moveTo>
                    <a:pt x="3953" y="4644"/>
                  </a:moveTo>
                  <a:cubicBezTo>
                    <a:pt x="4060" y="4644"/>
                    <a:pt x="4131" y="4728"/>
                    <a:pt x="4131" y="4823"/>
                  </a:cubicBezTo>
                  <a:lnTo>
                    <a:pt x="4131" y="7085"/>
                  </a:lnTo>
                  <a:lnTo>
                    <a:pt x="2393" y="7085"/>
                  </a:lnTo>
                  <a:lnTo>
                    <a:pt x="2393" y="4823"/>
                  </a:lnTo>
                  <a:cubicBezTo>
                    <a:pt x="2393" y="4716"/>
                    <a:pt x="2488" y="4644"/>
                    <a:pt x="2572" y="4644"/>
                  </a:cubicBezTo>
                  <a:close/>
                  <a:moveTo>
                    <a:pt x="3274" y="1"/>
                  </a:moveTo>
                  <a:cubicBezTo>
                    <a:pt x="2548" y="1"/>
                    <a:pt x="1965" y="596"/>
                    <a:pt x="1905" y="1370"/>
                  </a:cubicBezTo>
                  <a:cubicBezTo>
                    <a:pt x="1869" y="1692"/>
                    <a:pt x="1774" y="2346"/>
                    <a:pt x="1631" y="2751"/>
                  </a:cubicBezTo>
                  <a:cubicBezTo>
                    <a:pt x="1607" y="2835"/>
                    <a:pt x="1607" y="2930"/>
                    <a:pt x="1655" y="3001"/>
                  </a:cubicBezTo>
                  <a:cubicBezTo>
                    <a:pt x="1691" y="3073"/>
                    <a:pt x="1750" y="3156"/>
                    <a:pt x="1845" y="3180"/>
                  </a:cubicBezTo>
                  <a:cubicBezTo>
                    <a:pt x="1988" y="3227"/>
                    <a:pt x="2215" y="3299"/>
                    <a:pt x="2488" y="3358"/>
                  </a:cubicBezTo>
                  <a:lnTo>
                    <a:pt x="2465" y="3358"/>
                  </a:lnTo>
                  <a:lnTo>
                    <a:pt x="1893" y="3525"/>
                  </a:lnTo>
                  <a:cubicBezTo>
                    <a:pt x="1595" y="3608"/>
                    <a:pt x="1393" y="3882"/>
                    <a:pt x="1393" y="4180"/>
                  </a:cubicBezTo>
                  <a:lnTo>
                    <a:pt x="1393" y="5680"/>
                  </a:lnTo>
                  <a:cubicBezTo>
                    <a:pt x="1393" y="5811"/>
                    <a:pt x="1429" y="5930"/>
                    <a:pt x="1500" y="6037"/>
                  </a:cubicBezTo>
                  <a:lnTo>
                    <a:pt x="167" y="6037"/>
                  </a:lnTo>
                  <a:cubicBezTo>
                    <a:pt x="71" y="6037"/>
                    <a:pt x="0" y="6109"/>
                    <a:pt x="0" y="6204"/>
                  </a:cubicBezTo>
                  <a:cubicBezTo>
                    <a:pt x="0" y="6287"/>
                    <a:pt x="71" y="6371"/>
                    <a:pt x="167" y="6371"/>
                  </a:cubicBezTo>
                  <a:lnTo>
                    <a:pt x="345" y="6371"/>
                  </a:lnTo>
                  <a:lnTo>
                    <a:pt x="345" y="7930"/>
                  </a:lnTo>
                  <a:cubicBezTo>
                    <a:pt x="345" y="8014"/>
                    <a:pt x="417" y="8097"/>
                    <a:pt x="500" y="8097"/>
                  </a:cubicBezTo>
                  <a:cubicBezTo>
                    <a:pt x="595" y="8097"/>
                    <a:pt x="667" y="8014"/>
                    <a:pt x="667" y="7930"/>
                  </a:cubicBezTo>
                  <a:lnTo>
                    <a:pt x="667" y="7049"/>
                  </a:lnTo>
                  <a:lnTo>
                    <a:pt x="2072" y="7049"/>
                  </a:lnTo>
                  <a:lnTo>
                    <a:pt x="2072" y="7930"/>
                  </a:lnTo>
                  <a:cubicBezTo>
                    <a:pt x="2072" y="8014"/>
                    <a:pt x="2143" y="8097"/>
                    <a:pt x="2226" y="8097"/>
                  </a:cubicBezTo>
                  <a:cubicBezTo>
                    <a:pt x="2322" y="8097"/>
                    <a:pt x="2393" y="8014"/>
                    <a:pt x="2393" y="7930"/>
                  </a:cubicBezTo>
                  <a:lnTo>
                    <a:pt x="2393" y="7395"/>
                  </a:lnTo>
                  <a:lnTo>
                    <a:pt x="4155" y="7395"/>
                  </a:lnTo>
                  <a:lnTo>
                    <a:pt x="4155" y="7930"/>
                  </a:lnTo>
                  <a:cubicBezTo>
                    <a:pt x="4155" y="8014"/>
                    <a:pt x="4227" y="8097"/>
                    <a:pt x="4310" y="8097"/>
                  </a:cubicBezTo>
                  <a:cubicBezTo>
                    <a:pt x="4405" y="8097"/>
                    <a:pt x="4477" y="8014"/>
                    <a:pt x="4477" y="7930"/>
                  </a:cubicBezTo>
                  <a:lnTo>
                    <a:pt x="4477" y="7049"/>
                  </a:lnTo>
                  <a:lnTo>
                    <a:pt x="10370" y="7049"/>
                  </a:lnTo>
                  <a:lnTo>
                    <a:pt x="10370" y="7930"/>
                  </a:lnTo>
                  <a:cubicBezTo>
                    <a:pt x="10370" y="8014"/>
                    <a:pt x="10442" y="8097"/>
                    <a:pt x="10537" y="8097"/>
                  </a:cubicBezTo>
                  <a:cubicBezTo>
                    <a:pt x="10620" y="8097"/>
                    <a:pt x="10704" y="8014"/>
                    <a:pt x="10704" y="7930"/>
                  </a:cubicBezTo>
                  <a:lnTo>
                    <a:pt x="10704" y="6371"/>
                  </a:lnTo>
                  <a:lnTo>
                    <a:pt x="10882" y="6371"/>
                  </a:lnTo>
                  <a:cubicBezTo>
                    <a:pt x="10966" y="6371"/>
                    <a:pt x="11037" y="6287"/>
                    <a:pt x="11037" y="6204"/>
                  </a:cubicBezTo>
                  <a:cubicBezTo>
                    <a:pt x="11037" y="6109"/>
                    <a:pt x="10966" y="6037"/>
                    <a:pt x="10882" y="6037"/>
                  </a:cubicBezTo>
                  <a:lnTo>
                    <a:pt x="9894" y="6037"/>
                  </a:lnTo>
                  <a:cubicBezTo>
                    <a:pt x="9954" y="5930"/>
                    <a:pt x="10001" y="5811"/>
                    <a:pt x="10001" y="5680"/>
                  </a:cubicBezTo>
                  <a:lnTo>
                    <a:pt x="10001" y="4180"/>
                  </a:lnTo>
                  <a:cubicBezTo>
                    <a:pt x="10001" y="3882"/>
                    <a:pt x="9787" y="3608"/>
                    <a:pt x="9501" y="3525"/>
                  </a:cubicBezTo>
                  <a:lnTo>
                    <a:pt x="8930" y="3358"/>
                  </a:lnTo>
                  <a:cubicBezTo>
                    <a:pt x="8858" y="3335"/>
                    <a:pt x="8799" y="3275"/>
                    <a:pt x="8799" y="3180"/>
                  </a:cubicBezTo>
                  <a:lnTo>
                    <a:pt x="8799" y="3049"/>
                  </a:lnTo>
                  <a:cubicBezTo>
                    <a:pt x="8858" y="3001"/>
                    <a:pt x="8894" y="2977"/>
                    <a:pt x="8942" y="2918"/>
                  </a:cubicBezTo>
                  <a:cubicBezTo>
                    <a:pt x="9180" y="2692"/>
                    <a:pt x="9299" y="2382"/>
                    <a:pt x="9299" y="2049"/>
                  </a:cubicBezTo>
                  <a:lnTo>
                    <a:pt x="9299" y="1739"/>
                  </a:lnTo>
                  <a:lnTo>
                    <a:pt x="9358" y="1608"/>
                  </a:lnTo>
                  <a:cubicBezTo>
                    <a:pt x="9430" y="1453"/>
                    <a:pt x="9465" y="1311"/>
                    <a:pt x="9465" y="1144"/>
                  </a:cubicBezTo>
                  <a:lnTo>
                    <a:pt x="9465" y="310"/>
                  </a:lnTo>
                  <a:cubicBezTo>
                    <a:pt x="9465" y="215"/>
                    <a:pt x="9382" y="144"/>
                    <a:pt x="9299" y="144"/>
                  </a:cubicBezTo>
                  <a:lnTo>
                    <a:pt x="7739" y="144"/>
                  </a:lnTo>
                  <a:cubicBezTo>
                    <a:pt x="7168" y="144"/>
                    <a:pt x="6703" y="608"/>
                    <a:pt x="6703" y="1168"/>
                  </a:cubicBezTo>
                  <a:lnTo>
                    <a:pt x="6703" y="1191"/>
                  </a:lnTo>
                  <a:cubicBezTo>
                    <a:pt x="6703" y="1322"/>
                    <a:pt x="6739" y="1453"/>
                    <a:pt x="6798" y="1572"/>
                  </a:cubicBezTo>
                  <a:lnTo>
                    <a:pt x="6894" y="1739"/>
                  </a:lnTo>
                  <a:lnTo>
                    <a:pt x="6894" y="2001"/>
                  </a:lnTo>
                  <a:cubicBezTo>
                    <a:pt x="6894" y="2418"/>
                    <a:pt x="7096" y="2799"/>
                    <a:pt x="7406" y="3037"/>
                  </a:cubicBezTo>
                  <a:lnTo>
                    <a:pt x="7406" y="3180"/>
                  </a:lnTo>
                  <a:cubicBezTo>
                    <a:pt x="7406" y="3251"/>
                    <a:pt x="7346" y="3335"/>
                    <a:pt x="7275" y="3358"/>
                  </a:cubicBezTo>
                  <a:lnTo>
                    <a:pt x="6691" y="3525"/>
                  </a:lnTo>
                  <a:cubicBezTo>
                    <a:pt x="6394" y="3608"/>
                    <a:pt x="6203" y="3882"/>
                    <a:pt x="6203" y="4180"/>
                  </a:cubicBezTo>
                  <a:lnTo>
                    <a:pt x="6203" y="4311"/>
                  </a:lnTo>
                  <a:lnTo>
                    <a:pt x="6191" y="4311"/>
                  </a:lnTo>
                  <a:cubicBezTo>
                    <a:pt x="6013" y="4311"/>
                    <a:pt x="5858" y="4466"/>
                    <a:pt x="5858" y="4644"/>
                  </a:cubicBezTo>
                  <a:lnTo>
                    <a:pt x="5858" y="6025"/>
                  </a:lnTo>
                  <a:lnTo>
                    <a:pt x="5858" y="6037"/>
                  </a:lnTo>
                  <a:lnTo>
                    <a:pt x="5048" y="6037"/>
                  </a:lnTo>
                  <a:cubicBezTo>
                    <a:pt x="5108" y="5930"/>
                    <a:pt x="5144" y="5811"/>
                    <a:pt x="5144" y="5680"/>
                  </a:cubicBezTo>
                  <a:lnTo>
                    <a:pt x="5144" y="4180"/>
                  </a:lnTo>
                  <a:cubicBezTo>
                    <a:pt x="5144" y="3882"/>
                    <a:pt x="4941" y="3608"/>
                    <a:pt x="4655" y="3525"/>
                  </a:cubicBezTo>
                  <a:lnTo>
                    <a:pt x="4072" y="3358"/>
                  </a:lnTo>
                  <a:lnTo>
                    <a:pt x="4060" y="3358"/>
                  </a:lnTo>
                  <a:cubicBezTo>
                    <a:pt x="4346" y="3299"/>
                    <a:pt x="4560" y="3239"/>
                    <a:pt x="4703" y="3180"/>
                  </a:cubicBezTo>
                  <a:cubicBezTo>
                    <a:pt x="4786" y="3156"/>
                    <a:pt x="4846" y="3096"/>
                    <a:pt x="4893" y="3001"/>
                  </a:cubicBezTo>
                  <a:cubicBezTo>
                    <a:pt x="4941" y="2930"/>
                    <a:pt x="4941" y="2835"/>
                    <a:pt x="4905" y="2751"/>
                  </a:cubicBezTo>
                  <a:cubicBezTo>
                    <a:pt x="4763" y="2358"/>
                    <a:pt x="4655" y="1692"/>
                    <a:pt x="4643" y="1370"/>
                  </a:cubicBezTo>
                  <a:cubicBezTo>
                    <a:pt x="4584" y="572"/>
                    <a:pt x="4001" y="1"/>
                    <a:pt x="32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03" name="Google Shape;15003;p69"/>
            <p:cNvSpPr/>
            <p:nvPr/>
          </p:nvSpPr>
          <p:spPr>
            <a:xfrm>
              <a:off x="1611228" y="2679979"/>
              <a:ext cx="12250" cy="12708"/>
            </a:xfrm>
            <a:custGeom>
              <a:avLst/>
              <a:gdLst/>
              <a:ahLst/>
              <a:cxnLst/>
              <a:rect l="l" t="t" r="r" b="b"/>
              <a:pathLst>
                <a:path w="322" h="334" extrusionOk="0">
                  <a:moveTo>
                    <a:pt x="167" y="0"/>
                  </a:moveTo>
                  <a:cubicBezTo>
                    <a:pt x="72" y="0"/>
                    <a:pt x="0" y="83"/>
                    <a:pt x="0" y="167"/>
                  </a:cubicBezTo>
                  <a:cubicBezTo>
                    <a:pt x="0" y="262"/>
                    <a:pt x="72" y="334"/>
                    <a:pt x="167" y="334"/>
                  </a:cubicBezTo>
                  <a:cubicBezTo>
                    <a:pt x="250" y="334"/>
                    <a:pt x="322" y="262"/>
                    <a:pt x="322" y="167"/>
                  </a:cubicBezTo>
                  <a:cubicBezTo>
                    <a:pt x="322" y="83"/>
                    <a:pt x="250"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04" name="Google Shape;15004;p69"/>
          <p:cNvGrpSpPr/>
          <p:nvPr/>
        </p:nvGrpSpPr>
        <p:grpSpPr>
          <a:xfrm>
            <a:off x="854332" y="2523936"/>
            <a:ext cx="376358" cy="330109"/>
            <a:chOff x="854332" y="2447736"/>
            <a:chExt cx="376358" cy="330109"/>
          </a:xfrm>
        </p:grpSpPr>
        <p:sp>
          <p:nvSpPr>
            <p:cNvPr id="15005" name="Google Shape;15005;p69"/>
            <p:cNvSpPr/>
            <p:nvPr/>
          </p:nvSpPr>
          <p:spPr>
            <a:xfrm>
              <a:off x="854332" y="2483353"/>
              <a:ext cx="376358" cy="294491"/>
            </a:xfrm>
            <a:custGeom>
              <a:avLst/>
              <a:gdLst/>
              <a:ahLst/>
              <a:cxnLst/>
              <a:rect l="l" t="t" r="r" b="b"/>
              <a:pathLst>
                <a:path w="11824" h="9252" extrusionOk="0">
                  <a:moveTo>
                    <a:pt x="3311" y="334"/>
                  </a:moveTo>
                  <a:cubicBezTo>
                    <a:pt x="3632" y="334"/>
                    <a:pt x="3882" y="549"/>
                    <a:pt x="3882" y="810"/>
                  </a:cubicBezTo>
                  <a:lnTo>
                    <a:pt x="3882" y="846"/>
                  </a:lnTo>
                  <a:cubicBezTo>
                    <a:pt x="3703" y="775"/>
                    <a:pt x="3513" y="727"/>
                    <a:pt x="3311" y="727"/>
                  </a:cubicBezTo>
                  <a:cubicBezTo>
                    <a:pt x="3120" y="727"/>
                    <a:pt x="2930" y="775"/>
                    <a:pt x="2751" y="846"/>
                  </a:cubicBezTo>
                  <a:lnTo>
                    <a:pt x="2751" y="810"/>
                  </a:lnTo>
                  <a:cubicBezTo>
                    <a:pt x="2751" y="549"/>
                    <a:pt x="3001" y="334"/>
                    <a:pt x="3311" y="334"/>
                  </a:cubicBezTo>
                  <a:close/>
                  <a:moveTo>
                    <a:pt x="3311" y="1084"/>
                  </a:moveTo>
                  <a:cubicBezTo>
                    <a:pt x="3942" y="1084"/>
                    <a:pt x="4430" y="1584"/>
                    <a:pt x="4430" y="2203"/>
                  </a:cubicBezTo>
                  <a:cubicBezTo>
                    <a:pt x="4430" y="2323"/>
                    <a:pt x="4418" y="2442"/>
                    <a:pt x="4370" y="2561"/>
                  </a:cubicBezTo>
                  <a:cubicBezTo>
                    <a:pt x="3882" y="2049"/>
                    <a:pt x="3013" y="1858"/>
                    <a:pt x="2977" y="1858"/>
                  </a:cubicBezTo>
                  <a:cubicBezTo>
                    <a:pt x="2961" y="1855"/>
                    <a:pt x="2946" y="1854"/>
                    <a:pt x="2932" y="1854"/>
                  </a:cubicBezTo>
                  <a:cubicBezTo>
                    <a:pt x="2892" y="1854"/>
                    <a:pt x="2857" y="1865"/>
                    <a:pt x="2822" y="1882"/>
                  </a:cubicBezTo>
                  <a:cubicBezTo>
                    <a:pt x="2775" y="1918"/>
                    <a:pt x="2763" y="1965"/>
                    <a:pt x="2763" y="2025"/>
                  </a:cubicBezTo>
                  <a:cubicBezTo>
                    <a:pt x="2763" y="2037"/>
                    <a:pt x="2751" y="2156"/>
                    <a:pt x="2632" y="2275"/>
                  </a:cubicBezTo>
                  <a:cubicBezTo>
                    <a:pt x="2560" y="2346"/>
                    <a:pt x="2560" y="2454"/>
                    <a:pt x="2632" y="2513"/>
                  </a:cubicBezTo>
                  <a:cubicBezTo>
                    <a:pt x="2668" y="2549"/>
                    <a:pt x="2712" y="2567"/>
                    <a:pt x="2755" y="2567"/>
                  </a:cubicBezTo>
                  <a:cubicBezTo>
                    <a:pt x="2799" y="2567"/>
                    <a:pt x="2840" y="2549"/>
                    <a:pt x="2870" y="2513"/>
                  </a:cubicBezTo>
                  <a:cubicBezTo>
                    <a:pt x="2965" y="2406"/>
                    <a:pt x="3013" y="2323"/>
                    <a:pt x="3060" y="2227"/>
                  </a:cubicBezTo>
                  <a:cubicBezTo>
                    <a:pt x="3358" y="2323"/>
                    <a:pt x="3953" y="2525"/>
                    <a:pt x="4227" y="2918"/>
                  </a:cubicBezTo>
                  <a:cubicBezTo>
                    <a:pt x="4144" y="3358"/>
                    <a:pt x="3763" y="3692"/>
                    <a:pt x="3299" y="3692"/>
                  </a:cubicBezTo>
                  <a:cubicBezTo>
                    <a:pt x="2834" y="3692"/>
                    <a:pt x="2441" y="3335"/>
                    <a:pt x="2394" y="2858"/>
                  </a:cubicBezTo>
                  <a:cubicBezTo>
                    <a:pt x="2394" y="2823"/>
                    <a:pt x="2382" y="2811"/>
                    <a:pt x="2358" y="2775"/>
                  </a:cubicBezTo>
                  <a:cubicBezTo>
                    <a:pt x="2263" y="2596"/>
                    <a:pt x="2203" y="2406"/>
                    <a:pt x="2203" y="2203"/>
                  </a:cubicBezTo>
                  <a:cubicBezTo>
                    <a:pt x="2203" y="1572"/>
                    <a:pt x="2703" y="1084"/>
                    <a:pt x="3311" y="1084"/>
                  </a:cubicBezTo>
                  <a:close/>
                  <a:moveTo>
                    <a:pt x="3715" y="3989"/>
                  </a:moveTo>
                  <a:lnTo>
                    <a:pt x="3715" y="4168"/>
                  </a:lnTo>
                  <a:cubicBezTo>
                    <a:pt x="3703" y="4228"/>
                    <a:pt x="3715" y="4287"/>
                    <a:pt x="3751" y="4323"/>
                  </a:cubicBezTo>
                  <a:lnTo>
                    <a:pt x="3584" y="4478"/>
                  </a:lnTo>
                  <a:cubicBezTo>
                    <a:pt x="3507" y="4543"/>
                    <a:pt x="3415" y="4576"/>
                    <a:pt x="3322" y="4576"/>
                  </a:cubicBezTo>
                  <a:cubicBezTo>
                    <a:pt x="3230" y="4576"/>
                    <a:pt x="3138" y="4543"/>
                    <a:pt x="3060" y="4478"/>
                  </a:cubicBezTo>
                  <a:lnTo>
                    <a:pt x="2894" y="4323"/>
                  </a:lnTo>
                  <a:cubicBezTo>
                    <a:pt x="2930" y="4287"/>
                    <a:pt x="2941" y="4228"/>
                    <a:pt x="2941" y="4168"/>
                  </a:cubicBezTo>
                  <a:lnTo>
                    <a:pt x="2941" y="3989"/>
                  </a:lnTo>
                  <a:cubicBezTo>
                    <a:pt x="3060" y="4025"/>
                    <a:pt x="3191" y="4049"/>
                    <a:pt x="3334" y="4049"/>
                  </a:cubicBezTo>
                  <a:cubicBezTo>
                    <a:pt x="3465" y="4049"/>
                    <a:pt x="3596" y="4025"/>
                    <a:pt x="3715" y="3989"/>
                  </a:cubicBezTo>
                  <a:close/>
                  <a:moveTo>
                    <a:pt x="4049" y="4549"/>
                  </a:moveTo>
                  <a:lnTo>
                    <a:pt x="4620" y="4835"/>
                  </a:lnTo>
                  <a:cubicBezTo>
                    <a:pt x="4763" y="4894"/>
                    <a:pt x="4835" y="5025"/>
                    <a:pt x="4835" y="5180"/>
                  </a:cubicBezTo>
                  <a:lnTo>
                    <a:pt x="3346" y="5180"/>
                  </a:lnTo>
                  <a:cubicBezTo>
                    <a:pt x="3156" y="5180"/>
                    <a:pt x="2989" y="5335"/>
                    <a:pt x="2989" y="5537"/>
                  </a:cubicBezTo>
                  <a:lnTo>
                    <a:pt x="2989" y="6275"/>
                  </a:lnTo>
                  <a:lnTo>
                    <a:pt x="2596" y="6275"/>
                  </a:lnTo>
                  <a:lnTo>
                    <a:pt x="2596" y="5561"/>
                  </a:lnTo>
                  <a:cubicBezTo>
                    <a:pt x="2596" y="5466"/>
                    <a:pt x="2525" y="5382"/>
                    <a:pt x="2418" y="5382"/>
                  </a:cubicBezTo>
                  <a:cubicBezTo>
                    <a:pt x="2322" y="5382"/>
                    <a:pt x="2239" y="5454"/>
                    <a:pt x="2239" y="5561"/>
                  </a:cubicBezTo>
                  <a:lnTo>
                    <a:pt x="2239" y="6442"/>
                  </a:lnTo>
                  <a:cubicBezTo>
                    <a:pt x="2239" y="6525"/>
                    <a:pt x="2322" y="6621"/>
                    <a:pt x="2418" y="6621"/>
                  </a:cubicBezTo>
                  <a:lnTo>
                    <a:pt x="2989" y="6621"/>
                  </a:lnTo>
                  <a:lnTo>
                    <a:pt x="2989" y="7002"/>
                  </a:lnTo>
                  <a:lnTo>
                    <a:pt x="2989" y="7026"/>
                  </a:lnTo>
                  <a:lnTo>
                    <a:pt x="2227" y="7026"/>
                  </a:lnTo>
                  <a:cubicBezTo>
                    <a:pt x="2025" y="7026"/>
                    <a:pt x="1846" y="6847"/>
                    <a:pt x="1846" y="6633"/>
                  </a:cubicBezTo>
                  <a:lnTo>
                    <a:pt x="1846" y="5180"/>
                  </a:lnTo>
                  <a:lnTo>
                    <a:pt x="1822" y="5180"/>
                  </a:lnTo>
                  <a:cubicBezTo>
                    <a:pt x="1822" y="5025"/>
                    <a:pt x="1906" y="4894"/>
                    <a:pt x="2037" y="4835"/>
                  </a:cubicBezTo>
                  <a:lnTo>
                    <a:pt x="2620" y="4549"/>
                  </a:lnTo>
                  <a:lnTo>
                    <a:pt x="2822" y="4740"/>
                  </a:lnTo>
                  <a:cubicBezTo>
                    <a:pt x="2953" y="4882"/>
                    <a:pt x="3156" y="4942"/>
                    <a:pt x="3334" y="4942"/>
                  </a:cubicBezTo>
                  <a:cubicBezTo>
                    <a:pt x="3513" y="4942"/>
                    <a:pt x="3692" y="4882"/>
                    <a:pt x="3834" y="4740"/>
                  </a:cubicBezTo>
                  <a:lnTo>
                    <a:pt x="4049" y="4549"/>
                  </a:lnTo>
                  <a:close/>
                  <a:moveTo>
                    <a:pt x="5537" y="5513"/>
                  </a:moveTo>
                  <a:lnTo>
                    <a:pt x="5549" y="7002"/>
                  </a:lnTo>
                  <a:cubicBezTo>
                    <a:pt x="5549" y="7002"/>
                    <a:pt x="5549" y="7026"/>
                    <a:pt x="5537" y="7026"/>
                  </a:cubicBezTo>
                  <a:lnTo>
                    <a:pt x="3311" y="7026"/>
                  </a:lnTo>
                  <a:cubicBezTo>
                    <a:pt x="3311" y="7026"/>
                    <a:pt x="3299" y="7026"/>
                    <a:pt x="3299" y="7002"/>
                  </a:cubicBezTo>
                  <a:lnTo>
                    <a:pt x="3299" y="5537"/>
                  </a:lnTo>
                  <a:cubicBezTo>
                    <a:pt x="3299" y="5537"/>
                    <a:pt x="3299" y="5513"/>
                    <a:pt x="3311" y="5513"/>
                  </a:cubicBezTo>
                  <a:close/>
                  <a:moveTo>
                    <a:pt x="11097" y="7359"/>
                  </a:moveTo>
                  <a:lnTo>
                    <a:pt x="11097" y="7752"/>
                  </a:lnTo>
                  <a:lnTo>
                    <a:pt x="727" y="7752"/>
                  </a:lnTo>
                  <a:lnTo>
                    <a:pt x="727" y="7359"/>
                  </a:lnTo>
                  <a:close/>
                  <a:moveTo>
                    <a:pt x="3311" y="1"/>
                  </a:moveTo>
                  <a:cubicBezTo>
                    <a:pt x="2810" y="1"/>
                    <a:pt x="2406" y="370"/>
                    <a:pt x="2406" y="810"/>
                  </a:cubicBezTo>
                  <a:cubicBezTo>
                    <a:pt x="2406" y="894"/>
                    <a:pt x="2418" y="965"/>
                    <a:pt x="2441" y="1025"/>
                  </a:cubicBezTo>
                  <a:cubicBezTo>
                    <a:pt x="2084" y="1287"/>
                    <a:pt x="1858" y="1727"/>
                    <a:pt x="1858" y="2203"/>
                  </a:cubicBezTo>
                  <a:cubicBezTo>
                    <a:pt x="1858" y="2454"/>
                    <a:pt x="1929" y="2704"/>
                    <a:pt x="2048" y="2930"/>
                  </a:cubicBezTo>
                  <a:cubicBezTo>
                    <a:pt x="2096" y="3299"/>
                    <a:pt x="2298" y="3608"/>
                    <a:pt x="2584" y="3811"/>
                  </a:cubicBezTo>
                  <a:lnTo>
                    <a:pt x="2584" y="4168"/>
                  </a:lnTo>
                  <a:lnTo>
                    <a:pt x="2584" y="4180"/>
                  </a:lnTo>
                  <a:lnTo>
                    <a:pt x="1882" y="4537"/>
                  </a:lnTo>
                  <a:cubicBezTo>
                    <a:pt x="1632" y="4656"/>
                    <a:pt x="1489" y="4906"/>
                    <a:pt x="1489" y="5192"/>
                  </a:cubicBezTo>
                  <a:lnTo>
                    <a:pt x="1489" y="6645"/>
                  </a:lnTo>
                  <a:cubicBezTo>
                    <a:pt x="1489" y="6787"/>
                    <a:pt x="1525" y="6918"/>
                    <a:pt x="1584" y="7037"/>
                  </a:cubicBezTo>
                  <a:lnTo>
                    <a:pt x="179" y="7037"/>
                  </a:lnTo>
                  <a:cubicBezTo>
                    <a:pt x="84" y="7037"/>
                    <a:pt x="1" y="7109"/>
                    <a:pt x="1" y="7216"/>
                  </a:cubicBezTo>
                  <a:cubicBezTo>
                    <a:pt x="1" y="7323"/>
                    <a:pt x="72" y="7395"/>
                    <a:pt x="179" y="7395"/>
                  </a:cubicBezTo>
                  <a:lnTo>
                    <a:pt x="370" y="7395"/>
                  </a:lnTo>
                  <a:lnTo>
                    <a:pt x="370" y="9073"/>
                  </a:lnTo>
                  <a:cubicBezTo>
                    <a:pt x="370" y="9169"/>
                    <a:pt x="441" y="9252"/>
                    <a:pt x="548" y="9252"/>
                  </a:cubicBezTo>
                  <a:cubicBezTo>
                    <a:pt x="655" y="9252"/>
                    <a:pt x="727" y="9181"/>
                    <a:pt x="727" y="9073"/>
                  </a:cubicBezTo>
                  <a:lnTo>
                    <a:pt x="727" y="8133"/>
                  </a:lnTo>
                  <a:lnTo>
                    <a:pt x="11097" y="8133"/>
                  </a:lnTo>
                  <a:lnTo>
                    <a:pt x="11097" y="9073"/>
                  </a:lnTo>
                  <a:cubicBezTo>
                    <a:pt x="11097" y="9169"/>
                    <a:pt x="11169" y="9252"/>
                    <a:pt x="11276" y="9252"/>
                  </a:cubicBezTo>
                  <a:cubicBezTo>
                    <a:pt x="11383" y="9252"/>
                    <a:pt x="11454" y="9181"/>
                    <a:pt x="11454" y="9073"/>
                  </a:cubicBezTo>
                  <a:lnTo>
                    <a:pt x="11454" y="7395"/>
                  </a:lnTo>
                  <a:lnTo>
                    <a:pt x="11645" y="7395"/>
                  </a:lnTo>
                  <a:cubicBezTo>
                    <a:pt x="11740" y="7395"/>
                    <a:pt x="11823" y="7323"/>
                    <a:pt x="11823" y="7216"/>
                  </a:cubicBezTo>
                  <a:cubicBezTo>
                    <a:pt x="11812" y="7097"/>
                    <a:pt x="11740" y="7026"/>
                    <a:pt x="11633" y="7026"/>
                  </a:cubicBezTo>
                  <a:lnTo>
                    <a:pt x="5894" y="7026"/>
                  </a:lnTo>
                  <a:lnTo>
                    <a:pt x="5894" y="7002"/>
                  </a:lnTo>
                  <a:lnTo>
                    <a:pt x="5894" y="5537"/>
                  </a:lnTo>
                  <a:cubicBezTo>
                    <a:pt x="5894" y="5335"/>
                    <a:pt x="5727" y="5180"/>
                    <a:pt x="5537" y="5180"/>
                  </a:cubicBezTo>
                  <a:lnTo>
                    <a:pt x="5144" y="5180"/>
                  </a:lnTo>
                  <a:cubicBezTo>
                    <a:pt x="5144" y="4894"/>
                    <a:pt x="5001" y="4656"/>
                    <a:pt x="4739" y="4537"/>
                  </a:cubicBezTo>
                  <a:lnTo>
                    <a:pt x="4049" y="4180"/>
                  </a:lnTo>
                  <a:lnTo>
                    <a:pt x="4049" y="4168"/>
                  </a:lnTo>
                  <a:lnTo>
                    <a:pt x="4049" y="3811"/>
                  </a:lnTo>
                  <a:cubicBezTo>
                    <a:pt x="4323" y="3608"/>
                    <a:pt x="4537" y="3299"/>
                    <a:pt x="4584" y="2930"/>
                  </a:cubicBezTo>
                  <a:cubicBezTo>
                    <a:pt x="4715" y="2704"/>
                    <a:pt x="4775" y="2454"/>
                    <a:pt x="4775" y="2203"/>
                  </a:cubicBezTo>
                  <a:cubicBezTo>
                    <a:pt x="4775" y="1727"/>
                    <a:pt x="4549" y="1287"/>
                    <a:pt x="4192" y="1025"/>
                  </a:cubicBezTo>
                  <a:cubicBezTo>
                    <a:pt x="4203" y="953"/>
                    <a:pt x="4227" y="894"/>
                    <a:pt x="4227" y="810"/>
                  </a:cubicBezTo>
                  <a:cubicBezTo>
                    <a:pt x="4227" y="370"/>
                    <a:pt x="3811" y="1"/>
                    <a:pt x="331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06" name="Google Shape;15006;p69"/>
            <p:cNvSpPr/>
            <p:nvPr/>
          </p:nvSpPr>
          <p:spPr>
            <a:xfrm>
              <a:off x="983561" y="2677389"/>
              <a:ext cx="23140" cy="11395"/>
            </a:xfrm>
            <a:custGeom>
              <a:avLst/>
              <a:gdLst/>
              <a:ahLst/>
              <a:cxnLst/>
              <a:rect l="l" t="t" r="r" b="b"/>
              <a:pathLst>
                <a:path w="727" h="358" extrusionOk="0">
                  <a:moveTo>
                    <a:pt x="179" y="1"/>
                  </a:moveTo>
                  <a:cubicBezTo>
                    <a:pt x="84" y="1"/>
                    <a:pt x="1" y="72"/>
                    <a:pt x="1" y="179"/>
                  </a:cubicBezTo>
                  <a:cubicBezTo>
                    <a:pt x="1" y="275"/>
                    <a:pt x="72" y="358"/>
                    <a:pt x="179" y="358"/>
                  </a:cubicBezTo>
                  <a:lnTo>
                    <a:pt x="548" y="358"/>
                  </a:lnTo>
                  <a:cubicBezTo>
                    <a:pt x="644" y="358"/>
                    <a:pt x="727" y="287"/>
                    <a:pt x="727" y="179"/>
                  </a:cubicBezTo>
                  <a:cubicBezTo>
                    <a:pt x="727" y="72"/>
                    <a:pt x="655" y="1"/>
                    <a:pt x="54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07" name="Google Shape;15007;p69"/>
            <p:cNvSpPr/>
            <p:nvPr/>
          </p:nvSpPr>
          <p:spPr>
            <a:xfrm>
              <a:off x="1030925" y="2447736"/>
              <a:ext cx="187638" cy="183086"/>
            </a:xfrm>
            <a:custGeom>
              <a:avLst/>
              <a:gdLst/>
              <a:ahLst/>
              <a:cxnLst/>
              <a:rect l="l" t="t" r="r" b="b"/>
              <a:pathLst>
                <a:path w="5895" h="5752" extrusionOk="0">
                  <a:moveTo>
                    <a:pt x="5168" y="358"/>
                  </a:moveTo>
                  <a:cubicBezTo>
                    <a:pt x="5371" y="358"/>
                    <a:pt x="5549" y="536"/>
                    <a:pt x="5549" y="739"/>
                  </a:cubicBezTo>
                  <a:lnTo>
                    <a:pt x="5549" y="3692"/>
                  </a:lnTo>
                  <a:cubicBezTo>
                    <a:pt x="5549" y="3894"/>
                    <a:pt x="5371" y="4073"/>
                    <a:pt x="5168" y="4073"/>
                  </a:cubicBezTo>
                  <a:lnTo>
                    <a:pt x="2942" y="4073"/>
                  </a:lnTo>
                  <a:cubicBezTo>
                    <a:pt x="2918" y="4073"/>
                    <a:pt x="2870" y="4096"/>
                    <a:pt x="2846" y="4108"/>
                  </a:cubicBezTo>
                  <a:lnTo>
                    <a:pt x="1192" y="5311"/>
                  </a:lnTo>
                  <a:lnTo>
                    <a:pt x="1192" y="5311"/>
                  </a:lnTo>
                  <a:lnTo>
                    <a:pt x="1442" y="4299"/>
                  </a:lnTo>
                  <a:cubicBezTo>
                    <a:pt x="1453" y="4251"/>
                    <a:pt x="1442" y="4192"/>
                    <a:pt x="1418" y="4156"/>
                  </a:cubicBezTo>
                  <a:cubicBezTo>
                    <a:pt x="1382" y="4108"/>
                    <a:pt x="1322" y="4096"/>
                    <a:pt x="1275" y="4096"/>
                  </a:cubicBezTo>
                  <a:lnTo>
                    <a:pt x="727" y="4096"/>
                  </a:lnTo>
                  <a:cubicBezTo>
                    <a:pt x="525" y="4096"/>
                    <a:pt x="346" y="3918"/>
                    <a:pt x="346" y="3703"/>
                  </a:cubicBezTo>
                  <a:lnTo>
                    <a:pt x="346" y="739"/>
                  </a:lnTo>
                  <a:cubicBezTo>
                    <a:pt x="346" y="536"/>
                    <a:pt x="525" y="358"/>
                    <a:pt x="727" y="358"/>
                  </a:cubicBezTo>
                  <a:close/>
                  <a:moveTo>
                    <a:pt x="727" y="1"/>
                  </a:moveTo>
                  <a:cubicBezTo>
                    <a:pt x="322" y="1"/>
                    <a:pt x="1" y="322"/>
                    <a:pt x="1" y="727"/>
                  </a:cubicBezTo>
                  <a:lnTo>
                    <a:pt x="1" y="3692"/>
                  </a:lnTo>
                  <a:cubicBezTo>
                    <a:pt x="1" y="4084"/>
                    <a:pt x="322" y="4418"/>
                    <a:pt x="727" y="4418"/>
                  </a:cubicBezTo>
                  <a:lnTo>
                    <a:pt x="1049" y="4418"/>
                  </a:lnTo>
                  <a:lnTo>
                    <a:pt x="799" y="5430"/>
                  </a:lnTo>
                  <a:cubicBezTo>
                    <a:pt x="775" y="5537"/>
                    <a:pt x="822" y="5656"/>
                    <a:pt x="906" y="5716"/>
                  </a:cubicBezTo>
                  <a:cubicBezTo>
                    <a:pt x="953" y="5739"/>
                    <a:pt x="1013" y="5751"/>
                    <a:pt x="1049" y="5751"/>
                  </a:cubicBezTo>
                  <a:cubicBezTo>
                    <a:pt x="1120" y="5751"/>
                    <a:pt x="1156" y="5739"/>
                    <a:pt x="1203" y="5716"/>
                  </a:cubicBezTo>
                  <a:lnTo>
                    <a:pt x="2989" y="4418"/>
                  </a:lnTo>
                  <a:lnTo>
                    <a:pt x="5168" y="4418"/>
                  </a:lnTo>
                  <a:cubicBezTo>
                    <a:pt x="5561" y="4418"/>
                    <a:pt x="5894" y="4084"/>
                    <a:pt x="5894" y="3692"/>
                  </a:cubicBezTo>
                  <a:lnTo>
                    <a:pt x="5894" y="727"/>
                  </a:lnTo>
                  <a:cubicBezTo>
                    <a:pt x="5894" y="322"/>
                    <a:pt x="5561" y="1"/>
                    <a:pt x="516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08" name="Google Shape;15008;p69"/>
            <p:cNvSpPr/>
            <p:nvPr/>
          </p:nvSpPr>
          <p:spPr>
            <a:xfrm>
              <a:off x="1066574" y="2483353"/>
              <a:ext cx="28806" cy="11045"/>
            </a:xfrm>
            <a:custGeom>
              <a:avLst/>
              <a:gdLst/>
              <a:ahLst/>
              <a:cxnLst/>
              <a:rect l="l" t="t" r="r" b="b"/>
              <a:pathLst>
                <a:path w="905" h="347" extrusionOk="0">
                  <a:moveTo>
                    <a:pt x="179" y="1"/>
                  </a:moveTo>
                  <a:cubicBezTo>
                    <a:pt x="83" y="1"/>
                    <a:pt x="0" y="72"/>
                    <a:pt x="0" y="179"/>
                  </a:cubicBezTo>
                  <a:cubicBezTo>
                    <a:pt x="0" y="263"/>
                    <a:pt x="72" y="346"/>
                    <a:pt x="179" y="346"/>
                  </a:cubicBezTo>
                  <a:lnTo>
                    <a:pt x="726" y="346"/>
                  </a:lnTo>
                  <a:cubicBezTo>
                    <a:pt x="810" y="346"/>
                    <a:pt x="905" y="275"/>
                    <a:pt x="905" y="179"/>
                  </a:cubicBezTo>
                  <a:cubicBezTo>
                    <a:pt x="893" y="72"/>
                    <a:pt x="810" y="1"/>
                    <a:pt x="72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09" name="Google Shape;15009;p69"/>
            <p:cNvSpPr/>
            <p:nvPr/>
          </p:nvSpPr>
          <p:spPr>
            <a:xfrm>
              <a:off x="1107126" y="2483353"/>
              <a:ext cx="76201" cy="11045"/>
            </a:xfrm>
            <a:custGeom>
              <a:avLst/>
              <a:gdLst/>
              <a:ahLst/>
              <a:cxnLst/>
              <a:rect l="l" t="t" r="r" b="b"/>
              <a:pathLst>
                <a:path w="2394" h="347" extrusionOk="0">
                  <a:moveTo>
                    <a:pt x="179" y="1"/>
                  </a:moveTo>
                  <a:cubicBezTo>
                    <a:pt x="95" y="1"/>
                    <a:pt x="0" y="72"/>
                    <a:pt x="0" y="179"/>
                  </a:cubicBezTo>
                  <a:cubicBezTo>
                    <a:pt x="0" y="263"/>
                    <a:pt x="71" y="346"/>
                    <a:pt x="179" y="346"/>
                  </a:cubicBezTo>
                  <a:lnTo>
                    <a:pt x="2215" y="346"/>
                  </a:lnTo>
                  <a:cubicBezTo>
                    <a:pt x="2310" y="346"/>
                    <a:pt x="2393" y="275"/>
                    <a:pt x="2393" y="179"/>
                  </a:cubicBezTo>
                  <a:cubicBezTo>
                    <a:pt x="2393" y="72"/>
                    <a:pt x="2310" y="1"/>
                    <a:pt x="221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10" name="Google Shape;15010;p69"/>
            <p:cNvSpPr/>
            <p:nvPr/>
          </p:nvSpPr>
          <p:spPr>
            <a:xfrm>
              <a:off x="1065810" y="2512542"/>
              <a:ext cx="117516" cy="11395"/>
            </a:xfrm>
            <a:custGeom>
              <a:avLst/>
              <a:gdLst/>
              <a:ahLst/>
              <a:cxnLst/>
              <a:rect l="l" t="t" r="r" b="b"/>
              <a:pathLst>
                <a:path w="3692" h="358" extrusionOk="0">
                  <a:moveTo>
                    <a:pt x="179" y="1"/>
                  </a:moveTo>
                  <a:cubicBezTo>
                    <a:pt x="96" y="1"/>
                    <a:pt x="0" y="72"/>
                    <a:pt x="0" y="179"/>
                  </a:cubicBezTo>
                  <a:cubicBezTo>
                    <a:pt x="0" y="274"/>
                    <a:pt x="84" y="358"/>
                    <a:pt x="179" y="358"/>
                  </a:cubicBezTo>
                  <a:lnTo>
                    <a:pt x="3513" y="358"/>
                  </a:lnTo>
                  <a:cubicBezTo>
                    <a:pt x="3608" y="358"/>
                    <a:pt x="3691" y="286"/>
                    <a:pt x="3691" y="179"/>
                  </a:cubicBezTo>
                  <a:cubicBezTo>
                    <a:pt x="3691" y="72"/>
                    <a:pt x="3608" y="1"/>
                    <a:pt x="351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11" name="Google Shape;15011;p69"/>
            <p:cNvSpPr/>
            <p:nvPr/>
          </p:nvSpPr>
          <p:spPr>
            <a:xfrm>
              <a:off x="1065810" y="2542112"/>
              <a:ext cx="76583" cy="11395"/>
            </a:xfrm>
            <a:custGeom>
              <a:avLst/>
              <a:gdLst/>
              <a:ahLst/>
              <a:cxnLst/>
              <a:rect l="l" t="t" r="r" b="b"/>
              <a:pathLst>
                <a:path w="2406" h="358" extrusionOk="0">
                  <a:moveTo>
                    <a:pt x="179" y="0"/>
                  </a:moveTo>
                  <a:cubicBezTo>
                    <a:pt x="96" y="0"/>
                    <a:pt x="0" y="72"/>
                    <a:pt x="0" y="179"/>
                  </a:cubicBezTo>
                  <a:cubicBezTo>
                    <a:pt x="0" y="262"/>
                    <a:pt x="84" y="357"/>
                    <a:pt x="179" y="357"/>
                  </a:cubicBezTo>
                  <a:lnTo>
                    <a:pt x="2227" y="357"/>
                  </a:lnTo>
                  <a:cubicBezTo>
                    <a:pt x="2310" y="357"/>
                    <a:pt x="2405" y="274"/>
                    <a:pt x="2405" y="179"/>
                  </a:cubicBezTo>
                  <a:cubicBezTo>
                    <a:pt x="2405" y="72"/>
                    <a:pt x="2310" y="0"/>
                    <a:pt x="222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12" name="Google Shape;15012;p69"/>
            <p:cNvSpPr/>
            <p:nvPr/>
          </p:nvSpPr>
          <p:spPr>
            <a:xfrm>
              <a:off x="1154489" y="2542112"/>
              <a:ext cx="28838" cy="11395"/>
            </a:xfrm>
            <a:custGeom>
              <a:avLst/>
              <a:gdLst/>
              <a:ahLst/>
              <a:cxnLst/>
              <a:rect l="l" t="t" r="r" b="b"/>
              <a:pathLst>
                <a:path w="906" h="358" extrusionOk="0">
                  <a:moveTo>
                    <a:pt x="179" y="0"/>
                  </a:moveTo>
                  <a:cubicBezTo>
                    <a:pt x="96" y="0"/>
                    <a:pt x="0" y="72"/>
                    <a:pt x="0" y="179"/>
                  </a:cubicBezTo>
                  <a:cubicBezTo>
                    <a:pt x="0" y="262"/>
                    <a:pt x="72" y="357"/>
                    <a:pt x="179" y="357"/>
                  </a:cubicBezTo>
                  <a:lnTo>
                    <a:pt x="727" y="357"/>
                  </a:lnTo>
                  <a:cubicBezTo>
                    <a:pt x="822" y="357"/>
                    <a:pt x="905" y="274"/>
                    <a:pt x="905" y="179"/>
                  </a:cubicBezTo>
                  <a:cubicBezTo>
                    <a:pt x="905" y="72"/>
                    <a:pt x="822" y="0"/>
                    <a:pt x="72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13" name="Google Shape;15013;p69"/>
          <p:cNvGrpSpPr/>
          <p:nvPr/>
        </p:nvGrpSpPr>
        <p:grpSpPr>
          <a:xfrm>
            <a:off x="4206763" y="2527151"/>
            <a:ext cx="322151" cy="322374"/>
            <a:chOff x="4206763" y="2450951"/>
            <a:chExt cx="322151" cy="322374"/>
          </a:xfrm>
        </p:grpSpPr>
        <p:sp>
          <p:nvSpPr>
            <p:cNvPr id="15014" name="Google Shape;15014;p69"/>
            <p:cNvSpPr/>
            <p:nvPr/>
          </p:nvSpPr>
          <p:spPr>
            <a:xfrm>
              <a:off x="4206763" y="2571650"/>
              <a:ext cx="322151" cy="201675"/>
            </a:xfrm>
            <a:custGeom>
              <a:avLst/>
              <a:gdLst/>
              <a:ahLst/>
              <a:cxnLst/>
              <a:rect l="l" t="t" r="r" b="b"/>
              <a:pathLst>
                <a:path w="10121" h="6336" extrusionOk="0">
                  <a:moveTo>
                    <a:pt x="2691" y="2847"/>
                  </a:moveTo>
                  <a:lnTo>
                    <a:pt x="2691" y="6037"/>
                  </a:lnTo>
                  <a:lnTo>
                    <a:pt x="1393" y="6037"/>
                  </a:lnTo>
                  <a:lnTo>
                    <a:pt x="1393" y="2847"/>
                  </a:lnTo>
                  <a:close/>
                  <a:moveTo>
                    <a:pt x="5703" y="2049"/>
                  </a:moveTo>
                  <a:lnTo>
                    <a:pt x="5703" y="6037"/>
                  </a:lnTo>
                  <a:lnTo>
                    <a:pt x="4406" y="6037"/>
                  </a:lnTo>
                  <a:lnTo>
                    <a:pt x="4406" y="2049"/>
                  </a:lnTo>
                  <a:close/>
                  <a:moveTo>
                    <a:pt x="8704" y="299"/>
                  </a:moveTo>
                  <a:lnTo>
                    <a:pt x="8704" y="6037"/>
                  </a:lnTo>
                  <a:lnTo>
                    <a:pt x="7406" y="6037"/>
                  </a:lnTo>
                  <a:lnTo>
                    <a:pt x="7406" y="299"/>
                  </a:lnTo>
                  <a:close/>
                  <a:moveTo>
                    <a:pt x="7275" y="1"/>
                  </a:moveTo>
                  <a:cubicBezTo>
                    <a:pt x="7192" y="1"/>
                    <a:pt x="7132" y="61"/>
                    <a:pt x="7132" y="156"/>
                  </a:cubicBezTo>
                  <a:lnTo>
                    <a:pt x="7132" y="6037"/>
                  </a:lnTo>
                  <a:lnTo>
                    <a:pt x="6001" y="6037"/>
                  </a:lnTo>
                  <a:lnTo>
                    <a:pt x="6001" y="1894"/>
                  </a:lnTo>
                  <a:cubicBezTo>
                    <a:pt x="6001" y="1811"/>
                    <a:pt x="5941" y="1751"/>
                    <a:pt x="5846" y="1751"/>
                  </a:cubicBezTo>
                  <a:lnTo>
                    <a:pt x="4275" y="1751"/>
                  </a:lnTo>
                  <a:cubicBezTo>
                    <a:pt x="4179" y="1751"/>
                    <a:pt x="4120" y="1811"/>
                    <a:pt x="4120" y="1894"/>
                  </a:cubicBezTo>
                  <a:lnTo>
                    <a:pt x="4120" y="6037"/>
                  </a:lnTo>
                  <a:lnTo>
                    <a:pt x="2989" y="6037"/>
                  </a:lnTo>
                  <a:lnTo>
                    <a:pt x="2989" y="2704"/>
                  </a:lnTo>
                  <a:cubicBezTo>
                    <a:pt x="2989" y="2608"/>
                    <a:pt x="2929" y="2549"/>
                    <a:pt x="2846" y="2549"/>
                  </a:cubicBezTo>
                  <a:lnTo>
                    <a:pt x="1262" y="2549"/>
                  </a:lnTo>
                  <a:cubicBezTo>
                    <a:pt x="1167" y="2549"/>
                    <a:pt x="1119" y="2608"/>
                    <a:pt x="1119" y="2704"/>
                  </a:cubicBezTo>
                  <a:lnTo>
                    <a:pt x="1119" y="6037"/>
                  </a:lnTo>
                  <a:lnTo>
                    <a:pt x="143" y="6037"/>
                  </a:lnTo>
                  <a:cubicBezTo>
                    <a:pt x="60" y="6037"/>
                    <a:pt x="0" y="6097"/>
                    <a:pt x="0" y="6180"/>
                  </a:cubicBezTo>
                  <a:cubicBezTo>
                    <a:pt x="0" y="6276"/>
                    <a:pt x="60" y="6335"/>
                    <a:pt x="143" y="6335"/>
                  </a:cubicBezTo>
                  <a:lnTo>
                    <a:pt x="9966" y="6335"/>
                  </a:lnTo>
                  <a:cubicBezTo>
                    <a:pt x="10061" y="6335"/>
                    <a:pt x="10121" y="6276"/>
                    <a:pt x="10121" y="6180"/>
                  </a:cubicBezTo>
                  <a:cubicBezTo>
                    <a:pt x="10121" y="6109"/>
                    <a:pt x="10049" y="6037"/>
                    <a:pt x="9966" y="6037"/>
                  </a:cubicBezTo>
                  <a:lnTo>
                    <a:pt x="9001" y="6037"/>
                  </a:lnTo>
                  <a:lnTo>
                    <a:pt x="9001" y="156"/>
                  </a:lnTo>
                  <a:cubicBezTo>
                    <a:pt x="9001" y="61"/>
                    <a:pt x="8942" y="1"/>
                    <a:pt x="885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15" name="Google Shape;15015;p69"/>
            <p:cNvSpPr/>
            <p:nvPr/>
          </p:nvSpPr>
          <p:spPr>
            <a:xfrm>
              <a:off x="4210933" y="2450951"/>
              <a:ext cx="308878" cy="185537"/>
            </a:xfrm>
            <a:custGeom>
              <a:avLst/>
              <a:gdLst/>
              <a:ahLst/>
              <a:cxnLst/>
              <a:rect l="l" t="t" r="r" b="b"/>
              <a:pathLst>
                <a:path w="9704" h="5829" extrusionOk="0">
                  <a:moveTo>
                    <a:pt x="9212" y="1"/>
                  </a:moveTo>
                  <a:cubicBezTo>
                    <a:pt x="9189" y="1"/>
                    <a:pt x="9167" y="3"/>
                    <a:pt x="9144" y="7"/>
                  </a:cubicBezTo>
                  <a:lnTo>
                    <a:pt x="7870" y="162"/>
                  </a:lnTo>
                  <a:cubicBezTo>
                    <a:pt x="7620" y="197"/>
                    <a:pt x="7442" y="435"/>
                    <a:pt x="7477" y="685"/>
                  </a:cubicBezTo>
                  <a:cubicBezTo>
                    <a:pt x="7500" y="920"/>
                    <a:pt x="7711" y="1092"/>
                    <a:pt x="7944" y="1092"/>
                  </a:cubicBezTo>
                  <a:cubicBezTo>
                    <a:pt x="7959" y="1092"/>
                    <a:pt x="7974" y="1092"/>
                    <a:pt x="7989" y="1090"/>
                  </a:cubicBezTo>
                  <a:lnTo>
                    <a:pt x="8096" y="1066"/>
                  </a:lnTo>
                  <a:lnTo>
                    <a:pt x="8096" y="1066"/>
                  </a:lnTo>
                  <a:cubicBezTo>
                    <a:pt x="6537" y="2876"/>
                    <a:pt x="4691" y="3805"/>
                    <a:pt x="3382" y="4269"/>
                  </a:cubicBezTo>
                  <a:cubicBezTo>
                    <a:pt x="1739" y="4853"/>
                    <a:pt x="476" y="4912"/>
                    <a:pt x="465" y="4912"/>
                  </a:cubicBezTo>
                  <a:cubicBezTo>
                    <a:pt x="203" y="4924"/>
                    <a:pt x="0" y="5138"/>
                    <a:pt x="12" y="5388"/>
                  </a:cubicBezTo>
                  <a:cubicBezTo>
                    <a:pt x="36" y="5638"/>
                    <a:pt x="226" y="5829"/>
                    <a:pt x="476" y="5829"/>
                  </a:cubicBezTo>
                  <a:lnTo>
                    <a:pt x="488" y="5829"/>
                  </a:lnTo>
                  <a:cubicBezTo>
                    <a:pt x="548" y="5829"/>
                    <a:pt x="1893" y="5793"/>
                    <a:pt x="3667" y="5150"/>
                  </a:cubicBezTo>
                  <a:cubicBezTo>
                    <a:pt x="4656" y="4793"/>
                    <a:pt x="5596" y="4317"/>
                    <a:pt x="6442" y="3745"/>
                  </a:cubicBezTo>
                  <a:cubicBezTo>
                    <a:pt x="6525" y="3710"/>
                    <a:pt x="6537" y="3614"/>
                    <a:pt x="6489" y="3543"/>
                  </a:cubicBezTo>
                  <a:cubicBezTo>
                    <a:pt x="6458" y="3497"/>
                    <a:pt x="6413" y="3471"/>
                    <a:pt x="6365" y="3471"/>
                  </a:cubicBezTo>
                  <a:cubicBezTo>
                    <a:pt x="6339" y="3471"/>
                    <a:pt x="6312" y="3478"/>
                    <a:pt x="6287" y="3495"/>
                  </a:cubicBezTo>
                  <a:cubicBezTo>
                    <a:pt x="5453" y="4067"/>
                    <a:pt x="4537" y="4519"/>
                    <a:pt x="3560" y="4865"/>
                  </a:cubicBezTo>
                  <a:cubicBezTo>
                    <a:pt x="1834" y="5484"/>
                    <a:pt x="536" y="5519"/>
                    <a:pt x="476" y="5531"/>
                  </a:cubicBezTo>
                  <a:cubicBezTo>
                    <a:pt x="393" y="5531"/>
                    <a:pt x="310" y="5460"/>
                    <a:pt x="310" y="5377"/>
                  </a:cubicBezTo>
                  <a:cubicBezTo>
                    <a:pt x="310" y="5281"/>
                    <a:pt x="393" y="5210"/>
                    <a:pt x="476" y="5198"/>
                  </a:cubicBezTo>
                  <a:cubicBezTo>
                    <a:pt x="488" y="5198"/>
                    <a:pt x="1798" y="5150"/>
                    <a:pt x="3489" y="4543"/>
                  </a:cubicBezTo>
                  <a:cubicBezTo>
                    <a:pt x="4894" y="4031"/>
                    <a:pt x="6918" y="3007"/>
                    <a:pt x="8573" y="947"/>
                  </a:cubicBezTo>
                  <a:cubicBezTo>
                    <a:pt x="8664" y="856"/>
                    <a:pt x="8579" y="709"/>
                    <a:pt x="8456" y="709"/>
                  </a:cubicBezTo>
                  <a:cubicBezTo>
                    <a:pt x="8451" y="709"/>
                    <a:pt x="8447" y="709"/>
                    <a:pt x="8442" y="709"/>
                  </a:cubicBezTo>
                  <a:lnTo>
                    <a:pt x="7966" y="769"/>
                  </a:lnTo>
                  <a:cubicBezTo>
                    <a:pt x="7951" y="772"/>
                    <a:pt x="7937" y="774"/>
                    <a:pt x="7924" y="774"/>
                  </a:cubicBezTo>
                  <a:cubicBezTo>
                    <a:pt x="7850" y="774"/>
                    <a:pt x="7797" y="720"/>
                    <a:pt x="7787" y="650"/>
                  </a:cubicBezTo>
                  <a:cubicBezTo>
                    <a:pt x="7751" y="554"/>
                    <a:pt x="7835" y="459"/>
                    <a:pt x="7930" y="447"/>
                  </a:cubicBezTo>
                  <a:lnTo>
                    <a:pt x="9204" y="281"/>
                  </a:lnTo>
                  <a:cubicBezTo>
                    <a:pt x="9210" y="280"/>
                    <a:pt x="9216" y="280"/>
                    <a:pt x="9222" y="280"/>
                  </a:cubicBezTo>
                  <a:cubicBezTo>
                    <a:pt x="9311" y="280"/>
                    <a:pt x="9394" y="358"/>
                    <a:pt x="9394" y="447"/>
                  </a:cubicBezTo>
                  <a:lnTo>
                    <a:pt x="9394" y="1709"/>
                  </a:lnTo>
                  <a:cubicBezTo>
                    <a:pt x="9394" y="1805"/>
                    <a:pt x="9323" y="1876"/>
                    <a:pt x="9228" y="1876"/>
                  </a:cubicBezTo>
                  <a:cubicBezTo>
                    <a:pt x="9132" y="1876"/>
                    <a:pt x="9061" y="1805"/>
                    <a:pt x="9061" y="1709"/>
                  </a:cubicBezTo>
                  <a:lnTo>
                    <a:pt x="9061" y="1328"/>
                  </a:lnTo>
                  <a:cubicBezTo>
                    <a:pt x="9061" y="1269"/>
                    <a:pt x="9025" y="1209"/>
                    <a:pt x="8978" y="1186"/>
                  </a:cubicBezTo>
                  <a:cubicBezTo>
                    <a:pt x="8963" y="1183"/>
                    <a:pt x="8948" y="1181"/>
                    <a:pt x="8932" y="1181"/>
                  </a:cubicBezTo>
                  <a:cubicBezTo>
                    <a:pt x="8882" y="1181"/>
                    <a:pt x="8829" y="1197"/>
                    <a:pt x="8811" y="1233"/>
                  </a:cubicBezTo>
                  <a:cubicBezTo>
                    <a:pt x="8263" y="1924"/>
                    <a:pt x="7620" y="2531"/>
                    <a:pt x="6930" y="3067"/>
                  </a:cubicBezTo>
                  <a:cubicBezTo>
                    <a:pt x="6870" y="3114"/>
                    <a:pt x="6858" y="3210"/>
                    <a:pt x="6906" y="3269"/>
                  </a:cubicBezTo>
                  <a:cubicBezTo>
                    <a:pt x="6936" y="3307"/>
                    <a:pt x="6985" y="3330"/>
                    <a:pt x="7032" y="3330"/>
                  </a:cubicBezTo>
                  <a:cubicBezTo>
                    <a:pt x="7060" y="3330"/>
                    <a:pt x="7086" y="3322"/>
                    <a:pt x="7108" y="3305"/>
                  </a:cubicBezTo>
                  <a:cubicBezTo>
                    <a:pt x="7704" y="2840"/>
                    <a:pt x="8275" y="2305"/>
                    <a:pt x="8775" y="1745"/>
                  </a:cubicBezTo>
                  <a:cubicBezTo>
                    <a:pt x="8799" y="1995"/>
                    <a:pt x="8989" y="2186"/>
                    <a:pt x="9239" y="2186"/>
                  </a:cubicBezTo>
                  <a:cubicBezTo>
                    <a:pt x="9490" y="2186"/>
                    <a:pt x="9704" y="1983"/>
                    <a:pt x="9704" y="1721"/>
                  </a:cubicBezTo>
                  <a:lnTo>
                    <a:pt x="9704" y="459"/>
                  </a:lnTo>
                  <a:cubicBezTo>
                    <a:pt x="9680" y="328"/>
                    <a:pt x="9620" y="209"/>
                    <a:pt x="9513" y="126"/>
                  </a:cubicBezTo>
                  <a:cubicBezTo>
                    <a:pt x="9425" y="47"/>
                    <a:pt x="9319" y="1"/>
                    <a:pt x="921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16" name="Google Shape;15016;p69"/>
          <p:cNvGrpSpPr/>
          <p:nvPr/>
        </p:nvGrpSpPr>
        <p:grpSpPr>
          <a:xfrm>
            <a:off x="7528096" y="2526259"/>
            <a:ext cx="327976" cy="324316"/>
            <a:chOff x="7528096" y="2450059"/>
            <a:chExt cx="327976" cy="324316"/>
          </a:xfrm>
        </p:grpSpPr>
        <p:sp>
          <p:nvSpPr>
            <p:cNvPr id="15017" name="Google Shape;15017;p69"/>
            <p:cNvSpPr/>
            <p:nvPr/>
          </p:nvSpPr>
          <p:spPr>
            <a:xfrm>
              <a:off x="7569411" y="2697187"/>
              <a:ext cx="26928" cy="25623"/>
            </a:xfrm>
            <a:custGeom>
              <a:avLst/>
              <a:gdLst/>
              <a:ahLst/>
              <a:cxnLst/>
              <a:rect l="l" t="t" r="r" b="b"/>
              <a:pathLst>
                <a:path w="846" h="805" extrusionOk="0">
                  <a:moveTo>
                    <a:pt x="679" y="1"/>
                  </a:moveTo>
                  <a:cubicBezTo>
                    <a:pt x="640" y="1"/>
                    <a:pt x="602" y="16"/>
                    <a:pt x="572" y="46"/>
                  </a:cubicBezTo>
                  <a:lnTo>
                    <a:pt x="60" y="558"/>
                  </a:lnTo>
                  <a:cubicBezTo>
                    <a:pt x="0" y="617"/>
                    <a:pt x="0" y="700"/>
                    <a:pt x="60" y="760"/>
                  </a:cubicBezTo>
                  <a:cubicBezTo>
                    <a:pt x="96" y="790"/>
                    <a:pt x="134" y="805"/>
                    <a:pt x="172" y="805"/>
                  </a:cubicBezTo>
                  <a:cubicBezTo>
                    <a:pt x="209" y="805"/>
                    <a:pt x="244" y="790"/>
                    <a:pt x="274" y="760"/>
                  </a:cubicBezTo>
                  <a:lnTo>
                    <a:pt x="786" y="260"/>
                  </a:lnTo>
                  <a:cubicBezTo>
                    <a:pt x="846" y="200"/>
                    <a:pt x="846" y="105"/>
                    <a:pt x="786" y="46"/>
                  </a:cubicBezTo>
                  <a:cubicBezTo>
                    <a:pt x="756" y="16"/>
                    <a:pt x="718" y="1"/>
                    <a:pt x="6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18" name="Google Shape;15018;p69"/>
            <p:cNvSpPr/>
            <p:nvPr/>
          </p:nvSpPr>
          <p:spPr>
            <a:xfrm>
              <a:off x="7600859" y="2728667"/>
              <a:ext cx="26578" cy="25591"/>
            </a:xfrm>
            <a:custGeom>
              <a:avLst/>
              <a:gdLst/>
              <a:ahLst/>
              <a:cxnLst/>
              <a:rect l="l" t="t" r="r" b="b"/>
              <a:pathLst>
                <a:path w="835" h="804" extrusionOk="0">
                  <a:moveTo>
                    <a:pt x="673" y="0"/>
                  </a:moveTo>
                  <a:cubicBezTo>
                    <a:pt x="638" y="0"/>
                    <a:pt x="602" y="15"/>
                    <a:pt x="572" y="45"/>
                  </a:cubicBezTo>
                  <a:lnTo>
                    <a:pt x="60" y="545"/>
                  </a:lnTo>
                  <a:cubicBezTo>
                    <a:pt x="1" y="604"/>
                    <a:pt x="1" y="700"/>
                    <a:pt x="60" y="759"/>
                  </a:cubicBezTo>
                  <a:cubicBezTo>
                    <a:pt x="90" y="789"/>
                    <a:pt x="129" y="804"/>
                    <a:pt x="167" y="804"/>
                  </a:cubicBezTo>
                  <a:cubicBezTo>
                    <a:pt x="206" y="804"/>
                    <a:pt x="245" y="789"/>
                    <a:pt x="274" y="759"/>
                  </a:cubicBezTo>
                  <a:lnTo>
                    <a:pt x="775" y="247"/>
                  </a:lnTo>
                  <a:cubicBezTo>
                    <a:pt x="834" y="188"/>
                    <a:pt x="834" y="104"/>
                    <a:pt x="775" y="45"/>
                  </a:cubicBezTo>
                  <a:cubicBezTo>
                    <a:pt x="745" y="15"/>
                    <a:pt x="709" y="0"/>
                    <a:pt x="6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19" name="Google Shape;15019;p69"/>
            <p:cNvSpPr/>
            <p:nvPr/>
          </p:nvSpPr>
          <p:spPr>
            <a:xfrm>
              <a:off x="7585326" y="2713102"/>
              <a:ext cx="26546" cy="25241"/>
            </a:xfrm>
            <a:custGeom>
              <a:avLst/>
              <a:gdLst/>
              <a:ahLst/>
              <a:cxnLst/>
              <a:rect l="l" t="t" r="r" b="b"/>
              <a:pathLst>
                <a:path w="834" h="793" extrusionOk="0">
                  <a:moveTo>
                    <a:pt x="667" y="1"/>
                  </a:moveTo>
                  <a:cubicBezTo>
                    <a:pt x="629" y="1"/>
                    <a:pt x="590" y="16"/>
                    <a:pt x="560" y="46"/>
                  </a:cubicBezTo>
                  <a:lnTo>
                    <a:pt x="60" y="546"/>
                  </a:lnTo>
                  <a:cubicBezTo>
                    <a:pt x="0" y="605"/>
                    <a:pt x="0" y="700"/>
                    <a:pt x="60" y="748"/>
                  </a:cubicBezTo>
                  <a:cubicBezTo>
                    <a:pt x="90" y="778"/>
                    <a:pt x="125" y="793"/>
                    <a:pt x="161" y="793"/>
                  </a:cubicBezTo>
                  <a:cubicBezTo>
                    <a:pt x="197" y="793"/>
                    <a:pt x="233" y="778"/>
                    <a:pt x="262" y="748"/>
                  </a:cubicBezTo>
                  <a:lnTo>
                    <a:pt x="774" y="248"/>
                  </a:lnTo>
                  <a:cubicBezTo>
                    <a:pt x="834" y="189"/>
                    <a:pt x="834" y="105"/>
                    <a:pt x="774" y="46"/>
                  </a:cubicBezTo>
                  <a:cubicBezTo>
                    <a:pt x="745" y="16"/>
                    <a:pt x="706" y="1"/>
                    <a:pt x="6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20" name="Google Shape;15020;p69"/>
            <p:cNvSpPr/>
            <p:nvPr/>
          </p:nvSpPr>
          <p:spPr>
            <a:xfrm>
              <a:off x="7528096" y="2450059"/>
              <a:ext cx="327976" cy="324316"/>
            </a:xfrm>
            <a:custGeom>
              <a:avLst/>
              <a:gdLst/>
              <a:ahLst/>
              <a:cxnLst/>
              <a:rect l="l" t="t" r="r" b="b"/>
              <a:pathLst>
                <a:path w="10304" h="10189" extrusionOk="0">
                  <a:moveTo>
                    <a:pt x="9954" y="309"/>
                  </a:moveTo>
                  <a:lnTo>
                    <a:pt x="9538" y="1761"/>
                  </a:lnTo>
                  <a:lnTo>
                    <a:pt x="8514" y="725"/>
                  </a:lnTo>
                  <a:lnTo>
                    <a:pt x="9954" y="309"/>
                  </a:lnTo>
                  <a:close/>
                  <a:moveTo>
                    <a:pt x="4311" y="3369"/>
                  </a:moveTo>
                  <a:lnTo>
                    <a:pt x="2501" y="5178"/>
                  </a:lnTo>
                  <a:lnTo>
                    <a:pt x="429" y="5012"/>
                  </a:lnTo>
                  <a:cubicBezTo>
                    <a:pt x="394" y="5012"/>
                    <a:pt x="382" y="4988"/>
                    <a:pt x="417" y="4952"/>
                  </a:cubicBezTo>
                  <a:cubicBezTo>
                    <a:pt x="1310" y="4059"/>
                    <a:pt x="2477" y="3523"/>
                    <a:pt x="3727" y="3404"/>
                  </a:cubicBezTo>
                  <a:lnTo>
                    <a:pt x="4311" y="3369"/>
                  </a:lnTo>
                  <a:close/>
                  <a:moveTo>
                    <a:pt x="2537" y="5571"/>
                  </a:moveTo>
                  <a:lnTo>
                    <a:pt x="3358" y="6381"/>
                  </a:lnTo>
                  <a:lnTo>
                    <a:pt x="3049" y="6702"/>
                  </a:lnTo>
                  <a:cubicBezTo>
                    <a:pt x="2715" y="6369"/>
                    <a:pt x="2299" y="5952"/>
                    <a:pt x="2227" y="5893"/>
                  </a:cubicBezTo>
                  <a:lnTo>
                    <a:pt x="2537" y="5571"/>
                  </a:lnTo>
                  <a:close/>
                  <a:moveTo>
                    <a:pt x="2418" y="6464"/>
                  </a:moveTo>
                  <a:lnTo>
                    <a:pt x="2834" y="6881"/>
                  </a:lnTo>
                  <a:lnTo>
                    <a:pt x="2465" y="7250"/>
                  </a:lnTo>
                  <a:cubicBezTo>
                    <a:pt x="2453" y="7262"/>
                    <a:pt x="2441" y="7298"/>
                    <a:pt x="2418" y="7310"/>
                  </a:cubicBezTo>
                  <a:lnTo>
                    <a:pt x="2049" y="6940"/>
                  </a:lnTo>
                  <a:cubicBezTo>
                    <a:pt x="2025" y="6905"/>
                    <a:pt x="2025" y="6857"/>
                    <a:pt x="2049" y="6833"/>
                  </a:cubicBezTo>
                  <a:lnTo>
                    <a:pt x="2418" y="6464"/>
                  </a:lnTo>
                  <a:close/>
                  <a:moveTo>
                    <a:pt x="8168" y="821"/>
                  </a:moveTo>
                  <a:lnTo>
                    <a:pt x="9418" y="2071"/>
                  </a:lnTo>
                  <a:lnTo>
                    <a:pt x="9061" y="3380"/>
                  </a:lnTo>
                  <a:lnTo>
                    <a:pt x="4906" y="7536"/>
                  </a:lnTo>
                  <a:lnTo>
                    <a:pt x="4084" y="6714"/>
                  </a:lnTo>
                  <a:lnTo>
                    <a:pt x="5978" y="4821"/>
                  </a:lnTo>
                  <a:cubicBezTo>
                    <a:pt x="6109" y="4690"/>
                    <a:pt x="6144" y="4452"/>
                    <a:pt x="5966" y="4273"/>
                  </a:cubicBezTo>
                  <a:cubicBezTo>
                    <a:pt x="5888" y="4196"/>
                    <a:pt x="5790" y="4157"/>
                    <a:pt x="5693" y="4157"/>
                  </a:cubicBezTo>
                  <a:cubicBezTo>
                    <a:pt x="5597" y="4157"/>
                    <a:pt x="5501" y="4196"/>
                    <a:pt x="5430" y="4273"/>
                  </a:cubicBezTo>
                  <a:lnTo>
                    <a:pt x="3537" y="6167"/>
                  </a:lnTo>
                  <a:lnTo>
                    <a:pt x="2715" y="5345"/>
                  </a:lnTo>
                  <a:lnTo>
                    <a:pt x="6871" y="1190"/>
                  </a:lnTo>
                  <a:lnTo>
                    <a:pt x="8168" y="821"/>
                  </a:lnTo>
                  <a:close/>
                  <a:moveTo>
                    <a:pt x="5711" y="4485"/>
                  </a:moveTo>
                  <a:cubicBezTo>
                    <a:pt x="5733" y="4485"/>
                    <a:pt x="5757" y="4494"/>
                    <a:pt x="5775" y="4512"/>
                  </a:cubicBezTo>
                  <a:cubicBezTo>
                    <a:pt x="5799" y="4535"/>
                    <a:pt x="5799" y="4595"/>
                    <a:pt x="5775" y="4631"/>
                  </a:cubicBezTo>
                  <a:lnTo>
                    <a:pt x="3775" y="6619"/>
                  </a:lnTo>
                  <a:cubicBezTo>
                    <a:pt x="3692" y="6714"/>
                    <a:pt x="2894" y="7488"/>
                    <a:pt x="2811" y="7595"/>
                  </a:cubicBezTo>
                  <a:cubicBezTo>
                    <a:pt x="2793" y="7607"/>
                    <a:pt x="2769" y="7613"/>
                    <a:pt x="2747" y="7613"/>
                  </a:cubicBezTo>
                  <a:cubicBezTo>
                    <a:pt x="2724" y="7613"/>
                    <a:pt x="2703" y="7607"/>
                    <a:pt x="2691" y="7595"/>
                  </a:cubicBezTo>
                  <a:cubicBezTo>
                    <a:pt x="2656" y="7560"/>
                    <a:pt x="2656" y="7500"/>
                    <a:pt x="2691" y="7476"/>
                  </a:cubicBezTo>
                  <a:lnTo>
                    <a:pt x="5656" y="4512"/>
                  </a:lnTo>
                  <a:cubicBezTo>
                    <a:pt x="5668" y="4494"/>
                    <a:pt x="5689" y="4485"/>
                    <a:pt x="5711" y="4485"/>
                  </a:cubicBezTo>
                  <a:close/>
                  <a:moveTo>
                    <a:pt x="3894" y="6917"/>
                  </a:moveTo>
                  <a:lnTo>
                    <a:pt x="4716" y="7738"/>
                  </a:lnTo>
                  <a:lnTo>
                    <a:pt x="4406" y="8036"/>
                  </a:lnTo>
                  <a:lnTo>
                    <a:pt x="4382" y="8036"/>
                  </a:lnTo>
                  <a:lnTo>
                    <a:pt x="3584" y="7238"/>
                  </a:lnTo>
                  <a:lnTo>
                    <a:pt x="3894" y="6917"/>
                  </a:lnTo>
                  <a:close/>
                  <a:moveTo>
                    <a:pt x="3394" y="7452"/>
                  </a:moveTo>
                  <a:lnTo>
                    <a:pt x="3811" y="7869"/>
                  </a:lnTo>
                  <a:lnTo>
                    <a:pt x="3430" y="8226"/>
                  </a:lnTo>
                  <a:cubicBezTo>
                    <a:pt x="3418" y="8250"/>
                    <a:pt x="3394" y="8250"/>
                    <a:pt x="3394" y="8250"/>
                  </a:cubicBezTo>
                  <a:cubicBezTo>
                    <a:pt x="3370" y="8250"/>
                    <a:pt x="3358" y="8250"/>
                    <a:pt x="3346" y="8226"/>
                  </a:cubicBezTo>
                  <a:lnTo>
                    <a:pt x="2977" y="7857"/>
                  </a:lnTo>
                  <a:cubicBezTo>
                    <a:pt x="2989" y="7845"/>
                    <a:pt x="3013" y="7833"/>
                    <a:pt x="3037" y="7810"/>
                  </a:cubicBezTo>
                  <a:lnTo>
                    <a:pt x="3394" y="7452"/>
                  </a:lnTo>
                  <a:close/>
                  <a:moveTo>
                    <a:pt x="9971" y="1"/>
                  </a:moveTo>
                  <a:cubicBezTo>
                    <a:pt x="9946" y="1"/>
                    <a:pt x="9921" y="4"/>
                    <a:pt x="9895" y="11"/>
                  </a:cubicBezTo>
                  <a:cubicBezTo>
                    <a:pt x="9252" y="213"/>
                    <a:pt x="7394" y="749"/>
                    <a:pt x="6787" y="928"/>
                  </a:cubicBezTo>
                  <a:cubicBezTo>
                    <a:pt x="6751" y="928"/>
                    <a:pt x="6740" y="940"/>
                    <a:pt x="6716" y="963"/>
                  </a:cubicBezTo>
                  <a:lnTo>
                    <a:pt x="4632" y="3047"/>
                  </a:lnTo>
                  <a:lnTo>
                    <a:pt x="3703" y="3130"/>
                  </a:lnTo>
                  <a:cubicBezTo>
                    <a:pt x="2370" y="3226"/>
                    <a:pt x="1144" y="3809"/>
                    <a:pt x="191" y="4750"/>
                  </a:cubicBezTo>
                  <a:cubicBezTo>
                    <a:pt x="1" y="4940"/>
                    <a:pt x="120" y="5285"/>
                    <a:pt x="394" y="5309"/>
                  </a:cubicBezTo>
                  <a:lnTo>
                    <a:pt x="2215" y="5476"/>
                  </a:lnTo>
                  <a:lnTo>
                    <a:pt x="2025" y="5666"/>
                  </a:lnTo>
                  <a:cubicBezTo>
                    <a:pt x="1906" y="5786"/>
                    <a:pt x="1906" y="5964"/>
                    <a:pt x="2025" y="6083"/>
                  </a:cubicBezTo>
                  <a:lnTo>
                    <a:pt x="2203" y="6262"/>
                  </a:lnTo>
                  <a:lnTo>
                    <a:pt x="1822" y="6643"/>
                  </a:lnTo>
                  <a:cubicBezTo>
                    <a:pt x="1679" y="6786"/>
                    <a:pt x="1679" y="7012"/>
                    <a:pt x="1822" y="7155"/>
                  </a:cubicBezTo>
                  <a:lnTo>
                    <a:pt x="3108" y="8441"/>
                  </a:lnTo>
                  <a:cubicBezTo>
                    <a:pt x="3180" y="8512"/>
                    <a:pt x="3272" y="8548"/>
                    <a:pt x="3366" y="8548"/>
                  </a:cubicBezTo>
                  <a:cubicBezTo>
                    <a:pt x="3459" y="8548"/>
                    <a:pt x="3555" y="8512"/>
                    <a:pt x="3632" y="8441"/>
                  </a:cubicBezTo>
                  <a:lnTo>
                    <a:pt x="4001" y="8072"/>
                  </a:lnTo>
                  <a:lnTo>
                    <a:pt x="4180" y="8250"/>
                  </a:lnTo>
                  <a:cubicBezTo>
                    <a:pt x="4239" y="8310"/>
                    <a:pt x="4317" y="8339"/>
                    <a:pt x="4396" y="8339"/>
                  </a:cubicBezTo>
                  <a:cubicBezTo>
                    <a:pt x="4474" y="8339"/>
                    <a:pt x="4555" y="8310"/>
                    <a:pt x="4620" y="8250"/>
                  </a:cubicBezTo>
                  <a:lnTo>
                    <a:pt x="4799" y="8072"/>
                  </a:lnTo>
                  <a:lnTo>
                    <a:pt x="4966" y="9881"/>
                  </a:lnTo>
                  <a:cubicBezTo>
                    <a:pt x="4977" y="10012"/>
                    <a:pt x="5061" y="10119"/>
                    <a:pt x="5180" y="10167"/>
                  </a:cubicBezTo>
                  <a:cubicBezTo>
                    <a:pt x="5216" y="10182"/>
                    <a:pt x="5254" y="10188"/>
                    <a:pt x="5291" y="10188"/>
                  </a:cubicBezTo>
                  <a:cubicBezTo>
                    <a:pt x="5375" y="10188"/>
                    <a:pt x="5455" y="10153"/>
                    <a:pt x="5513" y="10096"/>
                  </a:cubicBezTo>
                  <a:cubicBezTo>
                    <a:pt x="6097" y="9512"/>
                    <a:pt x="6525" y="8822"/>
                    <a:pt x="6811" y="8072"/>
                  </a:cubicBezTo>
                  <a:cubicBezTo>
                    <a:pt x="6847" y="7988"/>
                    <a:pt x="6799" y="7905"/>
                    <a:pt x="6728" y="7869"/>
                  </a:cubicBezTo>
                  <a:cubicBezTo>
                    <a:pt x="6713" y="7865"/>
                    <a:pt x="6698" y="7863"/>
                    <a:pt x="6684" y="7863"/>
                  </a:cubicBezTo>
                  <a:cubicBezTo>
                    <a:pt x="6616" y="7863"/>
                    <a:pt x="6555" y="7906"/>
                    <a:pt x="6525" y="7964"/>
                  </a:cubicBezTo>
                  <a:cubicBezTo>
                    <a:pt x="6263" y="8691"/>
                    <a:pt x="5847" y="9334"/>
                    <a:pt x="5299" y="9881"/>
                  </a:cubicBezTo>
                  <a:cubicBezTo>
                    <a:pt x="5292" y="9885"/>
                    <a:pt x="5285" y="9886"/>
                    <a:pt x="5278" y="9886"/>
                  </a:cubicBezTo>
                  <a:cubicBezTo>
                    <a:pt x="5262" y="9886"/>
                    <a:pt x="5248" y="9878"/>
                    <a:pt x="5239" y="9869"/>
                  </a:cubicBezTo>
                  <a:lnTo>
                    <a:pt x="5061" y="7810"/>
                  </a:lnTo>
                  <a:lnTo>
                    <a:pt x="6871" y="6000"/>
                  </a:lnTo>
                  <a:lnTo>
                    <a:pt x="6871" y="6000"/>
                  </a:lnTo>
                  <a:cubicBezTo>
                    <a:pt x="6811" y="6738"/>
                    <a:pt x="6799" y="6940"/>
                    <a:pt x="6704" y="7310"/>
                  </a:cubicBezTo>
                  <a:cubicBezTo>
                    <a:pt x="6692" y="7381"/>
                    <a:pt x="6740" y="7476"/>
                    <a:pt x="6823" y="7488"/>
                  </a:cubicBezTo>
                  <a:cubicBezTo>
                    <a:pt x="6831" y="7489"/>
                    <a:pt x="6840" y="7490"/>
                    <a:pt x="6848" y="7490"/>
                  </a:cubicBezTo>
                  <a:cubicBezTo>
                    <a:pt x="6923" y="7490"/>
                    <a:pt x="6991" y="7444"/>
                    <a:pt x="7002" y="7369"/>
                  </a:cubicBezTo>
                  <a:cubicBezTo>
                    <a:pt x="7109" y="6905"/>
                    <a:pt x="7109" y="6702"/>
                    <a:pt x="7204" y="5666"/>
                  </a:cubicBezTo>
                  <a:lnTo>
                    <a:pt x="9288" y="3583"/>
                  </a:lnTo>
                  <a:cubicBezTo>
                    <a:pt x="9299" y="3571"/>
                    <a:pt x="9311" y="3547"/>
                    <a:pt x="9323" y="3523"/>
                  </a:cubicBezTo>
                  <a:lnTo>
                    <a:pt x="9740" y="2118"/>
                  </a:lnTo>
                  <a:lnTo>
                    <a:pt x="10240" y="416"/>
                  </a:lnTo>
                  <a:cubicBezTo>
                    <a:pt x="10303" y="194"/>
                    <a:pt x="10161" y="1"/>
                    <a:pt x="997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21" name="Google Shape;15021;p69"/>
            <p:cNvSpPr/>
            <p:nvPr/>
          </p:nvSpPr>
          <p:spPr>
            <a:xfrm>
              <a:off x="7712296" y="2525528"/>
              <a:ext cx="79989" cy="60954"/>
            </a:xfrm>
            <a:custGeom>
              <a:avLst/>
              <a:gdLst/>
              <a:ahLst/>
              <a:cxnLst/>
              <a:rect l="l" t="t" r="r" b="b"/>
              <a:pathLst>
                <a:path w="2513" h="1915" extrusionOk="0">
                  <a:moveTo>
                    <a:pt x="842" y="0"/>
                  </a:moveTo>
                  <a:cubicBezTo>
                    <a:pt x="823" y="0"/>
                    <a:pt x="804" y="3"/>
                    <a:pt x="786" y="9"/>
                  </a:cubicBezTo>
                  <a:cubicBezTo>
                    <a:pt x="167" y="295"/>
                    <a:pt x="0" y="1129"/>
                    <a:pt x="488" y="1617"/>
                  </a:cubicBezTo>
                  <a:cubicBezTo>
                    <a:pt x="679" y="1807"/>
                    <a:pt x="941" y="1914"/>
                    <a:pt x="1191" y="1914"/>
                  </a:cubicBezTo>
                  <a:cubicBezTo>
                    <a:pt x="2072" y="1914"/>
                    <a:pt x="2512" y="843"/>
                    <a:pt x="1893" y="224"/>
                  </a:cubicBezTo>
                  <a:cubicBezTo>
                    <a:pt x="1798" y="128"/>
                    <a:pt x="1715" y="69"/>
                    <a:pt x="1596" y="9"/>
                  </a:cubicBezTo>
                  <a:cubicBezTo>
                    <a:pt x="1575" y="3"/>
                    <a:pt x="1554" y="0"/>
                    <a:pt x="1534" y="0"/>
                  </a:cubicBezTo>
                  <a:cubicBezTo>
                    <a:pt x="1473" y="0"/>
                    <a:pt x="1420" y="27"/>
                    <a:pt x="1393" y="81"/>
                  </a:cubicBezTo>
                  <a:cubicBezTo>
                    <a:pt x="1369" y="164"/>
                    <a:pt x="1393" y="247"/>
                    <a:pt x="1476" y="283"/>
                  </a:cubicBezTo>
                  <a:cubicBezTo>
                    <a:pt x="1917" y="474"/>
                    <a:pt x="2024" y="1069"/>
                    <a:pt x="1679" y="1414"/>
                  </a:cubicBezTo>
                  <a:cubicBezTo>
                    <a:pt x="1548" y="1545"/>
                    <a:pt x="1369" y="1611"/>
                    <a:pt x="1191" y="1611"/>
                  </a:cubicBezTo>
                  <a:cubicBezTo>
                    <a:pt x="1012" y="1611"/>
                    <a:pt x="834" y="1545"/>
                    <a:pt x="703" y="1414"/>
                  </a:cubicBezTo>
                  <a:cubicBezTo>
                    <a:pt x="357" y="1069"/>
                    <a:pt x="464" y="486"/>
                    <a:pt x="905" y="283"/>
                  </a:cubicBezTo>
                  <a:cubicBezTo>
                    <a:pt x="976" y="247"/>
                    <a:pt x="1012" y="164"/>
                    <a:pt x="976" y="81"/>
                  </a:cubicBezTo>
                  <a:cubicBezTo>
                    <a:pt x="959" y="27"/>
                    <a:pt x="900" y="0"/>
                    <a:pt x="84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22" name="Google Shape;15022;p69"/>
          <p:cNvGrpSpPr/>
          <p:nvPr/>
        </p:nvGrpSpPr>
        <p:grpSpPr>
          <a:xfrm>
            <a:off x="7077129" y="2588742"/>
            <a:ext cx="282364" cy="198619"/>
            <a:chOff x="7077129" y="2512542"/>
            <a:chExt cx="282364" cy="198619"/>
          </a:xfrm>
        </p:grpSpPr>
        <p:sp>
          <p:nvSpPr>
            <p:cNvPr id="15023" name="Google Shape;15023;p69"/>
            <p:cNvSpPr/>
            <p:nvPr/>
          </p:nvSpPr>
          <p:spPr>
            <a:xfrm>
              <a:off x="7304872" y="2551533"/>
              <a:ext cx="25050" cy="19416"/>
            </a:xfrm>
            <a:custGeom>
              <a:avLst/>
              <a:gdLst/>
              <a:ahLst/>
              <a:cxnLst/>
              <a:rect l="l" t="t" r="r" b="b"/>
              <a:pathLst>
                <a:path w="787" h="610" extrusionOk="0">
                  <a:moveTo>
                    <a:pt x="166" y="1"/>
                  </a:moveTo>
                  <a:cubicBezTo>
                    <a:pt x="119" y="1"/>
                    <a:pt x="72" y="27"/>
                    <a:pt x="48" y="73"/>
                  </a:cubicBezTo>
                  <a:cubicBezTo>
                    <a:pt x="1" y="133"/>
                    <a:pt x="13" y="216"/>
                    <a:pt x="84" y="264"/>
                  </a:cubicBezTo>
                  <a:cubicBezTo>
                    <a:pt x="239" y="371"/>
                    <a:pt x="382" y="478"/>
                    <a:pt x="549" y="573"/>
                  </a:cubicBezTo>
                  <a:cubicBezTo>
                    <a:pt x="584" y="597"/>
                    <a:pt x="608" y="609"/>
                    <a:pt x="620" y="609"/>
                  </a:cubicBezTo>
                  <a:cubicBezTo>
                    <a:pt x="668" y="609"/>
                    <a:pt x="715" y="597"/>
                    <a:pt x="739" y="550"/>
                  </a:cubicBezTo>
                  <a:cubicBezTo>
                    <a:pt x="787" y="490"/>
                    <a:pt x="775" y="395"/>
                    <a:pt x="703" y="359"/>
                  </a:cubicBezTo>
                  <a:cubicBezTo>
                    <a:pt x="537" y="240"/>
                    <a:pt x="382" y="133"/>
                    <a:pt x="239" y="26"/>
                  </a:cubicBezTo>
                  <a:cubicBezTo>
                    <a:pt x="218" y="9"/>
                    <a:pt x="192" y="1"/>
                    <a:pt x="16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24" name="Google Shape;15024;p69"/>
            <p:cNvSpPr/>
            <p:nvPr/>
          </p:nvSpPr>
          <p:spPr>
            <a:xfrm>
              <a:off x="7129043" y="2512542"/>
              <a:ext cx="164879" cy="42875"/>
            </a:xfrm>
            <a:custGeom>
              <a:avLst/>
              <a:gdLst/>
              <a:ahLst/>
              <a:cxnLst/>
              <a:rect l="l" t="t" r="r" b="b"/>
              <a:pathLst>
                <a:path w="5180" h="1347" extrusionOk="0">
                  <a:moveTo>
                    <a:pt x="2798" y="1"/>
                  </a:moveTo>
                  <a:cubicBezTo>
                    <a:pt x="2120" y="1"/>
                    <a:pt x="1227" y="358"/>
                    <a:pt x="96" y="1084"/>
                  </a:cubicBezTo>
                  <a:cubicBezTo>
                    <a:pt x="36" y="1132"/>
                    <a:pt x="0" y="1215"/>
                    <a:pt x="48" y="1286"/>
                  </a:cubicBezTo>
                  <a:cubicBezTo>
                    <a:pt x="72" y="1322"/>
                    <a:pt x="119" y="1346"/>
                    <a:pt x="167" y="1346"/>
                  </a:cubicBezTo>
                  <a:cubicBezTo>
                    <a:pt x="191" y="1346"/>
                    <a:pt x="215" y="1346"/>
                    <a:pt x="238" y="1322"/>
                  </a:cubicBezTo>
                  <a:cubicBezTo>
                    <a:pt x="1322" y="620"/>
                    <a:pt x="2179" y="286"/>
                    <a:pt x="2798" y="286"/>
                  </a:cubicBezTo>
                  <a:cubicBezTo>
                    <a:pt x="3346" y="286"/>
                    <a:pt x="4060" y="536"/>
                    <a:pt x="4953" y="1072"/>
                  </a:cubicBezTo>
                  <a:cubicBezTo>
                    <a:pt x="4973" y="1088"/>
                    <a:pt x="4996" y="1094"/>
                    <a:pt x="5019" y="1094"/>
                  </a:cubicBezTo>
                  <a:cubicBezTo>
                    <a:pt x="5069" y="1094"/>
                    <a:pt x="5124" y="1065"/>
                    <a:pt x="5156" y="1025"/>
                  </a:cubicBezTo>
                  <a:cubicBezTo>
                    <a:pt x="5180" y="965"/>
                    <a:pt x="5168" y="882"/>
                    <a:pt x="5108" y="834"/>
                  </a:cubicBezTo>
                  <a:cubicBezTo>
                    <a:pt x="4156" y="274"/>
                    <a:pt x="3406" y="1"/>
                    <a:pt x="279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25" name="Google Shape;15025;p69"/>
            <p:cNvSpPr/>
            <p:nvPr/>
          </p:nvSpPr>
          <p:spPr>
            <a:xfrm>
              <a:off x="7077129" y="2536796"/>
              <a:ext cx="282364" cy="174365"/>
            </a:xfrm>
            <a:custGeom>
              <a:avLst/>
              <a:gdLst/>
              <a:ahLst/>
              <a:cxnLst/>
              <a:rect l="l" t="t" r="r" b="b"/>
              <a:pathLst>
                <a:path w="8871" h="5478" extrusionOk="0">
                  <a:moveTo>
                    <a:pt x="4429" y="263"/>
                  </a:moveTo>
                  <a:cubicBezTo>
                    <a:pt x="5572" y="263"/>
                    <a:pt x="7858" y="2048"/>
                    <a:pt x="8525" y="2608"/>
                  </a:cubicBezTo>
                  <a:cubicBezTo>
                    <a:pt x="8573" y="2632"/>
                    <a:pt x="8585" y="2680"/>
                    <a:pt x="8585" y="2739"/>
                  </a:cubicBezTo>
                  <a:cubicBezTo>
                    <a:pt x="8585" y="2799"/>
                    <a:pt x="8549" y="2846"/>
                    <a:pt x="8525" y="2870"/>
                  </a:cubicBezTo>
                  <a:cubicBezTo>
                    <a:pt x="7858" y="3418"/>
                    <a:pt x="5572" y="5204"/>
                    <a:pt x="4429" y="5204"/>
                  </a:cubicBezTo>
                  <a:cubicBezTo>
                    <a:pt x="3286" y="5204"/>
                    <a:pt x="1012" y="3418"/>
                    <a:pt x="334" y="2870"/>
                  </a:cubicBezTo>
                  <a:cubicBezTo>
                    <a:pt x="298" y="2846"/>
                    <a:pt x="274" y="2799"/>
                    <a:pt x="274" y="2739"/>
                  </a:cubicBezTo>
                  <a:cubicBezTo>
                    <a:pt x="274" y="2691"/>
                    <a:pt x="310" y="2632"/>
                    <a:pt x="334" y="2608"/>
                  </a:cubicBezTo>
                  <a:cubicBezTo>
                    <a:pt x="1012" y="2048"/>
                    <a:pt x="3286" y="263"/>
                    <a:pt x="4429" y="263"/>
                  </a:cubicBezTo>
                  <a:close/>
                  <a:moveTo>
                    <a:pt x="4429" y="1"/>
                  </a:moveTo>
                  <a:cubicBezTo>
                    <a:pt x="3227" y="1"/>
                    <a:pt x="1036" y="1679"/>
                    <a:pt x="155" y="2394"/>
                  </a:cubicBezTo>
                  <a:cubicBezTo>
                    <a:pt x="48" y="2489"/>
                    <a:pt x="0" y="2608"/>
                    <a:pt x="0" y="2739"/>
                  </a:cubicBezTo>
                  <a:cubicBezTo>
                    <a:pt x="0" y="2870"/>
                    <a:pt x="60" y="3001"/>
                    <a:pt x="155" y="3084"/>
                  </a:cubicBezTo>
                  <a:cubicBezTo>
                    <a:pt x="1036" y="3811"/>
                    <a:pt x="3227" y="5477"/>
                    <a:pt x="4429" y="5477"/>
                  </a:cubicBezTo>
                  <a:cubicBezTo>
                    <a:pt x="5632" y="5477"/>
                    <a:pt x="7823" y="3799"/>
                    <a:pt x="8704" y="3084"/>
                  </a:cubicBezTo>
                  <a:cubicBezTo>
                    <a:pt x="8811" y="2989"/>
                    <a:pt x="8858" y="2870"/>
                    <a:pt x="8858" y="2739"/>
                  </a:cubicBezTo>
                  <a:cubicBezTo>
                    <a:pt x="8870" y="2608"/>
                    <a:pt x="8811" y="2489"/>
                    <a:pt x="8704" y="2394"/>
                  </a:cubicBezTo>
                  <a:cubicBezTo>
                    <a:pt x="7823" y="1667"/>
                    <a:pt x="5632" y="1"/>
                    <a:pt x="442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26" name="Google Shape;15026;p69"/>
            <p:cNvSpPr/>
            <p:nvPr/>
          </p:nvSpPr>
          <p:spPr>
            <a:xfrm>
              <a:off x="7153680" y="2560255"/>
              <a:ext cx="129230" cy="127129"/>
            </a:xfrm>
            <a:custGeom>
              <a:avLst/>
              <a:gdLst/>
              <a:ahLst/>
              <a:cxnLst/>
              <a:rect l="l" t="t" r="r" b="b"/>
              <a:pathLst>
                <a:path w="4060" h="3994" extrusionOk="0">
                  <a:moveTo>
                    <a:pt x="2016" y="1"/>
                  </a:moveTo>
                  <a:cubicBezTo>
                    <a:pt x="1995" y="1"/>
                    <a:pt x="1974" y="1"/>
                    <a:pt x="1953" y="2"/>
                  </a:cubicBezTo>
                  <a:cubicBezTo>
                    <a:pt x="905" y="38"/>
                    <a:pt x="48" y="883"/>
                    <a:pt x="12" y="1943"/>
                  </a:cubicBezTo>
                  <a:cubicBezTo>
                    <a:pt x="0" y="2466"/>
                    <a:pt x="179" y="2955"/>
                    <a:pt x="488" y="3312"/>
                  </a:cubicBezTo>
                  <a:cubicBezTo>
                    <a:pt x="518" y="3341"/>
                    <a:pt x="557" y="3356"/>
                    <a:pt x="596" y="3356"/>
                  </a:cubicBezTo>
                  <a:cubicBezTo>
                    <a:pt x="634" y="3356"/>
                    <a:pt x="673" y="3341"/>
                    <a:pt x="703" y="3312"/>
                  </a:cubicBezTo>
                  <a:cubicBezTo>
                    <a:pt x="750" y="3264"/>
                    <a:pt x="762" y="3181"/>
                    <a:pt x="703" y="3121"/>
                  </a:cubicBezTo>
                  <a:cubicBezTo>
                    <a:pt x="429" y="2788"/>
                    <a:pt x="274" y="2371"/>
                    <a:pt x="286" y="1907"/>
                  </a:cubicBezTo>
                  <a:cubicBezTo>
                    <a:pt x="334" y="1038"/>
                    <a:pt x="1048" y="311"/>
                    <a:pt x="1917" y="276"/>
                  </a:cubicBezTo>
                  <a:cubicBezTo>
                    <a:pt x="1945" y="274"/>
                    <a:pt x="1973" y="274"/>
                    <a:pt x="2001" y="274"/>
                  </a:cubicBezTo>
                  <a:cubicBezTo>
                    <a:pt x="2963" y="274"/>
                    <a:pt x="3750" y="1065"/>
                    <a:pt x="3727" y="2026"/>
                  </a:cubicBezTo>
                  <a:cubicBezTo>
                    <a:pt x="3703" y="2943"/>
                    <a:pt x="2965" y="3681"/>
                    <a:pt x="2060" y="3717"/>
                  </a:cubicBezTo>
                  <a:cubicBezTo>
                    <a:pt x="2037" y="3717"/>
                    <a:pt x="2014" y="3718"/>
                    <a:pt x="1991" y="3718"/>
                  </a:cubicBezTo>
                  <a:cubicBezTo>
                    <a:pt x="1695" y="3718"/>
                    <a:pt x="1411" y="3646"/>
                    <a:pt x="1179" y="3502"/>
                  </a:cubicBezTo>
                  <a:cubicBezTo>
                    <a:pt x="1159" y="3494"/>
                    <a:pt x="1139" y="3490"/>
                    <a:pt x="1120" y="3490"/>
                  </a:cubicBezTo>
                  <a:cubicBezTo>
                    <a:pt x="1081" y="3490"/>
                    <a:pt x="1044" y="3506"/>
                    <a:pt x="1012" y="3538"/>
                  </a:cubicBezTo>
                  <a:cubicBezTo>
                    <a:pt x="953" y="3586"/>
                    <a:pt x="965" y="3717"/>
                    <a:pt x="1048" y="3752"/>
                  </a:cubicBezTo>
                  <a:cubicBezTo>
                    <a:pt x="1315" y="3902"/>
                    <a:pt x="1611" y="3994"/>
                    <a:pt x="1928" y="3994"/>
                  </a:cubicBezTo>
                  <a:cubicBezTo>
                    <a:pt x="1964" y="3994"/>
                    <a:pt x="2000" y="3993"/>
                    <a:pt x="2036" y="3990"/>
                  </a:cubicBezTo>
                  <a:cubicBezTo>
                    <a:pt x="3096" y="3967"/>
                    <a:pt x="3965" y="3121"/>
                    <a:pt x="4001" y="2062"/>
                  </a:cubicBezTo>
                  <a:cubicBezTo>
                    <a:pt x="4059" y="939"/>
                    <a:pt x="3142" y="1"/>
                    <a:pt x="201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27" name="Google Shape;15027;p69"/>
            <p:cNvSpPr/>
            <p:nvPr/>
          </p:nvSpPr>
          <p:spPr>
            <a:xfrm>
              <a:off x="7183982" y="2590239"/>
              <a:ext cx="68244" cy="68244"/>
            </a:xfrm>
            <a:custGeom>
              <a:avLst/>
              <a:gdLst/>
              <a:ahLst/>
              <a:cxnLst/>
              <a:rect l="l" t="t" r="r" b="b"/>
              <a:pathLst>
                <a:path w="2144" h="2144" extrusionOk="0">
                  <a:moveTo>
                    <a:pt x="1072" y="0"/>
                  </a:moveTo>
                  <a:cubicBezTo>
                    <a:pt x="477" y="0"/>
                    <a:pt x="1" y="477"/>
                    <a:pt x="1" y="1072"/>
                  </a:cubicBezTo>
                  <a:cubicBezTo>
                    <a:pt x="1" y="1667"/>
                    <a:pt x="477" y="2144"/>
                    <a:pt x="1072" y="2144"/>
                  </a:cubicBezTo>
                  <a:cubicBezTo>
                    <a:pt x="1668" y="2144"/>
                    <a:pt x="2144" y="1667"/>
                    <a:pt x="2144" y="1072"/>
                  </a:cubicBezTo>
                  <a:cubicBezTo>
                    <a:pt x="2132" y="989"/>
                    <a:pt x="2072" y="929"/>
                    <a:pt x="2001" y="929"/>
                  </a:cubicBezTo>
                  <a:cubicBezTo>
                    <a:pt x="1918" y="929"/>
                    <a:pt x="1858" y="989"/>
                    <a:pt x="1858" y="1060"/>
                  </a:cubicBezTo>
                  <a:cubicBezTo>
                    <a:pt x="1858" y="1489"/>
                    <a:pt x="1501" y="1846"/>
                    <a:pt x="1072" y="1846"/>
                  </a:cubicBezTo>
                  <a:cubicBezTo>
                    <a:pt x="644" y="1846"/>
                    <a:pt x="287" y="1489"/>
                    <a:pt x="287" y="1060"/>
                  </a:cubicBezTo>
                  <a:cubicBezTo>
                    <a:pt x="287" y="620"/>
                    <a:pt x="644" y="262"/>
                    <a:pt x="1072" y="262"/>
                  </a:cubicBezTo>
                  <a:cubicBezTo>
                    <a:pt x="1144" y="262"/>
                    <a:pt x="1203" y="215"/>
                    <a:pt x="1203" y="131"/>
                  </a:cubicBezTo>
                  <a:cubicBezTo>
                    <a:pt x="1203" y="60"/>
                    <a:pt x="1144" y="0"/>
                    <a:pt x="107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28" name="Google Shape;15028;p69"/>
            <p:cNvSpPr/>
            <p:nvPr/>
          </p:nvSpPr>
          <p:spPr>
            <a:xfrm>
              <a:off x="7225297" y="2595904"/>
              <a:ext cx="20880" cy="20880"/>
            </a:xfrm>
            <a:custGeom>
              <a:avLst/>
              <a:gdLst/>
              <a:ahLst/>
              <a:cxnLst/>
              <a:rect l="l" t="t" r="r" b="b"/>
              <a:pathLst>
                <a:path w="656" h="656" extrusionOk="0">
                  <a:moveTo>
                    <a:pt x="322" y="1"/>
                  </a:moveTo>
                  <a:cubicBezTo>
                    <a:pt x="143" y="1"/>
                    <a:pt x="1" y="156"/>
                    <a:pt x="1" y="334"/>
                  </a:cubicBezTo>
                  <a:cubicBezTo>
                    <a:pt x="1" y="513"/>
                    <a:pt x="143" y="656"/>
                    <a:pt x="322" y="656"/>
                  </a:cubicBezTo>
                  <a:cubicBezTo>
                    <a:pt x="501" y="656"/>
                    <a:pt x="655" y="513"/>
                    <a:pt x="655" y="334"/>
                  </a:cubicBezTo>
                  <a:cubicBezTo>
                    <a:pt x="655" y="132"/>
                    <a:pt x="501" y="1"/>
                    <a:pt x="32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29" name="Google Shape;15029;p69"/>
          <p:cNvGrpSpPr/>
          <p:nvPr/>
        </p:nvGrpSpPr>
        <p:grpSpPr>
          <a:xfrm>
            <a:off x="3725461" y="2520912"/>
            <a:ext cx="334279" cy="334661"/>
            <a:chOff x="3725461" y="2444712"/>
            <a:chExt cx="334279" cy="334661"/>
          </a:xfrm>
        </p:grpSpPr>
        <p:sp>
          <p:nvSpPr>
            <p:cNvPr id="15030" name="Google Shape;15030;p69"/>
            <p:cNvSpPr/>
            <p:nvPr/>
          </p:nvSpPr>
          <p:spPr>
            <a:xfrm>
              <a:off x="3939200" y="2554239"/>
              <a:ext cx="53092" cy="53092"/>
            </a:xfrm>
            <a:custGeom>
              <a:avLst/>
              <a:gdLst/>
              <a:ahLst/>
              <a:cxnLst/>
              <a:rect l="l" t="t" r="r" b="b"/>
              <a:pathLst>
                <a:path w="1668" h="1668" extrusionOk="0">
                  <a:moveTo>
                    <a:pt x="834" y="334"/>
                  </a:moveTo>
                  <a:cubicBezTo>
                    <a:pt x="1108" y="334"/>
                    <a:pt x="1334" y="548"/>
                    <a:pt x="1334" y="834"/>
                  </a:cubicBezTo>
                  <a:cubicBezTo>
                    <a:pt x="1334" y="1119"/>
                    <a:pt x="1108" y="1346"/>
                    <a:pt x="834" y="1346"/>
                  </a:cubicBezTo>
                  <a:cubicBezTo>
                    <a:pt x="548" y="1346"/>
                    <a:pt x="322" y="1119"/>
                    <a:pt x="322" y="834"/>
                  </a:cubicBezTo>
                  <a:cubicBezTo>
                    <a:pt x="322" y="548"/>
                    <a:pt x="548" y="334"/>
                    <a:pt x="834" y="334"/>
                  </a:cubicBezTo>
                  <a:close/>
                  <a:moveTo>
                    <a:pt x="834" y="0"/>
                  </a:moveTo>
                  <a:cubicBezTo>
                    <a:pt x="370" y="0"/>
                    <a:pt x="0" y="369"/>
                    <a:pt x="0" y="834"/>
                  </a:cubicBezTo>
                  <a:cubicBezTo>
                    <a:pt x="0" y="1298"/>
                    <a:pt x="370" y="1667"/>
                    <a:pt x="834" y="1667"/>
                  </a:cubicBezTo>
                  <a:cubicBezTo>
                    <a:pt x="1286" y="1667"/>
                    <a:pt x="1667" y="1298"/>
                    <a:pt x="1667" y="834"/>
                  </a:cubicBezTo>
                  <a:cubicBezTo>
                    <a:pt x="1667" y="369"/>
                    <a:pt x="1286" y="0"/>
                    <a:pt x="83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31" name="Google Shape;15031;p69"/>
            <p:cNvSpPr/>
            <p:nvPr/>
          </p:nvSpPr>
          <p:spPr>
            <a:xfrm>
              <a:off x="3941078" y="2618281"/>
              <a:ext cx="68625" cy="49305"/>
            </a:xfrm>
            <a:custGeom>
              <a:avLst/>
              <a:gdLst/>
              <a:ahLst/>
              <a:cxnLst/>
              <a:rect l="l" t="t" r="r" b="b"/>
              <a:pathLst>
                <a:path w="2156" h="1549" extrusionOk="0">
                  <a:moveTo>
                    <a:pt x="775" y="0"/>
                  </a:moveTo>
                  <a:cubicBezTo>
                    <a:pt x="549" y="0"/>
                    <a:pt x="311" y="60"/>
                    <a:pt x="120" y="167"/>
                  </a:cubicBezTo>
                  <a:cubicBezTo>
                    <a:pt x="37" y="203"/>
                    <a:pt x="1" y="310"/>
                    <a:pt x="37" y="381"/>
                  </a:cubicBezTo>
                  <a:cubicBezTo>
                    <a:pt x="72" y="443"/>
                    <a:pt x="140" y="479"/>
                    <a:pt x="201" y="479"/>
                  </a:cubicBezTo>
                  <a:cubicBezTo>
                    <a:pt x="223" y="479"/>
                    <a:pt x="244" y="474"/>
                    <a:pt x="263" y="465"/>
                  </a:cubicBezTo>
                  <a:cubicBezTo>
                    <a:pt x="418" y="381"/>
                    <a:pt x="596" y="346"/>
                    <a:pt x="751" y="346"/>
                  </a:cubicBezTo>
                  <a:cubicBezTo>
                    <a:pt x="1275" y="346"/>
                    <a:pt x="1704" y="727"/>
                    <a:pt x="1799" y="1215"/>
                  </a:cubicBezTo>
                  <a:lnTo>
                    <a:pt x="751" y="1215"/>
                  </a:lnTo>
                  <a:cubicBezTo>
                    <a:pt x="668" y="1215"/>
                    <a:pt x="584" y="1298"/>
                    <a:pt x="584" y="1382"/>
                  </a:cubicBezTo>
                  <a:cubicBezTo>
                    <a:pt x="584" y="1477"/>
                    <a:pt x="668" y="1548"/>
                    <a:pt x="751" y="1548"/>
                  </a:cubicBezTo>
                  <a:lnTo>
                    <a:pt x="1977" y="1548"/>
                  </a:lnTo>
                  <a:cubicBezTo>
                    <a:pt x="2061" y="1548"/>
                    <a:pt x="2144" y="1477"/>
                    <a:pt x="2144" y="1382"/>
                  </a:cubicBezTo>
                  <a:cubicBezTo>
                    <a:pt x="2156" y="620"/>
                    <a:pt x="1525" y="0"/>
                    <a:pt x="77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32" name="Google Shape;15032;p69"/>
            <p:cNvSpPr/>
            <p:nvPr/>
          </p:nvSpPr>
          <p:spPr>
            <a:xfrm>
              <a:off x="3775116" y="2618281"/>
              <a:ext cx="68625" cy="49305"/>
            </a:xfrm>
            <a:custGeom>
              <a:avLst/>
              <a:gdLst/>
              <a:ahLst/>
              <a:cxnLst/>
              <a:rect l="l" t="t" r="r" b="b"/>
              <a:pathLst>
                <a:path w="2156" h="1549" extrusionOk="0">
                  <a:moveTo>
                    <a:pt x="1381" y="0"/>
                  </a:moveTo>
                  <a:cubicBezTo>
                    <a:pt x="631" y="0"/>
                    <a:pt x="0" y="620"/>
                    <a:pt x="0" y="1382"/>
                  </a:cubicBezTo>
                  <a:cubicBezTo>
                    <a:pt x="0" y="1477"/>
                    <a:pt x="71" y="1548"/>
                    <a:pt x="167" y="1548"/>
                  </a:cubicBezTo>
                  <a:lnTo>
                    <a:pt x="1405" y="1548"/>
                  </a:lnTo>
                  <a:cubicBezTo>
                    <a:pt x="1488" y="1548"/>
                    <a:pt x="1560" y="1477"/>
                    <a:pt x="1560" y="1382"/>
                  </a:cubicBezTo>
                  <a:cubicBezTo>
                    <a:pt x="1560" y="1298"/>
                    <a:pt x="1500" y="1215"/>
                    <a:pt x="1417" y="1215"/>
                  </a:cubicBezTo>
                  <a:lnTo>
                    <a:pt x="357" y="1215"/>
                  </a:lnTo>
                  <a:cubicBezTo>
                    <a:pt x="429" y="715"/>
                    <a:pt x="881" y="346"/>
                    <a:pt x="1405" y="346"/>
                  </a:cubicBezTo>
                  <a:cubicBezTo>
                    <a:pt x="1584" y="346"/>
                    <a:pt x="1738" y="381"/>
                    <a:pt x="1893" y="465"/>
                  </a:cubicBezTo>
                  <a:cubicBezTo>
                    <a:pt x="1914" y="475"/>
                    <a:pt x="1938" y="481"/>
                    <a:pt x="1962" y="481"/>
                  </a:cubicBezTo>
                  <a:cubicBezTo>
                    <a:pt x="2022" y="481"/>
                    <a:pt x="2086" y="449"/>
                    <a:pt x="2119" y="381"/>
                  </a:cubicBezTo>
                  <a:cubicBezTo>
                    <a:pt x="2155" y="310"/>
                    <a:pt x="2131" y="203"/>
                    <a:pt x="2036" y="167"/>
                  </a:cubicBezTo>
                  <a:cubicBezTo>
                    <a:pt x="1846" y="60"/>
                    <a:pt x="1607" y="0"/>
                    <a:pt x="13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33" name="Google Shape;15033;p69"/>
            <p:cNvSpPr/>
            <p:nvPr/>
          </p:nvSpPr>
          <p:spPr>
            <a:xfrm>
              <a:off x="3793291" y="2554239"/>
              <a:ext cx="53092" cy="53092"/>
            </a:xfrm>
            <a:custGeom>
              <a:avLst/>
              <a:gdLst/>
              <a:ahLst/>
              <a:cxnLst/>
              <a:rect l="l" t="t" r="r" b="b"/>
              <a:pathLst>
                <a:path w="1668" h="1668" extrusionOk="0">
                  <a:moveTo>
                    <a:pt x="834" y="334"/>
                  </a:moveTo>
                  <a:cubicBezTo>
                    <a:pt x="1108" y="334"/>
                    <a:pt x="1334" y="548"/>
                    <a:pt x="1334" y="834"/>
                  </a:cubicBezTo>
                  <a:cubicBezTo>
                    <a:pt x="1334" y="1119"/>
                    <a:pt x="1108" y="1346"/>
                    <a:pt x="834" y="1346"/>
                  </a:cubicBezTo>
                  <a:cubicBezTo>
                    <a:pt x="548" y="1346"/>
                    <a:pt x="322" y="1119"/>
                    <a:pt x="322" y="834"/>
                  </a:cubicBezTo>
                  <a:cubicBezTo>
                    <a:pt x="322" y="548"/>
                    <a:pt x="560" y="334"/>
                    <a:pt x="834" y="334"/>
                  </a:cubicBezTo>
                  <a:close/>
                  <a:moveTo>
                    <a:pt x="834" y="0"/>
                  </a:moveTo>
                  <a:cubicBezTo>
                    <a:pt x="370" y="0"/>
                    <a:pt x="1" y="369"/>
                    <a:pt x="1" y="834"/>
                  </a:cubicBezTo>
                  <a:cubicBezTo>
                    <a:pt x="1" y="1298"/>
                    <a:pt x="370" y="1667"/>
                    <a:pt x="834" y="1667"/>
                  </a:cubicBezTo>
                  <a:cubicBezTo>
                    <a:pt x="1286" y="1667"/>
                    <a:pt x="1667" y="1298"/>
                    <a:pt x="1667" y="834"/>
                  </a:cubicBezTo>
                  <a:cubicBezTo>
                    <a:pt x="1667" y="369"/>
                    <a:pt x="1286" y="0"/>
                    <a:pt x="83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34" name="Google Shape;15034;p69"/>
            <p:cNvSpPr/>
            <p:nvPr/>
          </p:nvSpPr>
          <p:spPr>
            <a:xfrm>
              <a:off x="3858097" y="2540584"/>
              <a:ext cx="69007" cy="69007"/>
            </a:xfrm>
            <a:custGeom>
              <a:avLst/>
              <a:gdLst/>
              <a:ahLst/>
              <a:cxnLst/>
              <a:rect l="l" t="t" r="r" b="b"/>
              <a:pathLst>
                <a:path w="2168" h="2168" extrusionOk="0">
                  <a:moveTo>
                    <a:pt x="1084" y="346"/>
                  </a:moveTo>
                  <a:cubicBezTo>
                    <a:pt x="1501" y="346"/>
                    <a:pt x="1834" y="667"/>
                    <a:pt x="1834" y="1084"/>
                  </a:cubicBezTo>
                  <a:cubicBezTo>
                    <a:pt x="1834" y="1501"/>
                    <a:pt x="1501" y="1834"/>
                    <a:pt x="1084" y="1834"/>
                  </a:cubicBezTo>
                  <a:cubicBezTo>
                    <a:pt x="667" y="1834"/>
                    <a:pt x="346" y="1501"/>
                    <a:pt x="346" y="1084"/>
                  </a:cubicBezTo>
                  <a:cubicBezTo>
                    <a:pt x="346" y="667"/>
                    <a:pt x="667" y="346"/>
                    <a:pt x="1084" y="346"/>
                  </a:cubicBezTo>
                  <a:close/>
                  <a:moveTo>
                    <a:pt x="1084" y="1"/>
                  </a:moveTo>
                  <a:cubicBezTo>
                    <a:pt x="489" y="1"/>
                    <a:pt x="1" y="489"/>
                    <a:pt x="1" y="1084"/>
                  </a:cubicBezTo>
                  <a:cubicBezTo>
                    <a:pt x="1" y="1679"/>
                    <a:pt x="489" y="2168"/>
                    <a:pt x="1084" y="2168"/>
                  </a:cubicBezTo>
                  <a:cubicBezTo>
                    <a:pt x="1679" y="2168"/>
                    <a:pt x="2167" y="1679"/>
                    <a:pt x="2167" y="1084"/>
                  </a:cubicBezTo>
                  <a:cubicBezTo>
                    <a:pt x="2167" y="489"/>
                    <a:pt x="1679" y="1"/>
                    <a:pt x="108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35" name="Google Shape;15035;p69"/>
            <p:cNvSpPr/>
            <p:nvPr/>
          </p:nvSpPr>
          <p:spPr>
            <a:xfrm>
              <a:off x="3834224" y="2620159"/>
              <a:ext cx="116752" cy="63342"/>
            </a:xfrm>
            <a:custGeom>
              <a:avLst/>
              <a:gdLst/>
              <a:ahLst/>
              <a:cxnLst/>
              <a:rect l="l" t="t" r="r" b="b"/>
              <a:pathLst>
                <a:path w="3668" h="1990" extrusionOk="0">
                  <a:moveTo>
                    <a:pt x="1834" y="322"/>
                  </a:moveTo>
                  <a:cubicBezTo>
                    <a:pt x="2596" y="322"/>
                    <a:pt x="3239" y="906"/>
                    <a:pt x="3310" y="1656"/>
                  </a:cubicBezTo>
                  <a:lnTo>
                    <a:pt x="358" y="1656"/>
                  </a:lnTo>
                  <a:cubicBezTo>
                    <a:pt x="453" y="906"/>
                    <a:pt x="1072" y="322"/>
                    <a:pt x="1834" y="322"/>
                  </a:cubicBezTo>
                  <a:close/>
                  <a:moveTo>
                    <a:pt x="1834" y="1"/>
                  </a:moveTo>
                  <a:cubicBezTo>
                    <a:pt x="822" y="1"/>
                    <a:pt x="0" y="823"/>
                    <a:pt x="0" y="1835"/>
                  </a:cubicBezTo>
                  <a:cubicBezTo>
                    <a:pt x="0" y="1918"/>
                    <a:pt x="84" y="1989"/>
                    <a:pt x="167" y="1989"/>
                  </a:cubicBezTo>
                  <a:lnTo>
                    <a:pt x="3489" y="1989"/>
                  </a:lnTo>
                  <a:cubicBezTo>
                    <a:pt x="3572" y="1989"/>
                    <a:pt x="3656" y="1918"/>
                    <a:pt x="3656" y="1835"/>
                  </a:cubicBezTo>
                  <a:cubicBezTo>
                    <a:pt x="3668" y="823"/>
                    <a:pt x="2846" y="1"/>
                    <a:pt x="183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36" name="Google Shape;15036;p69"/>
            <p:cNvSpPr/>
            <p:nvPr/>
          </p:nvSpPr>
          <p:spPr>
            <a:xfrm>
              <a:off x="3725461" y="2444712"/>
              <a:ext cx="334279" cy="334661"/>
            </a:xfrm>
            <a:custGeom>
              <a:avLst/>
              <a:gdLst/>
              <a:ahLst/>
              <a:cxnLst/>
              <a:rect l="l" t="t" r="r" b="b"/>
              <a:pathLst>
                <a:path w="10502" h="10514" extrusionOk="0">
                  <a:moveTo>
                    <a:pt x="5418" y="905"/>
                  </a:moveTo>
                  <a:cubicBezTo>
                    <a:pt x="7680" y="1001"/>
                    <a:pt x="9513" y="2834"/>
                    <a:pt x="9597" y="5096"/>
                  </a:cubicBezTo>
                  <a:lnTo>
                    <a:pt x="9192" y="5096"/>
                  </a:lnTo>
                  <a:cubicBezTo>
                    <a:pt x="9109" y="5096"/>
                    <a:pt x="9037" y="5168"/>
                    <a:pt x="9037" y="5263"/>
                  </a:cubicBezTo>
                  <a:cubicBezTo>
                    <a:pt x="9037" y="5346"/>
                    <a:pt x="9109" y="5418"/>
                    <a:pt x="9192" y="5418"/>
                  </a:cubicBezTo>
                  <a:lnTo>
                    <a:pt x="9597" y="5418"/>
                  </a:lnTo>
                  <a:cubicBezTo>
                    <a:pt x="9513" y="7704"/>
                    <a:pt x="7692" y="9525"/>
                    <a:pt x="5418" y="9609"/>
                  </a:cubicBezTo>
                  <a:lnTo>
                    <a:pt x="5418" y="9204"/>
                  </a:lnTo>
                  <a:cubicBezTo>
                    <a:pt x="5418" y="9109"/>
                    <a:pt x="5346" y="9037"/>
                    <a:pt x="5251" y="9037"/>
                  </a:cubicBezTo>
                  <a:cubicBezTo>
                    <a:pt x="5168" y="9037"/>
                    <a:pt x="5084" y="9109"/>
                    <a:pt x="5084" y="9204"/>
                  </a:cubicBezTo>
                  <a:lnTo>
                    <a:pt x="5084" y="9609"/>
                  </a:lnTo>
                  <a:cubicBezTo>
                    <a:pt x="2822" y="9513"/>
                    <a:pt x="1000" y="7680"/>
                    <a:pt x="905" y="5418"/>
                  </a:cubicBezTo>
                  <a:lnTo>
                    <a:pt x="1310" y="5418"/>
                  </a:lnTo>
                  <a:cubicBezTo>
                    <a:pt x="1393" y="5418"/>
                    <a:pt x="1477" y="5346"/>
                    <a:pt x="1477" y="5263"/>
                  </a:cubicBezTo>
                  <a:cubicBezTo>
                    <a:pt x="1477" y="5168"/>
                    <a:pt x="1393" y="5096"/>
                    <a:pt x="1310" y="5096"/>
                  </a:cubicBezTo>
                  <a:lnTo>
                    <a:pt x="905" y="5096"/>
                  </a:lnTo>
                  <a:cubicBezTo>
                    <a:pt x="1000" y="2834"/>
                    <a:pt x="2822" y="1001"/>
                    <a:pt x="5084" y="905"/>
                  </a:cubicBezTo>
                  <a:lnTo>
                    <a:pt x="5084" y="1310"/>
                  </a:lnTo>
                  <a:cubicBezTo>
                    <a:pt x="5084" y="1405"/>
                    <a:pt x="5168" y="1477"/>
                    <a:pt x="5251" y="1477"/>
                  </a:cubicBezTo>
                  <a:cubicBezTo>
                    <a:pt x="5346" y="1477"/>
                    <a:pt x="5418" y="1405"/>
                    <a:pt x="5418" y="1310"/>
                  </a:cubicBezTo>
                  <a:lnTo>
                    <a:pt x="5418" y="905"/>
                  </a:lnTo>
                  <a:close/>
                  <a:moveTo>
                    <a:pt x="5251" y="0"/>
                  </a:moveTo>
                  <a:cubicBezTo>
                    <a:pt x="5168" y="0"/>
                    <a:pt x="5084" y="84"/>
                    <a:pt x="5084" y="167"/>
                  </a:cubicBezTo>
                  <a:lnTo>
                    <a:pt x="5084" y="572"/>
                  </a:lnTo>
                  <a:cubicBezTo>
                    <a:pt x="2632" y="655"/>
                    <a:pt x="655" y="2644"/>
                    <a:pt x="560" y="5096"/>
                  </a:cubicBezTo>
                  <a:lnTo>
                    <a:pt x="167" y="5096"/>
                  </a:lnTo>
                  <a:cubicBezTo>
                    <a:pt x="72" y="5096"/>
                    <a:pt x="0" y="5168"/>
                    <a:pt x="0" y="5263"/>
                  </a:cubicBezTo>
                  <a:cubicBezTo>
                    <a:pt x="0" y="5346"/>
                    <a:pt x="72" y="5418"/>
                    <a:pt x="167" y="5418"/>
                  </a:cubicBezTo>
                  <a:lnTo>
                    <a:pt x="560" y="5418"/>
                  </a:lnTo>
                  <a:cubicBezTo>
                    <a:pt x="655" y="7882"/>
                    <a:pt x="2632" y="9859"/>
                    <a:pt x="5084" y="9942"/>
                  </a:cubicBezTo>
                  <a:lnTo>
                    <a:pt x="5084" y="10347"/>
                  </a:lnTo>
                  <a:cubicBezTo>
                    <a:pt x="5084" y="10442"/>
                    <a:pt x="5168" y="10514"/>
                    <a:pt x="5251" y="10514"/>
                  </a:cubicBezTo>
                  <a:cubicBezTo>
                    <a:pt x="5346" y="10514"/>
                    <a:pt x="5418" y="10442"/>
                    <a:pt x="5418" y="10347"/>
                  </a:cubicBezTo>
                  <a:lnTo>
                    <a:pt x="5418" y="9942"/>
                  </a:lnTo>
                  <a:cubicBezTo>
                    <a:pt x="7870" y="9859"/>
                    <a:pt x="9847" y="7882"/>
                    <a:pt x="9942" y="5418"/>
                  </a:cubicBezTo>
                  <a:lnTo>
                    <a:pt x="10347" y="5418"/>
                  </a:lnTo>
                  <a:cubicBezTo>
                    <a:pt x="10430" y="5418"/>
                    <a:pt x="10502" y="5346"/>
                    <a:pt x="10502" y="5263"/>
                  </a:cubicBezTo>
                  <a:cubicBezTo>
                    <a:pt x="10502" y="5168"/>
                    <a:pt x="10442" y="5096"/>
                    <a:pt x="10347" y="5096"/>
                  </a:cubicBezTo>
                  <a:lnTo>
                    <a:pt x="9942" y="5096"/>
                  </a:lnTo>
                  <a:cubicBezTo>
                    <a:pt x="9847" y="2644"/>
                    <a:pt x="7870" y="655"/>
                    <a:pt x="5418" y="572"/>
                  </a:cubicBezTo>
                  <a:lnTo>
                    <a:pt x="5418" y="167"/>
                  </a:lnTo>
                  <a:cubicBezTo>
                    <a:pt x="5418" y="84"/>
                    <a:pt x="5346" y="0"/>
                    <a:pt x="525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37" name="Google Shape;15037;p69"/>
          <p:cNvGrpSpPr/>
          <p:nvPr/>
        </p:nvGrpSpPr>
        <p:grpSpPr>
          <a:xfrm>
            <a:off x="6577238" y="2533421"/>
            <a:ext cx="332019" cy="310788"/>
            <a:chOff x="6577238" y="2457221"/>
            <a:chExt cx="332019" cy="310788"/>
          </a:xfrm>
        </p:grpSpPr>
        <p:sp>
          <p:nvSpPr>
            <p:cNvPr id="15038" name="Google Shape;15038;p69"/>
            <p:cNvSpPr/>
            <p:nvPr/>
          </p:nvSpPr>
          <p:spPr>
            <a:xfrm>
              <a:off x="6577238" y="2457221"/>
              <a:ext cx="332019" cy="310788"/>
            </a:xfrm>
            <a:custGeom>
              <a:avLst/>
              <a:gdLst/>
              <a:ahLst/>
              <a:cxnLst/>
              <a:rect l="l" t="t" r="r" b="b"/>
              <a:pathLst>
                <a:path w="10431" h="9764" extrusionOk="0">
                  <a:moveTo>
                    <a:pt x="5478" y="346"/>
                  </a:moveTo>
                  <a:cubicBezTo>
                    <a:pt x="5823" y="346"/>
                    <a:pt x="6097" y="619"/>
                    <a:pt x="6097" y="965"/>
                  </a:cubicBezTo>
                  <a:lnTo>
                    <a:pt x="6097" y="1334"/>
                  </a:lnTo>
                  <a:cubicBezTo>
                    <a:pt x="6097" y="1620"/>
                    <a:pt x="6335" y="1858"/>
                    <a:pt x="6621" y="1858"/>
                  </a:cubicBezTo>
                  <a:lnTo>
                    <a:pt x="6776" y="1858"/>
                  </a:lnTo>
                  <a:cubicBezTo>
                    <a:pt x="6871" y="1858"/>
                    <a:pt x="6966" y="1953"/>
                    <a:pt x="6966" y="2048"/>
                  </a:cubicBezTo>
                  <a:lnTo>
                    <a:pt x="6966" y="3084"/>
                  </a:lnTo>
                  <a:cubicBezTo>
                    <a:pt x="6966" y="3179"/>
                    <a:pt x="6871" y="3275"/>
                    <a:pt x="6776" y="3275"/>
                  </a:cubicBezTo>
                  <a:lnTo>
                    <a:pt x="3537" y="3275"/>
                  </a:lnTo>
                  <a:cubicBezTo>
                    <a:pt x="3442" y="3275"/>
                    <a:pt x="3347" y="3179"/>
                    <a:pt x="3347" y="3084"/>
                  </a:cubicBezTo>
                  <a:lnTo>
                    <a:pt x="3394" y="2048"/>
                  </a:lnTo>
                  <a:cubicBezTo>
                    <a:pt x="3394" y="1953"/>
                    <a:pt x="3477" y="1858"/>
                    <a:pt x="3585" y="1858"/>
                  </a:cubicBezTo>
                  <a:lnTo>
                    <a:pt x="3739" y="1858"/>
                  </a:lnTo>
                  <a:cubicBezTo>
                    <a:pt x="4013" y="1858"/>
                    <a:pt x="4251" y="1620"/>
                    <a:pt x="4251" y="1334"/>
                  </a:cubicBezTo>
                  <a:lnTo>
                    <a:pt x="4251" y="965"/>
                  </a:lnTo>
                  <a:cubicBezTo>
                    <a:pt x="4251" y="619"/>
                    <a:pt x="4537" y="346"/>
                    <a:pt x="4882" y="346"/>
                  </a:cubicBezTo>
                  <a:close/>
                  <a:moveTo>
                    <a:pt x="9538" y="2286"/>
                  </a:moveTo>
                  <a:cubicBezTo>
                    <a:pt x="9871" y="2286"/>
                    <a:pt x="10121" y="2560"/>
                    <a:pt x="10121" y="2870"/>
                  </a:cubicBezTo>
                  <a:lnTo>
                    <a:pt x="10121" y="8823"/>
                  </a:lnTo>
                  <a:lnTo>
                    <a:pt x="10085" y="8823"/>
                  </a:lnTo>
                  <a:cubicBezTo>
                    <a:pt x="10085" y="9156"/>
                    <a:pt x="9824" y="9406"/>
                    <a:pt x="9514" y="9406"/>
                  </a:cubicBezTo>
                  <a:lnTo>
                    <a:pt x="918" y="9406"/>
                  </a:lnTo>
                  <a:cubicBezTo>
                    <a:pt x="596" y="9406"/>
                    <a:pt x="346" y="9132"/>
                    <a:pt x="346" y="8823"/>
                  </a:cubicBezTo>
                  <a:lnTo>
                    <a:pt x="346" y="2870"/>
                  </a:lnTo>
                  <a:cubicBezTo>
                    <a:pt x="346" y="2548"/>
                    <a:pt x="608" y="2286"/>
                    <a:pt x="918" y="2286"/>
                  </a:cubicBezTo>
                  <a:lnTo>
                    <a:pt x="3085" y="2286"/>
                  </a:lnTo>
                  <a:lnTo>
                    <a:pt x="3085" y="2846"/>
                  </a:lnTo>
                  <a:lnTo>
                    <a:pt x="1061" y="2846"/>
                  </a:lnTo>
                  <a:cubicBezTo>
                    <a:pt x="965" y="2846"/>
                    <a:pt x="894" y="2917"/>
                    <a:pt x="894" y="3001"/>
                  </a:cubicBezTo>
                  <a:lnTo>
                    <a:pt x="894" y="8704"/>
                  </a:lnTo>
                  <a:cubicBezTo>
                    <a:pt x="894" y="8799"/>
                    <a:pt x="965" y="8870"/>
                    <a:pt x="1061" y="8870"/>
                  </a:cubicBezTo>
                  <a:lnTo>
                    <a:pt x="6609" y="8870"/>
                  </a:lnTo>
                  <a:cubicBezTo>
                    <a:pt x="6692" y="8870"/>
                    <a:pt x="6776" y="8799"/>
                    <a:pt x="6776" y="8704"/>
                  </a:cubicBezTo>
                  <a:cubicBezTo>
                    <a:pt x="6776" y="8620"/>
                    <a:pt x="6692" y="8537"/>
                    <a:pt x="6609" y="8537"/>
                  </a:cubicBezTo>
                  <a:lnTo>
                    <a:pt x="1215" y="8537"/>
                  </a:lnTo>
                  <a:lnTo>
                    <a:pt x="1215" y="3167"/>
                  </a:lnTo>
                  <a:lnTo>
                    <a:pt x="3096" y="3167"/>
                  </a:lnTo>
                  <a:cubicBezTo>
                    <a:pt x="3132" y="3417"/>
                    <a:pt x="3347" y="3596"/>
                    <a:pt x="3620" y="3596"/>
                  </a:cubicBezTo>
                  <a:lnTo>
                    <a:pt x="6847" y="3596"/>
                  </a:lnTo>
                  <a:cubicBezTo>
                    <a:pt x="7097" y="3596"/>
                    <a:pt x="7323" y="3405"/>
                    <a:pt x="7371" y="3167"/>
                  </a:cubicBezTo>
                  <a:lnTo>
                    <a:pt x="9240" y="3167"/>
                  </a:lnTo>
                  <a:lnTo>
                    <a:pt x="9240" y="8537"/>
                  </a:lnTo>
                  <a:lnTo>
                    <a:pt x="7418" y="8537"/>
                  </a:lnTo>
                  <a:cubicBezTo>
                    <a:pt x="7335" y="8537"/>
                    <a:pt x="7264" y="8620"/>
                    <a:pt x="7264" y="8704"/>
                  </a:cubicBezTo>
                  <a:cubicBezTo>
                    <a:pt x="7264" y="8799"/>
                    <a:pt x="7335" y="8870"/>
                    <a:pt x="7418" y="8870"/>
                  </a:cubicBezTo>
                  <a:lnTo>
                    <a:pt x="9407" y="8870"/>
                  </a:lnTo>
                  <a:cubicBezTo>
                    <a:pt x="9490" y="8870"/>
                    <a:pt x="9562" y="8799"/>
                    <a:pt x="9562" y="8704"/>
                  </a:cubicBezTo>
                  <a:lnTo>
                    <a:pt x="9562" y="3001"/>
                  </a:lnTo>
                  <a:cubicBezTo>
                    <a:pt x="9562" y="2917"/>
                    <a:pt x="9490" y="2846"/>
                    <a:pt x="9407" y="2846"/>
                  </a:cubicBezTo>
                  <a:lnTo>
                    <a:pt x="7383" y="2846"/>
                  </a:lnTo>
                  <a:lnTo>
                    <a:pt x="7383" y="2286"/>
                  </a:lnTo>
                  <a:close/>
                  <a:moveTo>
                    <a:pt x="4906" y="0"/>
                  </a:moveTo>
                  <a:cubicBezTo>
                    <a:pt x="4370" y="0"/>
                    <a:pt x="3942" y="429"/>
                    <a:pt x="3942" y="965"/>
                  </a:cubicBezTo>
                  <a:lnTo>
                    <a:pt x="3942" y="1334"/>
                  </a:lnTo>
                  <a:cubicBezTo>
                    <a:pt x="3942" y="1441"/>
                    <a:pt x="3858" y="1536"/>
                    <a:pt x="3751" y="1536"/>
                  </a:cubicBezTo>
                  <a:lnTo>
                    <a:pt x="3597" y="1536"/>
                  </a:lnTo>
                  <a:cubicBezTo>
                    <a:pt x="3347" y="1536"/>
                    <a:pt x="3120" y="1727"/>
                    <a:pt x="3085" y="1965"/>
                  </a:cubicBezTo>
                  <a:lnTo>
                    <a:pt x="918" y="1965"/>
                  </a:lnTo>
                  <a:cubicBezTo>
                    <a:pt x="418" y="1965"/>
                    <a:pt x="1" y="2382"/>
                    <a:pt x="1" y="2882"/>
                  </a:cubicBezTo>
                  <a:lnTo>
                    <a:pt x="1" y="8835"/>
                  </a:lnTo>
                  <a:cubicBezTo>
                    <a:pt x="1" y="9347"/>
                    <a:pt x="418" y="9763"/>
                    <a:pt x="918" y="9763"/>
                  </a:cubicBezTo>
                  <a:lnTo>
                    <a:pt x="9514" y="9763"/>
                  </a:lnTo>
                  <a:cubicBezTo>
                    <a:pt x="10014" y="9763"/>
                    <a:pt x="10431" y="9347"/>
                    <a:pt x="10431" y="8835"/>
                  </a:cubicBezTo>
                  <a:lnTo>
                    <a:pt x="10431" y="2882"/>
                  </a:lnTo>
                  <a:cubicBezTo>
                    <a:pt x="10419" y="2370"/>
                    <a:pt x="10002" y="1965"/>
                    <a:pt x="9490" y="1965"/>
                  </a:cubicBezTo>
                  <a:lnTo>
                    <a:pt x="7335" y="1965"/>
                  </a:lnTo>
                  <a:cubicBezTo>
                    <a:pt x="7287" y="1715"/>
                    <a:pt x="7085" y="1536"/>
                    <a:pt x="6811" y="1536"/>
                  </a:cubicBezTo>
                  <a:lnTo>
                    <a:pt x="6668" y="1536"/>
                  </a:lnTo>
                  <a:cubicBezTo>
                    <a:pt x="6561" y="1536"/>
                    <a:pt x="6478" y="1441"/>
                    <a:pt x="6478" y="1334"/>
                  </a:cubicBezTo>
                  <a:lnTo>
                    <a:pt x="6478" y="965"/>
                  </a:lnTo>
                  <a:cubicBezTo>
                    <a:pt x="6478" y="429"/>
                    <a:pt x="6037" y="0"/>
                    <a:pt x="550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39" name="Google Shape;15039;p69"/>
            <p:cNvSpPr/>
            <p:nvPr/>
          </p:nvSpPr>
          <p:spPr>
            <a:xfrm>
              <a:off x="6723529" y="2512542"/>
              <a:ext cx="38705" cy="39055"/>
            </a:xfrm>
            <a:custGeom>
              <a:avLst/>
              <a:gdLst/>
              <a:ahLst/>
              <a:cxnLst/>
              <a:rect l="l" t="t" r="r" b="b"/>
              <a:pathLst>
                <a:path w="1216" h="1227" extrusionOk="0">
                  <a:moveTo>
                    <a:pt x="608" y="346"/>
                  </a:moveTo>
                  <a:cubicBezTo>
                    <a:pt x="763" y="346"/>
                    <a:pt x="882" y="465"/>
                    <a:pt x="882" y="608"/>
                  </a:cubicBezTo>
                  <a:cubicBezTo>
                    <a:pt x="882" y="763"/>
                    <a:pt x="763" y="882"/>
                    <a:pt x="608" y="882"/>
                  </a:cubicBezTo>
                  <a:cubicBezTo>
                    <a:pt x="465" y="882"/>
                    <a:pt x="346" y="763"/>
                    <a:pt x="346" y="608"/>
                  </a:cubicBezTo>
                  <a:cubicBezTo>
                    <a:pt x="346" y="465"/>
                    <a:pt x="465" y="346"/>
                    <a:pt x="608" y="346"/>
                  </a:cubicBezTo>
                  <a:close/>
                  <a:moveTo>
                    <a:pt x="608" y="1"/>
                  </a:moveTo>
                  <a:cubicBezTo>
                    <a:pt x="286" y="1"/>
                    <a:pt x="1" y="274"/>
                    <a:pt x="1" y="608"/>
                  </a:cubicBezTo>
                  <a:cubicBezTo>
                    <a:pt x="1" y="941"/>
                    <a:pt x="275" y="1227"/>
                    <a:pt x="608" y="1227"/>
                  </a:cubicBezTo>
                  <a:cubicBezTo>
                    <a:pt x="941" y="1227"/>
                    <a:pt x="1215" y="953"/>
                    <a:pt x="1215" y="608"/>
                  </a:cubicBezTo>
                  <a:cubicBezTo>
                    <a:pt x="1203" y="274"/>
                    <a:pt x="941" y="1"/>
                    <a:pt x="60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40" name="Google Shape;15040;p69"/>
            <p:cNvSpPr/>
            <p:nvPr/>
          </p:nvSpPr>
          <p:spPr>
            <a:xfrm>
              <a:off x="6662893" y="2597050"/>
              <a:ext cx="169813" cy="108031"/>
            </a:xfrm>
            <a:custGeom>
              <a:avLst/>
              <a:gdLst/>
              <a:ahLst/>
              <a:cxnLst/>
              <a:rect l="l" t="t" r="r" b="b"/>
              <a:pathLst>
                <a:path w="5335" h="3394" extrusionOk="0">
                  <a:moveTo>
                    <a:pt x="763" y="2060"/>
                  </a:moveTo>
                  <a:cubicBezTo>
                    <a:pt x="1025" y="2060"/>
                    <a:pt x="1251" y="2287"/>
                    <a:pt x="1251" y="2561"/>
                  </a:cubicBezTo>
                  <a:cubicBezTo>
                    <a:pt x="1251" y="2822"/>
                    <a:pt x="1025" y="3049"/>
                    <a:pt x="763" y="3049"/>
                  </a:cubicBezTo>
                  <a:cubicBezTo>
                    <a:pt x="489" y="3049"/>
                    <a:pt x="275" y="2822"/>
                    <a:pt x="275" y="2561"/>
                  </a:cubicBezTo>
                  <a:cubicBezTo>
                    <a:pt x="275" y="2287"/>
                    <a:pt x="489" y="2060"/>
                    <a:pt x="763" y="2060"/>
                  </a:cubicBezTo>
                  <a:close/>
                  <a:moveTo>
                    <a:pt x="4918" y="1"/>
                  </a:moveTo>
                  <a:cubicBezTo>
                    <a:pt x="4918" y="1"/>
                    <a:pt x="4894" y="1"/>
                    <a:pt x="4894" y="13"/>
                  </a:cubicBezTo>
                  <a:lnTo>
                    <a:pt x="4466" y="239"/>
                  </a:lnTo>
                  <a:cubicBezTo>
                    <a:pt x="4394" y="275"/>
                    <a:pt x="4346" y="370"/>
                    <a:pt x="4394" y="453"/>
                  </a:cubicBezTo>
                  <a:cubicBezTo>
                    <a:pt x="4429" y="515"/>
                    <a:pt x="4484" y="550"/>
                    <a:pt x="4548" y="550"/>
                  </a:cubicBezTo>
                  <a:cubicBezTo>
                    <a:pt x="4571" y="550"/>
                    <a:pt x="4595" y="546"/>
                    <a:pt x="4620" y="536"/>
                  </a:cubicBezTo>
                  <a:lnTo>
                    <a:pt x="4739" y="477"/>
                  </a:lnTo>
                  <a:lnTo>
                    <a:pt x="4739" y="477"/>
                  </a:lnTo>
                  <a:cubicBezTo>
                    <a:pt x="4525" y="1191"/>
                    <a:pt x="4144" y="1727"/>
                    <a:pt x="3620" y="2060"/>
                  </a:cubicBezTo>
                  <a:cubicBezTo>
                    <a:pt x="3098" y="2398"/>
                    <a:pt x="2516" y="2470"/>
                    <a:pt x="2094" y="2470"/>
                  </a:cubicBezTo>
                  <a:cubicBezTo>
                    <a:pt x="1891" y="2470"/>
                    <a:pt x="1724" y="2453"/>
                    <a:pt x="1620" y="2441"/>
                  </a:cubicBezTo>
                  <a:cubicBezTo>
                    <a:pt x="1560" y="2049"/>
                    <a:pt x="1227" y="1751"/>
                    <a:pt x="822" y="1751"/>
                  </a:cubicBezTo>
                  <a:cubicBezTo>
                    <a:pt x="370" y="1751"/>
                    <a:pt x="1" y="2120"/>
                    <a:pt x="1" y="2572"/>
                  </a:cubicBezTo>
                  <a:cubicBezTo>
                    <a:pt x="1" y="3013"/>
                    <a:pt x="370" y="3394"/>
                    <a:pt x="822" y="3394"/>
                  </a:cubicBezTo>
                  <a:cubicBezTo>
                    <a:pt x="1203" y="3394"/>
                    <a:pt x="1537" y="3120"/>
                    <a:pt x="1620" y="2763"/>
                  </a:cubicBezTo>
                  <a:cubicBezTo>
                    <a:pt x="1739" y="2775"/>
                    <a:pt x="1906" y="2799"/>
                    <a:pt x="2120" y="2799"/>
                  </a:cubicBezTo>
                  <a:cubicBezTo>
                    <a:pt x="2572" y="2799"/>
                    <a:pt x="3215" y="2703"/>
                    <a:pt x="3799" y="2334"/>
                  </a:cubicBezTo>
                  <a:cubicBezTo>
                    <a:pt x="4382" y="1965"/>
                    <a:pt x="4799" y="1394"/>
                    <a:pt x="5037" y="620"/>
                  </a:cubicBezTo>
                  <a:lnTo>
                    <a:pt x="5061" y="667"/>
                  </a:lnTo>
                  <a:cubicBezTo>
                    <a:pt x="5097" y="727"/>
                    <a:pt x="5156" y="751"/>
                    <a:pt x="5216" y="751"/>
                  </a:cubicBezTo>
                  <a:cubicBezTo>
                    <a:pt x="5239" y="751"/>
                    <a:pt x="5251" y="751"/>
                    <a:pt x="5287" y="739"/>
                  </a:cubicBezTo>
                  <a:cubicBezTo>
                    <a:pt x="5299" y="691"/>
                    <a:pt x="5335" y="596"/>
                    <a:pt x="5287" y="501"/>
                  </a:cubicBezTo>
                  <a:lnTo>
                    <a:pt x="5061" y="72"/>
                  </a:lnTo>
                  <a:cubicBezTo>
                    <a:pt x="5061" y="72"/>
                    <a:pt x="5061" y="60"/>
                    <a:pt x="5049" y="60"/>
                  </a:cubicBezTo>
                  <a:lnTo>
                    <a:pt x="5013" y="25"/>
                  </a:lnTo>
                  <a:lnTo>
                    <a:pt x="5001" y="13"/>
                  </a:lnTo>
                  <a:cubicBezTo>
                    <a:pt x="5001" y="13"/>
                    <a:pt x="4989" y="13"/>
                    <a:pt x="49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41" name="Google Shape;15041;p69"/>
            <p:cNvSpPr/>
            <p:nvPr/>
          </p:nvSpPr>
          <p:spPr>
            <a:xfrm>
              <a:off x="6639402" y="2589188"/>
              <a:ext cx="32244" cy="31384"/>
            </a:xfrm>
            <a:custGeom>
              <a:avLst/>
              <a:gdLst/>
              <a:ahLst/>
              <a:cxnLst/>
              <a:rect l="l" t="t" r="r" b="b"/>
              <a:pathLst>
                <a:path w="1013" h="986" extrusionOk="0">
                  <a:moveTo>
                    <a:pt x="184" y="1"/>
                  </a:moveTo>
                  <a:cubicBezTo>
                    <a:pt x="140" y="1"/>
                    <a:pt x="96" y="16"/>
                    <a:pt x="60" y="45"/>
                  </a:cubicBezTo>
                  <a:cubicBezTo>
                    <a:pt x="0" y="105"/>
                    <a:pt x="0" y="212"/>
                    <a:pt x="60" y="283"/>
                  </a:cubicBezTo>
                  <a:lnTo>
                    <a:pt x="262" y="498"/>
                  </a:lnTo>
                  <a:lnTo>
                    <a:pt x="60" y="700"/>
                  </a:lnTo>
                  <a:cubicBezTo>
                    <a:pt x="0" y="760"/>
                    <a:pt x="0" y="867"/>
                    <a:pt x="60" y="938"/>
                  </a:cubicBezTo>
                  <a:cubicBezTo>
                    <a:pt x="84" y="974"/>
                    <a:pt x="131" y="986"/>
                    <a:pt x="179" y="986"/>
                  </a:cubicBezTo>
                  <a:cubicBezTo>
                    <a:pt x="215" y="986"/>
                    <a:pt x="262" y="974"/>
                    <a:pt x="298" y="938"/>
                  </a:cubicBezTo>
                  <a:lnTo>
                    <a:pt x="501" y="736"/>
                  </a:lnTo>
                  <a:lnTo>
                    <a:pt x="715" y="938"/>
                  </a:lnTo>
                  <a:cubicBezTo>
                    <a:pt x="739" y="974"/>
                    <a:pt x="786" y="986"/>
                    <a:pt x="834" y="986"/>
                  </a:cubicBezTo>
                  <a:cubicBezTo>
                    <a:pt x="870" y="986"/>
                    <a:pt x="917" y="974"/>
                    <a:pt x="953" y="938"/>
                  </a:cubicBezTo>
                  <a:cubicBezTo>
                    <a:pt x="1013" y="879"/>
                    <a:pt x="1013" y="783"/>
                    <a:pt x="953" y="700"/>
                  </a:cubicBezTo>
                  <a:lnTo>
                    <a:pt x="739" y="498"/>
                  </a:lnTo>
                  <a:lnTo>
                    <a:pt x="953" y="283"/>
                  </a:lnTo>
                  <a:cubicBezTo>
                    <a:pt x="1013" y="224"/>
                    <a:pt x="1013" y="129"/>
                    <a:pt x="953" y="45"/>
                  </a:cubicBezTo>
                  <a:cubicBezTo>
                    <a:pt x="923" y="16"/>
                    <a:pt x="882" y="1"/>
                    <a:pt x="838" y="1"/>
                  </a:cubicBezTo>
                  <a:cubicBezTo>
                    <a:pt x="795" y="1"/>
                    <a:pt x="751" y="16"/>
                    <a:pt x="715" y="45"/>
                  </a:cubicBezTo>
                  <a:lnTo>
                    <a:pt x="501" y="260"/>
                  </a:lnTo>
                  <a:lnTo>
                    <a:pt x="298" y="45"/>
                  </a:lnTo>
                  <a:cubicBezTo>
                    <a:pt x="268" y="16"/>
                    <a:pt x="227" y="1"/>
                    <a:pt x="18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42" name="Google Shape;15042;p69"/>
            <p:cNvSpPr/>
            <p:nvPr/>
          </p:nvSpPr>
          <p:spPr>
            <a:xfrm>
              <a:off x="6820547" y="2673315"/>
              <a:ext cx="32244" cy="31034"/>
            </a:xfrm>
            <a:custGeom>
              <a:avLst/>
              <a:gdLst/>
              <a:ahLst/>
              <a:cxnLst/>
              <a:rect l="l" t="t" r="r" b="b"/>
              <a:pathLst>
                <a:path w="1013" h="975" extrusionOk="0">
                  <a:moveTo>
                    <a:pt x="188" y="1"/>
                  </a:moveTo>
                  <a:cubicBezTo>
                    <a:pt x="147" y="1"/>
                    <a:pt x="102" y="16"/>
                    <a:pt x="60" y="45"/>
                  </a:cubicBezTo>
                  <a:cubicBezTo>
                    <a:pt x="1" y="105"/>
                    <a:pt x="1" y="200"/>
                    <a:pt x="60" y="284"/>
                  </a:cubicBezTo>
                  <a:lnTo>
                    <a:pt x="275" y="486"/>
                  </a:lnTo>
                  <a:lnTo>
                    <a:pt x="60" y="700"/>
                  </a:lnTo>
                  <a:cubicBezTo>
                    <a:pt x="1" y="760"/>
                    <a:pt x="1" y="855"/>
                    <a:pt x="60" y="938"/>
                  </a:cubicBezTo>
                  <a:cubicBezTo>
                    <a:pt x="96" y="962"/>
                    <a:pt x="144" y="974"/>
                    <a:pt x="179" y="974"/>
                  </a:cubicBezTo>
                  <a:cubicBezTo>
                    <a:pt x="227" y="974"/>
                    <a:pt x="275" y="962"/>
                    <a:pt x="298" y="938"/>
                  </a:cubicBezTo>
                  <a:lnTo>
                    <a:pt x="513" y="724"/>
                  </a:lnTo>
                  <a:lnTo>
                    <a:pt x="715" y="938"/>
                  </a:lnTo>
                  <a:cubicBezTo>
                    <a:pt x="751" y="962"/>
                    <a:pt x="798" y="974"/>
                    <a:pt x="834" y="974"/>
                  </a:cubicBezTo>
                  <a:cubicBezTo>
                    <a:pt x="882" y="974"/>
                    <a:pt x="929" y="962"/>
                    <a:pt x="953" y="938"/>
                  </a:cubicBezTo>
                  <a:cubicBezTo>
                    <a:pt x="1013" y="879"/>
                    <a:pt x="1013" y="772"/>
                    <a:pt x="953" y="700"/>
                  </a:cubicBezTo>
                  <a:lnTo>
                    <a:pt x="751" y="486"/>
                  </a:lnTo>
                  <a:lnTo>
                    <a:pt x="953" y="284"/>
                  </a:lnTo>
                  <a:cubicBezTo>
                    <a:pt x="1013" y="224"/>
                    <a:pt x="1013" y="117"/>
                    <a:pt x="953" y="45"/>
                  </a:cubicBezTo>
                  <a:cubicBezTo>
                    <a:pt x="923" y="16"/>
                    <a:pt x="885" y="1"/>
                    <a:pt x="843" y="1"/>
                  </a:cubicBezTo>
                  <a:cubicBezTo>
                    <a:pt x="801" y="1"/>
                    <a:pt x="757" y="16"/>
                    <a:pt x="715" y="45"/>
                  </a:cubicBezTo>
                  <a:lnTo>
                    <a:pt x="513" y="248"/>
                  </a:lnTo>
                  <a:lnTo>
                    <a:pt x="298" y="45"/>
                  </a:lnTo>
                  <a:cubicBezTo>
                    <a:pt x="269" y="16"/>
                    <a:pt x="230" y="1"/>
                    <a:pt x="18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43" name="Google Shape;15043;p69"/>
            <p:cNvSpPr/>
            <p:nvPr/>
          </p:nvSpPr>
          <p:spPr>
            <a:xfrm>
              <a:off x="6730341" y="2603607"/>
              <a:ext cx="32244" cy="31384"/>
            </a:xfrm>
            <a:custGeom>
              <a:avLst/>
              <a:gdLst/>
              <a:ahLst/>
              <a:cxnLst/>
              <a:rect l="l" t="t" r="r" b="b"/>
              <a:pathLst>
                <a:path w="1013" h="986" extrusionOk="0">
                  <a:moveTo>
                    <a:pt x="184" y="0"/>
                  </a:moveTo>
                  <a:cubicBezTo>
                    <a:pt x="141" y="0"/>
                    <a:pt x="96" y="15"/>
                    <a:pt x="61" y="45"/>
                  </a:cubicBezTo>
                  <a:cubicBezTo>
                    <a:pt x="1" y="104"/>
                    <a:pt x="1" y="211"/>
                    <a:pt x="61" y="283"/>
                  </a:cubicBezTo>
                  <a:lnTo>
                    <a:pt x="263" y="485"/>
                  </a:lnTo>
                  <a:lnTo>
                    <a:pt x="61" y="700"/>
                  </a:lnTo>
                  <a:cubicBezTo>
                    <a:pt x="1" y="759"/>
                    <a:pt x="1" y="866"/>
                    <a:pt x="61" y="938"/>
                  </a:cubicBezTo>
                  <a:cubicBezTo>
                    <a:pt x="84" y="962"/>
                    <a:pt x="132" y="985"/>
                    <a:pt x="180" y="985"/>
                  </a:cubicBezTo>
                  <a:cubicBezTo>
                    <a:pt x="215" y="985"/>
                    <a:pt x="263" y="962"/>
                    <a:pt x="299" y="938"/>
                  </a:cubicBezTo>
                  <a:lnTo>
                    <a:pt x="501" y="723"/>
                  </a:lnTo>
                  <a:lnTo>
                    <a:pt x="715" y="938"/>
                  </a:lnTo>
                  <a:cubicBezTo>
                    <a:pt x="739" y="962"/>
                    <a:pt x="787" y="985"/>
                    <a:pt x="834" y="985"/>
                  </a:cubicBezTo>
                  <a:cubicBezTo>
                    <a:pt x="870" y="985"/>
                    <a:pt x="918" y="962"/>
                    <a:pt x="953" y="938"/>
                  </a:cubicBezTo>
                  <a:cubicBezTo>
                    <a:pt x="1013" y="878"/>
                    <a:pt x="1013" y="771"/>
                    <a:pt x="953" y="700"/>
                  </a:cubicBezTo>
                  <a:lnTo>
                    <a:pt x="739" y="485"/>
                  </a:lnTo>
                  <a:lnTo>
                    <a:pt x="953" y="283"/>
                  </a:lnTo>
                  <a:cubicBezTo>
                    <a:pt x="1013" y="223"/>
                    <a:pt x="1013" y="116"/>
                    <a:pt x="953" y="45"/>
                  </a:cubicBezTo>
                  <a:cubicBezTo>
                    <a:pt x="924" y="15"/>
                    <a:pt x="882" y="0"/>
                    <a:pt x="839" y="0"/>
                  </a:cubicBezTo>
                  <a:cubicBezTo>
                    <a:pt x="796" y="0"/>
                    <a:pt x="751" y="15"/>
                    <a:pt x="715" y="45"/>
                  </a:cubicBezTo>
                  <a:lnTo>
                    <a:pt x="501" y="247"/>
                  </a:lnTo>
                  <a:lnTo>
                    <a:pt x="299" y="45"/>
                  </a:lnTo>
                  <a:cubicBezTo>
                    <a:pt x="269" y="15"/>
                    <a:pt x="227" y="0"/>
                    <a:pt x="1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44" name="Google Shape;15044;p69"/>
          <p:cNvGrpSpPr/>
          <p:nvPr/>
        </p:nvGrpSpPr>
        <p:grpSpPr>
          <a:xfrm>
            <a:off x="2818561" y="2515978"/>
            <a:ext cx="247892" cy="346024"/>
            <a:chOff x="2818561" y="2439778"/>
            <a:chExt cx="247892" cy="346024"/>
          </a:xfrm>
        </p:grpSpPr>
        <p:sp>
          <p:nvSpPr>
            <p:cNvPr id="15045" name="Google Shape;15045;p69"/>
            <p:cNvSpPr/>
            <p:nvPr/>
          </p:nvSpPr>
          <p:spPr>
            <a:xfrm>
              <a:off x="2818561" y="2439778"/>
              <a:ext cx="247892" cy="346024"/>
            </a:xfrm>
            <a:custGeom>
              <a:avLst/>
              <a:gdLst/>
              <a:ahLst/>
              <a:cxnLst/>
              <a:rect l="l" t="t" r="r" b="b"/>
              <a:pathLst>
                <a:path w="7788" h="10871" extrusionOk="0">
                  <a:moveTo>
                    <a:pt x="5882" y="9716"/>
                  </a:moveTo>
                  <a:lnTo>
                    <a:pt x="5882" y="9966"/>
                  </a:lnTo>
                  <a:lnTo>
                    <a:pt x="5894" y="9966"/>
                  </a:lnTo>
                  <a:cubicBezTo>
                    <a:pt x="5894" y="10276"/>
                    <a:pt x="5644" y="10550"/>
                    <a:pt x="5323" y="10550"/>
                  </a:cubicBezTo>
                  <a:lnTo>
                    <a:pt x="894" y="10550"/>
                  </a:lnTo>
                  <a:cubicBezTo>
                    <a:pt x="584" y="10550"/>
                    <a:pt x="310" y="10299"/>
                    <a:pt x="310" y="9966"/>
                  </a:cubicBezTo>
                  <a:lnTo>
                    <a:pt x="310" y="9716"/>
                  </a:lnTo>
                  <a:close/>
                  <a:moveTo>
                    <a:pt x="894" y="1"/>
                  </a:moveTo>
                  <a:cubicBezTo>
                    <a:pt x="405" y="1"/>
                    <a:pt x="1" y="394"/>
                    <a:pt x="1" y="894"/>
                  </a:cubicBezTo>
                  <a:lnTo>
                    <a:pt x="1" y="7835"/>
                  </a:lnTo>
                  <a:cubicBezTo>
                    <a:pt x="1" y="7930"/>
                    <a:pt x="72" y="8002"/>
                    <a:pt x="167" y="8002"/>
                  </a:cubicBezTo>
                  <a:cubicBezTo>
                    <a:pt x="263" y="8002"/>
                    <a:pt x="334" y="7930"/>
                    <a:pt x="334" y="7835"/>
                  </a:cubicBezTo>
                  <a:lnTo>
                    <a:pt x="334" y="1346"/>
                  </a:lnTo>
                  <a:lnTo>
                    <a:pt x="3382" y="1346"/>
                  </a:lnTo>
                  <a:cubicBezTo>
                    <a:pt x="3477" y="1346"/>
                    <a:pt x="3549" y="1275"/>
                    <a:pt x="3549" y="1179"/>
                  </a:cubicBezTo>
                  <a:cubicBezTo>
                    <a:pt x="3549" y="1096"/>
                    <a:pt x="3477" y="1025"/>
                    <a:pt x="3382" y="1025"/>
                  </a:cubicBezTo>
                  <a:lnTo>
                    <a:pt x="334" y="1025"/>
                  </a:lnTo>
                  <a:lnTo>
                    <a:pt x="334" y="882"/>
                  </a:lnTo>
                  <a:cubicBezTo>
                    <a:pt x="334" y="572"/>
                    <a:pt x="584" y="310"/>
                    <a:pt x="906" y="310"/>
                  </a:cubicBezTo>
                  <a:lnTo>
                    <a:pt x="5335" y="310"/>
                  </a:lnTo>
                  <a:cubicBezTo>
                    <a:pt x="5644" y="310"/>
                    <a:pt x="5918" y="560"/>
                    <a:pt x="5918" y="882"/>
                  </a:cubicBezTo>
                  <a:lnTo>
                    <a:pt x="5918" y="1025"/>
                  </a:lnTo>
                  <a:lnTo>
                    <a:pt x="4073" y="1025"/>
                  </a:lnTo>
                  <a:cubicBezTo>
                    <a:pt x="3977" y="1025"/>
                    <a:pt x="3906" y="1096"/>
                    <a:pt x="3906" y="1179"/>
                  </a:cubicBezTo>
                  <a:cubicBezTo>
                    <a:pt x="3906" y="1275"/>
                    <a:pt x="3977" y="1346"/>
                    <a:pt x="4073" y="1346"/>
                  </a:cubicBezTo>
                  <a:lnTo>
                    <a:pt x="5894" y="1346"/>
                  </a:lnTo>
                  <a:lnTo>
                    <a:pt x="5894" y="3287"/>
                  </a:lnTo>
                  <a:cubicBezTo>
                    <a:pt x="5751" y="3251"/>
                    <a:pt x="5597" y="3239"/>
                    <a:pt x="5454" y="3239"/>
                  </a:cubicBezTo>
                  <a:cubicBezTo>
                    <a:pt x="4811" y="3239"/>
                    <a:pt x="4215" y="3501"/>
                    <a:pt x="3799" y="3930"/>
                  </a:cubicBezTo>
                  <a:lnTo>
                    <a:pt x="989" y="3930"/>
                  </a:lnTo>
                  <a:cubicBezTo>
                    <a:pt x="894" y="3930"/>
                    <a:pt x="822" y="4001"/>
                    <a:pt x="822" y="4084"/>
                  </a:cubicBezTo>
                  <a:cubicBezTo>
                    <a:pt x="822" y="4180"/>
                    <a:pt x="894" y="4251"/>
                    <a:pt x="989" y="4251"/>
                  </a:cubicBezTo>
                  <a:lnTo>
                    <a:pt x="3537" y="4251"/>
                  </a:lnTo>
                  <a:cubicBezTo>
                    <a:pt x="3477" y="4346"/>
                    <a:pt x="3418" y="4430"/>
                    <a:pt x="3370" y="4537"/>
                  </a:cubicBezTo>
                  <a:lnTo>
                    <a:pt x="1787" y="4537"/>
                  </a:lnTo>
                  <a:cubicBezTo>
                    <a:pt x="1703" y="4537"/>
                    <a:pt x="1620" y="4608"/>
                    <a:pt x="1620" y="4704"/>
                  </a:cubicBezTo>
                  <a:cubicBezTo>
                    <a:pt x="1620" y="4787"/>
                    <a:pt x="1703" y="4858"/>
                    <a:pt x="1787" y="4858"/>
                  </a:cubicBezTo>
                  <a:lnTo>
                    <a:pt x="3239" y="4858"/>
                  </a:lnTo>
                  <a:cubicBezTo>
                    <a:pt x="3156" y="5085"/>
                    <a:pt x="3132" y="5323"/>
                    <a:pt x="3132" y="5573"/>
                  </a:cubicBezTo>
                  <a:lnTo>
                    <a:pt x="3132" y="5739"/>
                  </a:lnTo>
                  <a:lnTo>
                    <a:pt x="1418" y="5739"/>
                  </a:lnTo>
                  <a:cubicBezTo>
                    <a:pt x="1322" y="5739"/>
                    <a:pt x="1251" y="5811"/>
                    <a:pt x="1251" y="5906"/>
                  </a:cubicBezTo>
                  <a:cubicBezTo>
                    <a:pt x="1251" y="5989"/>
                    <a:pt x="1322" y="6073"/>
                    <a:pt x="1418" y="6073"/>
                  </a:cubicBezTo>
                  <a:lnTo>
                    <a:pt x="3180" y="6073"/>
                  </a:lnTo>
                  <a:cubicBezTo>
                    <a:pt x="3192" y="6132"/>
                    <a:pt x="3203" y="6168"/>
                    <a:pt x="3215" y="6216"/>
                  </a:cubicBezTo>
                  <a:lnTo>
                    <a:pt x="2382" y="6216"/>
                  </a:lnTo>
                  <a:cubicBezTo>
                    <a:pt x="2299" y="6216"/>
                    <a:pt x="2215" y="6287"/>
                    <a:pt x="2215" y="6382"/>
                  </a:cubicBezTo>
                  <a:cubicBezTo>
                    <a:pt x="2215" y="6466"/>
                    <a:pt x="2299" y="6549"/>
                    <a:pt x="2382" y="6549"/>
                  </a:cubicBezTo>
                  <a:lnTo>
                    <a:pt x="3334" y="6549"/>
                  </a:lnTo>
                  <a:cubicBezTo>
                    <a:pt x="3704" y="7347"/>
                    <a:pt x="4513" y="7894"/>
                    <a:pt x="5454" y="7894"/>
                  </a:cubicBezTo>
                  <a:cubicBezTo>
                    <a:pt x="5597" y="7894"/>
                    <a:pt x="5751" y="7883"/>
                    <a:pt x="5894" y="7859"/>
                  </a:cubicBezTo>
                  <a:lnTo>
                    <a:pt x="5894" y="9407"/>
                  </a:lnTo>
                  <a:lnTo>
                    <a:pt x="334" y="9407"/>
                  </a:lnTo>
                  <a:lnTo>
                    <a:pt x="334" y="8514"/>
                  </a:lnTo>
                  <a:cubicBezTo>
                    <a:pt x="334" y="8418"/>
                    <a:pt x="263" y="8347"/>
                    <a:pt x="167" y="8347"/>
                  </a:cubicBezTo>
                  <a:cubicBezTo>
                    <a:pt x="72" y="8347"/>
                    <a:pt x="1" y="8418"/>
                    <a:pt x="1" y="8514"/>
                  </a:cubicBezTo>
                  <a:lnTo>
                    <a:pt x="1" y="9978"/>
                  </a:lnTo>
                  <a:cubicBezTo>
                    <a:pt x="1" y="10478"/>
                    <a:pt x="405" y="10871"/>
                    <a:pt x="894" y="10871"/>
                  </a:cubicBezTo>
                  <a:lnTo>
                    <a:pt x="5323" y="10871"/>
                  </a:lnTo>
                  <a:cubicBezTo>
                    <a:pt x="5811" y="10871"/>
                    <a:pt x="6216" y="10478"/>
                    <a:pt x="6216" y="9978"/>
                  </a:cubicBezTo>
                  <a:lnTo>
                    <a:pt x="6216" y="9561"/>
                  </a:lnTo>
                  <a:lnTo>
                    <a:pt x="6216" y="7763"/>
                  </a:lnTo>
                  <a:cubicBezTo>
                    <a:pt x="7121" y="7454"/>
                    <a:pt x="7775" y="6573"/>
                    <a:pt x="7775" y="5561"/>
                  </a:cubicBezTo>
                  <a:cubicBezTo>
                    <a:pt x="7787" y="5204"/>
                    <a:pt x="7716" y="4858"/>
                    <a:pt x="7549" y="4537"/>
                  </a:cubicBezTo>
                  <a:cubicBezTo>
                    <a:pt x="7515" y="4485"/>
                    <a:pt x="7462" y="4446"/>
                    <a:pt x="7399" y="4446"/>
                  </a:cubicBezTo>
                  <a:cubicBezTo>
                    <a:pt x="7375" y="4446"/>
                    <a:pt x="7350" y="4452"/>
                    <a:pt x="7323" y="4465"/>
                  </a:cubicBezTo>
                  <a:cubicBezTo>
                    <a:pt x="7252" y="4501"/>
                    <a:pt x="7204" y="4596"/>
                    <a:pt x="7252" y="4680"/>
                  </a:cubicBezTo>
                  <a:cubicBezTo>
                    <a:pt x="7383" y="4954"/>
                    <a:pt x="7442" y="5251"/>
                    <a:pt x="7442" y="5561"/>
                  </a:cubicBezTo>
                  <a:cubicBezTo>
                    <a:pt x="7442" y="6656"/>
                    <a:pt x="6549" y="7573"/>
                    <a:pt x="5430" y="7573"/>
                  </a:cubicBezTo>
                  <a:cubicBezTo>
                    <a:pt x="4335" y="7573"/>
                    <a:pt x="3430" y="6680"/>
                    <a:pt x="3430" y="5561"/>
                  </a:cubicBezTo>
                  <a:cubicBezTo>
                    <a:pt x="3430" y="4442"/>
                    <a:pt x="4323" y="3549"/>
                    <a:pt x="5430" y="3549"/>
                  </a:cubicBezTo>
                  <a:cubicBezTo>
                    <a:pt x="5990" y="3549"/>
                    <a:pt x="6525" y="3787"/>
                    <a:pt x="6906" y="4192"/>
                  </a:cubicBezTo>
                  <a:cubicBezTo>
                    <a:pt x="6939" y="4224"/>
                    <a:pt x="6986" y="4243"/>
                    <a:pt x="7032" y="4243"/>
                  </a:cubicBezTo>
                  <a:cubicBezTo>
                    <a:pt x="7069" y="4243"/>
                    <a:pt x="7106" y="4230"/>
                    <a:pt x="7133" y="4204"/>
                  </a:cubicBezTo>
                  <a:cubicBezTo>
                    <a:pt x="7192" y="4144"/>
                    <a:pt x="7204" y="4049"/>
                    <a:pt x="7144" y="3989"/>
                  </a:cubicBezTo>
                  <a:cubicBezTo>
                    <a:pt x="6882" y="3703"/>
                    <a:pt x="6561" y="3489"/>
                    <a:pt x="6216" y="3370"/>
                  </a:cubicBezTo>
                  <a:lnTo>
                    <a:pt x="6216" y="1191"/>
                  </a:lnTo>
                  <a:lnTo>
                    <a:pt x="6216" y="894"/>
                  </a:lnTo>
                  <a:cubicBezTo>
                    <a:pt x="6216" y="394"/>
                    <a:pt x="5811" y="1"/>
                    <a:pt x="532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46" name="Google Shape;15046;p69"/>
            <p:cNvSpPr/>
            <p:nvPr/>
          </p:nvSpPr>
          <p:spPr>
            <a:xfrm>
              <a:off x="2939833" y="2603066"/>
              <a:ext cx="11395" cy="18652"/>
            </a:xfrm>
            <a:custGeom>
              <a:avLst/>
              <a:gdLst/>
              <a:ahLst/>
              <a:cxnLst/>
              <a:rect l="l" t="t" r="r" b="b"/>
              <a:pathLst>
                <a:path w="358" h="586" extrusionOk="0">
                  <a:moveTo>
                    <a:pt x="203" y="1"/>
                  </a:moveTo>
                  <a:cubicBezTo>
                    <a:pt x="118" y="1"/>
                    <a:pt x="47" y="57"/>
                    <a:pt x="36" y="133"/>
                  </a:cubicBezTo>
                  <a:cubicBezTo>
                    <a:pt x="24" y="228"/>
                    <a:pt x="1" y="324"/>
                    <a:pt x="1" y="419"/>
                  </a:cubicBezTo>
                  <a:cubicBezTo>
                    <a:pt x="1" y="502"/>
                    <a:pt x="72" y="586"/>
                    <a:pt x="167" y="586"/>
                  </a:cubicBezTo>
                  <a:cubicBezTo>
                    <a:pt x="263" y="586"/>
                    <a:pt x="334" y="502"/>
                    <a:pt x="334" y="419"/>
                  </a:cubicBezTo>
                  <a:cubicBezTo>
                    <a:pt x="334" y="336"/>
                    <a:pt x="334" y="252"/>
                    <a:pt x="346" y="181"/>
                  </a:cubicBezTo>
                  <a:cubicBezTo>
                    <a:pt x="358" y="109"/>
                    <a:pt x="322" y="14"/>
                    <a:pt x="227" y="2"/>
                  </a:cubicBezTo>
                  <a:cubicBezTo>
                    <a:pt x="219" y="1"/>
                    <a:pt x="211" y="1"/>
                    <a:pt x="20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47" name="Google Shape;15047;p69"/>
            <p:cNvSpPr/>
            <p:nvPr/>
          </p:nvSpPr>
          <p:spPr>
            <a:xfrm>
              <a:off x="2963706" y="2653103"/>
              <a:ext cx="19735" cy="14101"/>
            </a:xfrm>
            <a:custGeom>
              <a:avLst/>
              <a:gdLst/>
              <a:ahLst/>
              <a:cxnLst/>
              <a:rect l="l" t="t" r="r" b="b"/>
              <a:pathLst>
                <a:path w="620" h="443" extrusionOk="0">
                  <a:moveTo>
                    <a:pt x="178" y="1"/>
                  </a:moveTo>
                  <a:cubicBezTo>
                    <a:pt x="124" y="1"/>
                    <a:pt x="71" y="27"/>
                    <a:pt x="48" y="73"/>
                  </a:cubicBezTo>
                  <a:cubicBezTo>
                    <a:pt x="1" y="157"/>
                    <a:pt x="25" y="252"/>
                    <a:pt x="108" y="299"/>
                  </a:cubicBezTo>
                  <a:cubicBezTo>
                    <a:pt x="191" y="347"/>
                    <a:pt x="287" y="395"/>
                    <a:pt x="370" y="419"/>
                  </a:cubicBezTo>
                  <a:cubicBezTo>
                    <a:pt x="382" y="419"/>
                    <a:pt x="406" y="442"/>
                    <a:pt x="417" y="442"/>
                  </a:cubicBezTo>
                  <a:cubicBezTo>
                    <a:pt x="489" y="442"/>
                    <a:pt x="548" y="395"/>
                    <a:pt x="560" y="323"/>
                  </a:cubicBezTo>
                  <a:cubicBezTo>
                    <a:pt x="620" y="228"/>
                    <a:pt x="584" y="121"/>
                    <a:pt x="489" y="109"/>
                  </a:cubicBezTo>
                  <a:lnTo>
                    <a:pt x="263" y="26"/>
                  </a:lnTo>
                  <a:cubicBezTo>
                    <a:pt x="237" y="9"/>
                    <a:pt x="208" y="1"/>
                    <a:pt x="17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48" name="Google Shape;15048;p69"/>
            <p:cNvSpPr/>
            <p:nvPr/>
          </p:nvSpPr>
          <p:spPr>
            <a:xfrm>
              <a:off x="2948555" y="2577443"/>
              <a:ext cx="17093" cy="16615"/>
            </a:xfrm>
            <a:custGeom>
              <a:avLst/>
              <a:gdLst/>
              <a:ahLst/>
              <a:cxnLst/>
              <a:rect l="l" t="t" r="r" b="b"/>
              <a:pathLst>
                <a:path w="537" h="522" extrusionOk="0">
                  <a:moveTo>
                    <a:pt x="364" y="1"/>
                  </a:moveTo>
                  <a:cubicBezTo>
                    <a:pt x="322" y="1"/>
                    <a:pt x="280" y="15"/>
                    <a:pt x="251" y="45"/>
                  </a:cubicBezTo>
                  <a:cubicBezTo>
                    <a:pt x="179" y="117"/>
                    <a:pt x="120" y="200"/>
                    <a:pt x="60" y="271"/>
                  </a:cubicBezTo>
                  <a:cubicBezTo>
                    <a:pt x="1" y="343"/>
                    <a:pt x="24" y="450"/>
                    <a:pt x="84" y="498"/>
                  </a:cubicBezTo>
                  <a:cubicBezTo>
                    <a:pt x="120" y="510"/>
                    <a:pt x="143" y="521"/>
                    <a:pt x="179" y="521"/>
                  </a:cubicBezTo>
                  <a:cubicBezTo>
                    <a:pt x="227" y="521"/>
                    <a:pt x="286" y="498"/>
                    <a:pt x="310" y="462"/>
                  </a:cubicBezTo>
                  <a:cubicBezTo>
                    <a:pt x="358" y="402"/>
                    <a:pt x="417" y="343"/>
                    <a:pt x="465" y="283"/>
                  </a:cubicBezTo>
                  <a:cubicBezTo>
                    <a:pt x="536" y="224"/>
                    <a:pt x="536" y="117"/>
                    <a:pt x="477" y="45"/>
                  </a:cubicBezTo>
                  <a:cubicBezTo>
                    <a:pt x="447" y="15"/>
                    <a:pt x="405" y="1"/>
                    <a:pt x="36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49" name="Google Shape;15049;p69"/>
            <p:cNvSpPr/>
            <p:nvPr/>
          </p:nvSpPr>
          <p:spPr>
            <a:xfrm>
              <a:off x="2943621" y="2631299"/>
              <a:ext cx="16329" cy="17697"/>
            </a:xfrm>
            <a:custGeom>
              <a:avLst/>
              <a:gdLst/>
              <a:ahLst/>
              <a:cxnLst/>
              <a:rect l="l" t="t" r="r" b="b"/>
              <a:pathLst>
                <a:path w="513" h="556" extrusionOk="0">
                  <a:moveTo>
                    <a:pt x="196" y="1"/>
                  </a:moveTo>
                  <a:cubicBezTo>
                    <a:pt x="172" y="1"/>
                    <a:pt x="146" y="7"/>
                    <a:pt x="120" y="20"/>
                  </a:cubicBezTo>
                  <a:cubicBezTo>
                    <a:pt x="48" y="68"/>
                    <a:pt x="1" y="151"/>
                    <a:pt x="48" y="246"/>
                  </a:cubicBezTo>
                  <a:cubicBezTo>
                    <a:pt x="96" y="330"/>
                    <a:pt x="144" y="425"/>
                    <a:pt x="203" y="496"/>
                  </a:cubicBezTo>
                  <a:cubicBezTo>
                    <a:pt x="227" y="544"/>
                    <a:pt x="275" y="556"/>
                    <a:pt x="334" y="556"/>
                  </a:cubicBezTo>
                  <a:cubicBezTo>
                    <a:pt x="358" y="556"/>
                    <a:pt x="394" y="544"/>
                    <a:pt x="417" y="532"/>
                  </a:cubicBezTo>
                  <a:cubicBezTo>
                    <a:pt x="501" y="484"/>
                    <a:pt x="513" y="377"/>
                    <a:pt x="465" y="306"/>
                  </a:cubicBezTo>
                  <a:cubicBezTo>
                    <a:pt x="417" y="246"/>
                    <a:pt x="382" y="175"/>
                    <a:pt x="346" y="92"/>
                  </a:cubicBezTo>
                  <a:cubicBezTo>
                    <a:pt x="312" y="40"/>
                    <a:pt x="259" y="1"/>
                    <a:pt x="19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50" name="Google Shape;15050;p69"/>
            <p:cNvSpPr/>
            <p:nvPr/>
          </p:nvSpPr>
          <p:spPr>
            <a:xfrm>
              <a:off x="3019408" y="2638907"/>
              <a:ext cx="16711" cy="16170"/>
            </a:xfrm>
            <a:custGeom>
              <a:avLst/>
              <a:gdLst/>
              <a:ahLst/>
              <a:cxnLst/>
              <a:rect l="l" t="t" r="r" b="b"/>
              <a:pathLst>
                <a:path w="525" h="508" extrusionOk="0">
                  <a:moveTo>
                    <a:pt x="346" y="1"/>
                  </a:moveTo>
                  <a:cubicBezTo>
                    <a:pt x="290" y="1"/>
                    <a:pt x="238" y="29"/>
                    <a:pt x="215" y="67"/>
                  </a:cubicBezTo>
                  <a:cubicBezTo>
                    <a:pt x="168" y="126"/>
                    <a:pt x="108" y="186"/>
                    <a:pt x="61" y="245"/>
                  </a:cubicBezTo>
                  <a:cubicBezTo>
                    <a:pt x="1" y="305"/>
                    <a:pt x="1" y="412"/>
                    <a:pt x="61" y="472"/>
                  </a:cubicBezTo>
                  <a:cubicBezTo>
                    <a:pt x="96" y="495"/>
                    <a:pt x="144" y="507"/>
                    <a:pt x="180" y="507"/>
                  </a:cubicBezTo>
                  <a:cubicBezTo>
                    <a:pt x="227" y="507"/>
                    <a:pt x="251" y="495"/>
                    <a:pt x="299" y="472"/>
                  </a:cubicBezTo>
                  <a:cubicBezTo>
                    <a:pt x="370" y="388"/>
                    <a:pt x="430" y="317"/>
                    <a:pt x="489" y="245"/>
                  </a:cubicBezTo>
                  <a:cubicBezTo>
                    <a:pt x="525" y="186"/>
                    <a:pt x="513" y="79"/>
                    <a:pt x="442" y="31"/>
                  </a:cubicBezTo>
                  <a:cubicBezTo>
                    <a:pt x="411" y="10"/>
                    <a:pt x="378" y="1"/>
                    <a:pt x="34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51" name="Google Shape;15051;p69"/>
            <p:cNvSpPr/>
            <p:nvPr/>
          </p:nvSpPr>
          <p:spPr>
            <a:xfrm>
              <a:off x="3033063" y="2611087"/>
              <a:ext cx="12159" cy="18971"/>
            </a:xfrm>
            <a:custGeom>
              <a:avLst/>
              <a:gdLst/>
              <a:ahLst/>
              <a:cxnLst/>
              <a:rect l="l" t="t" r="r" b="b"/>
              <a:pathLst>
                <a:path w="382" h="596" extrusionOk="0">
                  <a:moveTo>
                    <a:pt x="203" y="0"/>
                  </a:moveTo>
                  <a:cubicBezTo>
                    <a:pt x="108" y="0"/>
                    <a:pt x="36" y="72"/>
                    <a:pt x="36" y="167"/>
                  </a:cubicBezTo>
                  <a:cubicBezTo>
                    <a:pt x="36" y="238"/>
                    <a:pt x="36" y="334"/>
                    <a:pt x="24" y="405"/>
                  </a:cubicBezTo>
                  <a:cubicBezTo>
                    <a:pt x="1" y="488"/>
                    <a:pt x="60" y="584"/>
                    <a:pt x="155" y="596"/>
                  </a:cubicBezTo>
                  <a:lnTo>
                    <a:pt x="179" y="596"/>
                  </a:lnTo>
                  <a:cubicBezTo>
                    <a:pt x="263" y="596"/>
                    <a:pt x="334" y="536"/>
                    <a:pt x="346" y="465"/>
                  </a:cubicBezTo>
                  <a:cubicBezTo>
                    <a:pt x="370" y="369"/>
                    <a:pt x="382" y="274"/>
                    <a:pt x="382" y="167"/>
                  </a:cubicBezTo>
                  <a:cubicBezTo>
                    <a:pt x="346" y="72"/>
                    <a:pt x="286" y="0"/>
                    <a:pt x="2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52" name="Google Shape;15052;p69"/>
            <p:cNvSpPr/>
            <p:nvPr/>
          </p:nvSpPr>
          <p:spPr>
            <a:xfrm>
              <a:off x="3024342" y="2583363"/>
              <a:ext cx="15947" cy="17888"/>
            </a:xfrm>
            <a:custGeom>
              <a:avLst/>
              <a:gdLst/>
              <a:ahLst/>
              <a:cxnLst/>
              <a:rect l="l" t="t" r="r" b="b"/>
              <a:pathLst>
                <a:path w="501" h="562" extrusionOk="0">
                  <a:moveTo>
                    <a:pt x="187" y="1"/>
                  </a:moveTo>
                  <a:cubicBezTo>
                    <a:pt x="154" y="1"/>
                    <a:pt x="119" y="13"/>
                    <a:pt x="84" y="38"/>
                  </a:cubicBezTo>
                  <a:cubicBezTo>
                    <a:pt x="13" y="97"/>
                    <a:pt x="1" y="193"/>
                    <a:pt x="60" y="264"/>
                  </a:cubicBezTo>
                  <a:cubicBezTo>
                    <a:pt x="96" y="324"/>
                    <a:pt x="144" y="395"/>
                    <a:pt x="179" y="466"/>
                  </a:cubicBezTo>
                  <a:cubicBezTo>
                    <a:pt x="203" y="526"/>
                    <a:pt x="263" y="562"/>
                    <a:pt x="322" y="562"/>
                  </a:cubicBezTo>
                  <a:cubicBezTo>
                    <a:pt x="358" y="562"/>
                    <a:pt x="370" y="562"/>
                    <a:pt x="394" y="550"/>
                  </a:cubicBezTo>
                  <a:cubicBezTo>
                    <a:pt x="477" y="502"/>
                    <a:pt x="501" y="407"/>
                    <a:pt x="465" y="324"/>
                  </a:cubicBezTo>
                  <a:cubicBezTo>
                    <a:pt x="417" y="228"/>
                    <a:pt x="370" y="145"/>
                    <a:pt x="310" y="74"/>
                  </a:cubicBezTo>
                  <a:cubicBezTo>
                    <a:pt x="276" y="25"/>
                    <a:pt x="233" y="1"/>
                    <a:pt x="18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53" name="Google Shape;15053;p69"/>
            <p:cNvSpPr/>
            <p:nvPr/>
          </p:nvSpPr>
          <p:spPr>
            <a:xfrm>
              <a:off x="2992894" y="2655808"/>
              <a:ext cx="19735" cy="12159"/>
            </a:xfrm>
            <a:custGeom>
              <a:avLst/>
              <a:gdLst/>
              <a:ahLst/>
              <a:cxnLst/>
              <a:rect l="l" t="t" r="r" b="b"/>
              <a:pathLst>
                <a:path w="620" h="382" extrusionOk="0">
                  <a:moveTo>
                    <a:pt x="437" y="0"/>
                  </a:moveTo>
                  <a:cubicBezTo>
                    <a:pt x="419" y="0"/>
                    <a:pt x="400" y="4"/>
                    <a:pt x="382" y="12"/>
                  </a:cubicBezTo>
                  <a:cubicBezTo>
                    <a:pt x="298" y="36"/>
                    <a:pt x="227" y="60"/>
                    <a:pt x="155" y="72"/>
                  </a:cubicBezTo>
                  <a:cubicBezTo>
                    <a:pt x="60" y="84"/>
                    <a:pt x="1" y="155"/>
                    <a:pt x="24" y="250"/>
                  </a:cubicBezTo>
                  <a:cubicBezTo>
                    <a:pt x="36" y="322"/>
                    <a:pt x="96" y="381"/>
                    <a:pt x="179" y="381"/>
                  </a:cubicBezTo>
                  <a:lnTo>
                    <a:pt x="203" y="381"/>
                  </a:lnTo>
                  <a:cubicBezTo>
                    <a:pt x="298" y="369"/>
                    <a:pt x="393" y="357"/>
                    <a:pt x="477" y="322"/>
                  </a:cubicBezTo>
                  <a:cubicBezTo>
                    <a:pt x="572" y="298"/>
                    <a:pt x="620" y="203"/>
                    <a:pt x="584" y="119"/>
                  </a:cubicBezTo>
                  <a:cubicBezTo>
                    <a:pt x="556" y="45"/>
                    <a:pt x="500" y="0"/>
                    <a:pt x="43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54" name="Google Shape;15054;p69"/>
            <p:cNvSpPr/>
            <p:nvPr/>
          </p:nvSpPr>
          <p:spPr>
            <a:xfrm>
              <a:off x="3000469" y="2566366"/>
              <a:ext cx="20117" cy="13655"/>
            </a:xfrm>
            <a:custGeom>
              <a:avLst/>
              <a:gdLst/>
              <a:ahLst/>
              <a:cxnLst/>
              <a:rect l="l" t="t" r="r" b="b"/>
              <a:pathLst>
                <a:path w="632" h="429" extrusionOk="0">
                  <a:moveTo>
                    <a:pt x="181" y="0"/>
                  </a:moveTo>
                  <a:cubicBezTo>
                    <a:pt x="116" y="0"/>
                    <a:pt x="55" y="43"/>
                    <a:pt x="36" y="107"/>
                  </a:cubicBezTo>
                  <a:cubicBezTo>
                    <a:pt x="1" y="203"/>
                    <a:pt x="48" y="286"/>
                    <a:pt x="144" y="322"/>
                  </a:cubicBezTo>
                  <a:lnTo>
                    <a:pt x="358" y="405"/>
                  </a:lnTo>
                  <a:cubicBezTo>
                    <a:pt x="394" y="429"/>
                    <a:pt x="405" y="429"/>
                    <a:pt x="441" y="429"/>
                  </a:cubicBezTo>
                  <a:cubicBezTo>
                    <a:pt x="501" y="429"/>
                    <a:pt x="560" y="393"/>
                    <a:pt x="584" y="334"/>
                  </a:cubicBezTo>
                  <a:cubicBezTo>
                    <a:pt x="632" y="274"/>
                    <a:pt x="596" y="167"/>
                    <a:pt x="513" y="131"/>
                  </a:cubicBezTo>
                  <a:cubicBezTo>
                    <a:pt x="417" y="84"/>
                    <a:pt x="334" y="36"/>
                    <a:pt x="239" y="12"/>
                  </a:cubicBezTo>
                  <a:cubicBezTo>
                    <a:pt x="220" y="4"/>
                    <a:pt x="200" y="0"/>
                    <a:pt x="1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55" name="Google Shape;15055;p69"/>
            <p:cNvSpPr/>
            <p:nvPr/>
          </p:nvSpPr>
          <p:spPr>
            <a:xfrm>
              <a:off x="2972045" y="2565188"/>
              <a:ext cx="18971" cy="12191"/>
            </a:xfrm>
            <a:custGeom>
              <a:avLst/>
              <a:gdLst/>
              <a:ahLst/>
              <a:cxnLst/>
              <a:rect l="l" t="t" r="r" b="b"/>
              <a:pathLst>
                <a:path w="596" h="383" extrusionOk="0">
                  <a:moveTo>
                    <a:pt x="441" y="0"/>
                  </a:moveTo>
                  <a:cubicBezTo>
                    <a:pt x="434" y="0"/>
                    <a:pt x="426" y="1"/>
                    <a:pt x="417" y="2"/>
                  </a:cubicBezTo>
                  <a:cubicBezTo>
                    <a:pt x="310" y="13"/>
                    <a:pt x="227" y="25"/>
                    <a:pt x="144" y="61"/>
                  </a:cubicBezTo>
                  <a:cubicBezTo>
                    <a:pt x="48" y="85"/>
                    <a:pt x="1" y="180"/>
                    <a:pt x="36" y="264"/>
                  </a:cubicBezTo>
                  <a:cubicBezTo>
                    <a:pt x="60" y="347"/>
                    <a:pt x="120" y="383"/>
                    <a:pt x="179" y="383"/>
                  </a:cubicBezTo>
                  <a:cubicBezTo>
                    <a:pt x="203" y="383"/>
                    <a:pt x="215" y="383"/>
                    <a:pt x="227" y="371"/>
                  </a:cubicBezTo>
                  <a:cubicBezTo>
                    <a:pt x="298" y="347"/>
                    <a:pt x="370" y="323"/>
                    <a:pt x="453" y="311"/>
                  </a:cubicBezTo>
                  <a:cubicBezTo>
                    <a:pt x="536" y="299"/>
                    <a:pt x="596" y="228"/>
                    <a:pt x="596" y="133"/>
                  </a:cubicBezTo>
                  <a:cubicBezTo>
                    <a:pt x="585" y="56"/>
                    <a:pt x="524" y="0"/>
                    <a:pt x="44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56" name="Google Shape;15056;p69"/>
            <p:cNvSpPr/>
            <p:nvPr/>
          </p:nvSpPr>
          <p:spPr>
            <a:xfrm>
              <a:off x="2976597" y="2586451"/>
              <a:ext cx="32244" cy="61814"/>
            </a:xfrm>
            <a:custGeom>
              <a:avLst/>
              <a:gdLst/>
              <a:ahLst/>
              <a:cxnLst/>
              <a:rect l="l" t="t" r="r" b="b"/>
              <a:pathLst>
                <a:path w="1013" h="1942" extrusionOk="0">
                  <a:moveTo>
                    <a:pt x="501" y="0"/>
                  </a:moveTo>
                  <a:cubicBezTo>
                    <a:pt x="417" y="0"/>
                    <a:pt x="334" y="72"/>
                    <a:pt x="334" y="167"/>
                  </a:cubicBezTo>
                  <a:lnTo>
                    <a:pt x="334" y="310"/>
                  </a:lnTo>
                  <a:cubicBezTo>
                    <a:pt x="143" y="346"/>
                    <a:pt x="1" y="524"/>
                    <a:pt x="1" y="715"/>
                  </a:cubicBezTo>
                  <a:cubicBezTo>
                    <a:pt x="1" y="941"/>
                    <a:pt x="179" y="1131"/>
                    <a:pt x="417" y="1131"/>
                  </a:cubicBezTo>
                  <a:lnTo>
                    <a:pt x="608" y="1131"/>
                  </a:lnTo>
                  <a:cubicBezTo>
                    <a:pt x="655" y="1131"/>
                    <a:pt x="691" y="1179"/>
                    <a:pt x="691" y="1227"/>
                  </a:cubicBezTo>
                  <a:cubicBezTo>
                    <a:pt x="691" y="1262"/>
                    <a:pt x="655" y="1310"/>
                    <a:pt x="608" y="1310"/>
                  </a:cubicBezTo>
                  <a:lnTo>
                    <a:pt x="322" y="1310"/>
                  </a:lnTo>
                  <a:cubicBezTo>
                    <a:pt x="310" y="1239"/>
                    <a:pt x="251" y="1179"/>
                    <a:pt x="155" y="1179"/>
                  </a:cubicBezTo>
                  <a:cubicBezTo>
                    <a:pt x="72" y="1179"/>
                    <a:pt x="1" y="1250"/>
                    <a:pt x="1" y="1346"/>
                  </a:cubicBezTo>
                  <a:cubicBezTo>
                    <a:pt x="1" y="1501"/>
                    <a:pt x="132" y="1643"/>
                    <a:pt x="298" y="1643"/>
                  </a:cubicBezTo>
                  <a:lnTo>
                    <a:pt x="334" y="1643"/>
                  </a:lnTo>
                  <a:lnTo>
                    <a:pt x="334" y="1774"/>
                  </a:lnTo>
                  <a:cubicBezTo>
                    <a:pt x="334" y="1858"/>
                    <a:pt x="405" y="1941"/>
                    <a:pt x="501" y="1941"/>
                  </a:cubicBezTo>
                  <a:cubicBezTo>
                    <a:pt x="596" y="1941"/>
                    <a:pt x="667" y="1858"/>
                    <a:pt x="667" y="1774"/>
                  </a:cubicBezTo>
                  <a:lnTo>
                    <a:pt x="667" y="1620"/>
                  </a:lnTo>
                  <a:cubicBezTo>
                    <a:pt x="858" y="1596"/>
                    <a:pt x="1001" y="1417"/>
                    <a:pt x="1001" y="1227"/>
                  </a:cubicBezTo>
                  <a:cubicBezTo>
                    <a:pt x="1001" y="1000"/>
                    <a:pt x="834" y="810"/>
                    <a:pt x="596" y="810"/>
                  </a:cubicBezTo>
                  <a:lnTo>
                    <a:pt x="393" y="810"/>
                  </a:lnTo>
                  <a:cubicBezTo>
                    <a:pt x="358" y="810"/>
                    <a:pt x="310" y="762"/>
                    <a:pt x="310" y="715"/>
                  </a:cubicBezTo>
                  <a:cubicBezTo>
                    <a:pt x="310" y="667"/>
                    <a:pt x="358" y="631"/>
                    <a:pt x="393" y="631"/>
                  </a:cubicBezTo>
                  <a:lnTo>
                    <a:pt x="679" y="631"/>
                  </a:lnTo>
                  <a:cubicBezTo>
                    <a:pt x="691" y="703"/>
                    <a:pt x="751" y="762"/>
                    <a:pt x="846" y="762"/>
                  </a:cubicBezTo>
                  <a:cubicBezTo>
                    <a:pt x="929" y="762"/>
                    <a:pt x="1013" y="679"/>
                    <a:pt x="1013" y="596"/>
                  </a:cubicBezTo>
                  <a:cubicBezTo>
                    <a:pt x="1013" y="429"/>
                    <a:pt x="870" y="298"/>
                    <a:pt x="715" y="298"/>
                  </a:cubicBezTo>
                  <a:lnTo>
                    <a:pt x="667" y="298"/>
                  </a:lnTo>
                  <a:lnTo>
                    <a:pt x="667" y="167"/>
                  </a:lnTo>
                  <a:cubicBezTo>
                    <a:pt x="667" y="72"/>
                    <a:pt x="596" y="0"/>
                    <a:pt x="50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57" name="Google Shape;15057;p69"/>
          <p:cNvGrpSpPr/>
          <p:nvPr/>
        </p:nvGrpSpPr>
        <p:grpSpPr>
          <a:xfrm>
            <a:off x="3207778" y="2550832"/>
            <a:ext cx="419933" cy="275170"/>
            <a:chOff x="3207778" y="2474632"/>
            <a:chExt cx="419933" cy="275170"/>
          </a:xfrm>
        </p:grpSpPr>
        <p:sp>
          <p:nvSpPr>
            <p:cNvPr id="15058" name="Google Shape;15058;p69"/>
            <p:cNvSpPr/>
            <p:nvPr/>
          </p:nvSpPr>
          <p:spPr>
            <a:xfrm>
              <a:off x="3207778" y="2474632"/>
              <a:ext cx="419933" cy="275170"/>
            </a:xfrm>
            <a:custGeom>
              <a:avLst/>
              <a:gdLst/>
              <a:ahLst/>
              <a:cxnLst/>
              <a:rect l="l" t="t" r="r" b="b"/>
              <a:pathLst>
                <a:path w="13193" h="8645" extrusionOk="0">
                  <a:moveTo>
                    <a:pt x="9906" y="370"/>
                  </a:moveTo>
                  <a:lnTo>
                    <a:pt x="9906" y="3918"/>
                  </a:lnTo>
                  <a:lnTo>
                    <a:pt x="381" y="3918"/>
                  </a:lnTo>
                  <a:lnTo>
                    <a:pt x="381" y="370"/>
                  </a:lnTo>
                  <a:close/>
                  <a:moveTo>
                    <a:pt x="9906" y="4323"/>
                  </a:moveTo>
                  <a:lnTo>
                    <a:pt x="9906" y="7014"/>
                  </a:lnTo>
                  <a:cubicBezTo>
                    <a:pt x="9906" y="7514"/>
                    <a:pt x="10133" y="7966"/>
                    <a:pt x="10490" y="8264"/>
                  </a:cubicBezTo>
                  <a:lnTo>
                    <a:pt x="1632" y="8264"/>
                  </a:lnTo>
                  <a:cubicBezTo>
                    <a:pt x="953" y="8264"/>
                    <a:pt x="381" y="7692"/>
                    <a:pt x="381" y="7014"/>
                  </a:cubicBezTo>
                  <a:lnTo>
                    <a:pt x="381" y="4323"/>
                  </a:lnTo>
                  <a:close/>
                  <a:moveTo>
                    <a:pt x="12169" y="1620"/>
                  </a:moveTo>
                  <a:cubicBezTo>
                    <a:pt x="12514" y="1620"/>
                    <a:pt x="12812" y="1906"/>
                    <a:pt x="12812" y="2263"/>
                  </a:cubicBezTo>
                  <a:lnTo>
                    <a:pt x="12812" y="7014"/>
                  </a:lnTo>
                  <a:cubicBezTo>
                    <a:pt x="12812" y="7692"/>
                    <a:pt x="12240" y="8264"/>
                    <a:pt x="11561" y="8264"/>
                  </a:cubicBezTo>
                  <a:cubicBezTo>
                    <a:pt x="10871" y="8264"/>
                    <a:pt x="10311" y="7692"/>
                    <a:pt x="10311" y="7014"/>
                  </a:cubicBezTo>
                  <a:lnTo>
                    <a:pt x="10311" y="6371"/>
                  </a:lnTo>
                  <a:lnTo>
                    <a:pt x="11347" y="6371"/>
                  </a:lnTo>
                  <a:cubicBezTo>
                    <a:pt x="11454" y="6371"/>
                    <a:pt x="11549" y="6276"/>
                    <a:pt x="11549" y="6180"/>
                  </a:cubicBezTo>
                  <a:lnTo>
                    <a:pt x="11549" y="3799"/>
                  </a:lnTo>
                  <a:cubicBezTo>
                    <a:pt x="11549" y="3692"/>
                    <a:pt x="11454" y="3597"/>
                    <a:pt x="11347" y="3597"/>
                  </a:cubicBezTo>
                  <a:cubicBezTo>
                    <a:pt x="11252" y="3597"/>
                    <a:pt x="11157" y="3692"/>
                    <a:pt x="11157" y="3799"/>
                  </a:cubicBezTo>
                  <a:lnTo>
                    <a:pt x="11157" y="5978"/>
                  </a:lnTo>
                  <a:lnTo>
                    <a:pt x="10299" y="5978"/>
                  </a:lnTo>
                  <a:lnTo>
                    <a:pt x="10299" y="1620"/>
                  </a:lnTo>
                  <a:lnTo>
                    <a:pt x="11371" y="1620"/>
                  </a:lnTo>
                  <a:cubicBezTo>
                    <a:pt x="11228" y="1799"/>
                    <a:pt x="11145" y="2013"/>
                    <a:pt x="11145" y="2263"/>
                  </a:cubicBezTo>
                  <a:lnTo>
                    <a:pt x="11145" y="2906"/>
                  </a:lnTo>
                  <a:cubicBezTo>
                    <a:pt x="11145" y="3001"/>
                    <a:pt x="11228" y="3097"/>
                    <a:pt x="11335" y="3097"/>
                  </a:cubicBezTo>
                  <a:cubicBezTo>
                    <a:pt x="11442" y="3097"/>
                    <a:pt x="11526" y="3001"/>
                    <a:pt x="11526" y="2906"/>
                  </a:cubicBezTo>
                  <a:lnTo>
                    <a:pt x="11526" y="2263"/>
                  </a:lnTo>
                  <a:cubicBezTo>
                    <a:pt x="11526" y="1918"/>
                    <a:pt x="11811" y="1620"/>
                    <a:pt x="12169" y="1620"/>
                  </a:cubicBezTo>
                  <a:close/>
                  <a:moveTo>
                    <a:pt x="191" y="1"/>
                  </a:moveTo>
                  <a:cubicBezTo>
                    <a:pt x="84" y="1"/>
                    <a:pt x="0" y="96"/>
                    <a:pt x="0" y="191"/>
                  </a:cubicBezTo>
                  <a:lnTo>
                    <a:pt x="0" y="7014"/>
                  </a:lnTo>
                  <a:cubicBezTo>
                    <a:pt x="0" y="7919"/>
                    <a:pt x="727" y="8645"/>
                    <a:pt x="1632" y="8645"/>
                  </a:cubicBezTo>
                  <a:lnTo>
                    <a:pt x="11549" y="8645"/>
                  </a:lnTo>
                  <a:cubicBezTo>
                    <a:pt x="12454" y="8645"/>
                    <a:pt x="13181" y="7919"/>
                    <a:pt x="13181" y="7014"/>
                  </a:cubicBezTo>
                  <a:lnTo>
                    <a:pt x="13181" y="2263"/>
                  </a:lnTo>
                  <a:cubicBezTo>
                    <a:pt x="13193" y="1680"/>
                    <a:pt x="12740" y="1239"/>
                    <a:pt x="12169" y="1239"/>
                  </a:cubicBezTo>
                  <a:lnTo>
                    <a:pt x="10299" y="1239"/>
                  </a:lnTo>
                  <a:lnTo>
                    <a:pt x="10299" y="191"/>
                  </a:lnTo>
                  <a:cubicBezTo>
                    <a:pt x="10299" y="96"/>
                    <a:pt x="10204" y="1"/>
                    <a:pt x="1009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59" name="Google Shape;15059;p69"/>
            <p:cNvSpPr/>
            <p:nvPr/>
          </p:nvSpPr>
          <p:spPr>
            <a:xfrm>
              <a:off x="3449559" y="2493985"/>
              <a:ext cx="46663" cy="98546"/>
            </a:xfrm>
            <a:custGeom>
              <a:avLst/>
              <a:gdLst/>
              <a:ahLst/>
              <a:cxnLst/>
              <a:rect l="l" t="t" r="r" b="b"/>
              <a:pathLst>
                <a:path w="1466" h="3096" extrusionOk="0">
                  <a:moveTo>
                    <a:pt x="739" y="0"/>
                  </a:moveTo>
                  <a:cubicBezTo>
                    <a:pt x="632" y="0"/>
                    <a:pt x="536" y="95"/>
                    <a:pt x="536" y="203"/>
                  </a:cubicBezTo>
                  <a:lnTo>
                    <a:pt x="536" y="417"/>
                  </a:lnTo>
                  <a:cubicBezTo>
                    <a:pt x="227" y="476"/>
                    <a:pt x="1" y="750"/>
                    <a:pt x="1" y="1072"/>
                  </a:cubicBezTo>
                  <a:cubicBezTo>
                    <a:pt x="1" y="1453"/>
                    <a:pt x="298" y="1750"/>
                    <a:pt x="679" y="1750"/>
                  </a:cubicBezTo>
                  <a:lnTo>
                    <a:pt x="810" y="1750"/>
                  </a:lnTo>
                  <a:cubicBezTo>
                    <a:pt x="953" y="1750"/>
                    <a:pt x="1096" y="1869"/>
                    <a:pt x="1096" y="2024"/>
                  </a:cubicBezTo>
                  <a:cubicBezTo>
                    <a:pt x="1096" y="2191"/>
                    <a:pt x="977" y="2310"/>
                    <a:pt x="810" y="2310"/>
                  </a:cubicBezTo>
                  <a:lnTo>
                    <a:pt x="596" y="2310"/>
                  </a:lnTo>
                  <a:cubicBezTo>
                    <a:pt x="477" y="2310"/>
                    <a:pt x="393" y="2215"/>
                    <a:pt x="393" y="2096"/>
                  </a:cubicBezTo>
                  <a:cubicBezTo>
                    <a:pt x="393" y="2000"/>
                    <a:pt x="298" y="1905"/>
                    <a:pt x="203" y="1905"/>
                  </a:cubicBezTo>
                  <a:cubicBezTo>
                    <a:pt x="96" y="1905"/>
                    <a:pt x="1" y="2000"/>
                    <a:pt x="1" y="2096"/>
                  </a:cubicBezTo>
                  <a:cubicBezTo>
                    <a:pt x="1" y="2417"/>
                    <a:pt x="239" y="2667"/>
                    <a:pt x="536" y="2691"/>
                  </a:cubicBezTo>
                  <a:lnTo>
                    <a:pt x="536" y="2905"/>
                  </a:lnTo>
                  <a:cubicBezTo>
                    <a:pt x="536" y="3012"/>
                    <a:pt x="632" y="3096"/>
                    <a:pt x="739" y="3096"/>
                  </a:cubicBezTo>
                  <a:cubicBezTo>
                    <a:pt x="834" y="3096"/>
                    <a:pt x="929" y="3012"/>
                    <a:pt x="929" y="2905"/>
                  </a:cubicBezTo>
                  <a:lnTo>
                    <a:pt x="929" y="2679"/>
                  </a:lnTo>
                  <a:cubicBezTo>
                    <a:pt x="1239" y="2620"/>
                    <a:pt x="1465" y="2358"/>
                    <a:pt x="1465" y="2024"/>
                  </a:cubicBezTo>
                  <a:cubicBezTo>
                    <a:pt x="1465" y="1655"/>
                    <a:pt x="1167" y="1358"/>
                    <a:pt x="798" y="1358"/>
                  </a:cubicBezTo>
                  <a:lnTo>
                    <a:pt x="655" y="1358"/>
                  </a:lnTo>
                  <a:cubicBezTo>
                    <a:pt x="513" y="1358"/>
                    <a:pt x="382" y="1238"/>
                    <a:pt x="382" y="1072"/>
                  </a:cubicBezTo>
                  <a:cubicBezTo>
                    <a:pt x="382" y="929"/>
                    <a:pt x="501" y="798"/>
                    <a:pt x="655" y="798"/>
                  </a:cubicBezTo>
                  <a:lnTo>
                    <a:pt x="870" y="798"/>
                  </a:lnTo>
                  <a:cubicBezTo>
                    <a:pt x="989" y="798"/>
                    <a:pt x="1072" y="881"/>
                    <a:pt x="1072" y="1000"/>
                  </a:cubicBezTo>
                  <a:lnTo>
                    <a:pt x="1072" y="1131"/>
                  </a:lnTo>
                  <a:cubicBezTo>
                    <a:pt x="1072" y="1238"/>
                    <a:pt x="1167" y="1334"/>
                    <a:pt x="1275" y="1334"/>
                  </a:cubicBezTo>
                  <a:cubicBezTo>
                    <a:pt x="1370" y="1334"/>
                    <a:pt x="1465" y="1238"/>
                    <a:pt x="1465" y="1131"/>
                  </a:cubicBezTo>
                  <a:lnTo>
                    <a:pt x="1465" y="1000"/>
                  </a:lnTo>
                  <a:cubicBezTo>
                    <a:pt x="1465" y="691"/>
                    <a:pt x="1227" y="441"/>
                    <a:pt x="929" y="405"/>
                  </a:cubicBezTo>
                  <a:lnTo>
                    <a:pt x="929" y="203"/>
                  </a:lnTo>
                  <a:cubicBezTo>
                    <a:pt x="929" y="95"/>
                    <a:pt x="834" y="0"/>
                    <a:pt x="73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60" name="Google Shape;15060;p69"/>
            <p:cNvSpPr/>
            <p:nvPr/>
          </p:nvSpPr>
          <p:spPr>
            <a:xfrm>
              <a:off x="3247566" y="2507226"/>
              <a:ext cx="51565" cy="71681"/>
            </a:xfrm>
            <a:custGeom>
              <a:avLst/>
              <a:gdLst/>
              <a:ahLst/>
              <a:cxnLst/>
              <a:rect l="l" t="t" r="r" b="b"/>
              <a:pathLst>
                <a:path w="1620" h="2252" extrusionOk="0">
                  <a:moveTo>
                    <a:pt x="1429" y="1"/>
                  </a:moveTo>
                  <a:cubicBezTo>
                    <a:pt x="1322" y="1"/>
                    <a:pt x="1227" y="96"/>
                    <a:pt x="1227" y="203"/>
                  </a:cubicBezTo>
                  <a:lnTo>
                    <a:pt x="1227" y="1418"/>
                  </a:lnTo>
                  <a:lnTo>
                    <a:pt x="358" y="96"/>
                  </a:lnTo>
                  <a:cubicBezTo>
                    <a:pt x="323" y="44"/>
                    <a:pt x="256" y="11"/>
                    <a:pt x="195" y="11"/>
                  </a:cubicBezTo>
                  <a:cubicBezTo>
                    <a:pt x="172" y="11"/>
                    <a:pt x="151" y="15"/>
                    <a:pt x="132" y="25"/>
                  </a:cubicBezTo>
                  <a:cubicBezTo>
                    <a:pt x="60" y="49"/>
                    <a:pt x="1" y="120"/>
                    <a:pt x="1" y="203"/>
                  </a:cubicBezTo>
                  <a:lnTo>
                    <a:pt x="1" y="2061"/>
                  </a:lnTo>
                  <a:cubicBezTo>
                    <a:pt x="1" y="2168"/>
                    <a:pt x="84" y="2251"/>
                    <a:pt x="191" y="2251"/>
                  </a:cubicBezTo>
                  <a:cubicBezTo>
                    <a:pt x="298" y="2251"/>
                    <a:pt x="382" y="2168"/>
                    <a:pt x="382" y="2061"/>
                  </a:cubicBezTo>
                  <a:lnTo>
                    <a:pt x="382" y="834"/>
                  </a:lnTo>
                  <a:lnTo>
                    <a:pt x="1263" y="2168"/>
                  </a:lnTo>
                  <a:cubicBezTo>
                    <a:pt x="1289" y="2221"/>
                    <a:pt x="1356" y="2248"/>
                    <a:pt x="1428" y="2248"/>
                  </a:cubicBezTo>
                  <a:cubicBezTo>
                    <a:pt x="1452" y="2248"/>
                    <a:pt x="1477" y="2245"/>
                    <a:pt x="1501" y="2239"/>
                  </a:cubicBezTo>
                  <a:cubicBezTo>
                    <a:pt x="1572" y="2204"/>
                    <a:pt x="1620" y="2132"/>
                    <a:pt x="1620" y="2061"/>
                  </a:cubicBezTo>
                  <a:lnTo>
                    <a:pt x="1620" y="203"/>
                  </a:lnTo>
                  <a:cubicBezTo>
                    <a:pt x="1620" y="96"/>
                    <a:pt x="1525" y="1"/>
                    <a:pt x="142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61" name="Google Shape;15061;p69"/>
            <p:cNvSpPr/>
            <p:nvPr/>
          </p:nvSpPr>
          <p:spPr>
            <a:xfrm>
              <a:off x="3312754" y="2507990"/>
              <a:ext cx="45135" cy="71299"/>
            </a:xfrm>
            <a:custGeom>
              <a:avLst/>
              <a:gdLst/>
              <a:ahLst/>
              <a:cxnLst/>
              <a:rect l="l" t="t" r="r" b="b"/>
              <a:pathLst>
                <a:path w="1418" h="2240" extrusionOk="0">
                  <a:moveTo>
                    <a:pt x="191" y="1"/>
                  </a:moveTo>
                  <a:cubicBezTo>
                    <a:pt x="96" y="1"/>
                    <a:pt x="0" y="84"/>
                    <a:pt x="0" y="191"/>
                  </a:cubicBezTo>
                  <a:lnTo>
                    <a:pt x="0" y="2049"/>
                  </a:lnTo>
                  <a:cubicBezTo>
                    <a:pt x="0" y="2156"/>
                    <a:pt x="96" y="2239"/>
                    <a:pt x="191" y="2239"/>
                  </a:cubicBezTo>
                  <a:lnTo>
                    <a:pt x="1227" y="2239"/>
                  </a:lnTo>
                  <a:cubicBezTo>
                    <a:pt x="1322" y="2239"/>
                    <a:pt x="1417" y="2156"/>
                    <a:pt x="1417" y="2049"/>
                  </a:cubicBezTo>
                  <a:cubicBezTo>
                    <a:pt x="1417" y="1930"/>
                    <a:pt x="1346" y="1846"/>
                    <a:pt x="1227" y="1846"/>
                  </a:cubicBezTo>
                  <a:lnTo>
                    <a:pt x="393" y="1846"/>
                  </a:lnTo>
                  <a:lnTo>
                    <a:pt x="393" y="1203"/>
                  </a:lnTo>
                  <a:lnTo>
                    <a:pt x="1024" y="1203"/>
                  </a:lnTo>
                  <a:cubicBezTo>
                    <a:pt x="1132" y="1203"/>
                    <a:pt x="1227" y="1108"/>
                    <a:pt x="1227" y="1013"/>
                  </a:cubicBezTo>
                  <a:cubicBezTo>
                    <a:pt x="1227" y="906"/>
                    <a:pt x="1132" y="810"/>
                    <a:pt x="1024" y="810"/>
                  </a:cubicBezTo>
                  <a:lnTo>
                    <a:pt x="393" y="810"/>
                  </a:lnTo>
                  <a:lnTo>
                    <a:pt x="393" y="382"/>
                  </a:lnTo>
                  <a:lnTo>
                    <a:pt x="1227" y="382"/>
                  </a:lnTo>
                  <a:cubicBezTo>
                    <a:pt x="1322" y="382"/>
                    <a:pt x="1417" y="298"/>
                    <a:pt x="1417" y="191"/>
                  </a:cubicBezTo>
                  <a:cubicBezTo>
                    <a:pt x="1417" y="84"/>
                    <a:pt x="1322" y="1"/>
                    <a:pt x="122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62" name="Google Shape;15062;p69"/>
            <p:cNvSpPr/>
            <p:nvPr/>
          </p:nvSpPr>
          <p:spPr>
            <a:xfrm>
              <a:off x="3372626" y="2507194"/>
              <a:ext cx="65602" cy="71395"/>
            </a:xfrm>
            <a:custGeom>
              <a:avLst/>
              <a:gdLst/>
              <a:ahLst/>
              <a:cxnLst/>
              <a:rect l="l" t="t" r="r" b="b"/>
              <a:pathLst>
                <a:path w="2061" h="2243" extrusionOk="0">
                  <a:moveTo>
                    <a:pt x="200" y="1"/>
                  </a:moveTo>
                  <a:cubicBezTo>
                    <a:pt x="193" y="1"/>
                    <a:pt x="186" y="1"/>
                    <a:pt x="179" y="2"/>
                  </a:cubicBezTo>
                  <a:cubicBezTo>
                    <a:pt x="72" y="26"/>
                    <a:pt x="1" y="109"/>
                    <a:pt x="13" y="216"/>
                  </a:cubicBezTo>
                  <a:lnTo>
                    <a:pt x="215" y="2074"/>
                  </a:lnTo>
                  <a:cubicBezTo>
                    <a:pt x="239" y="2169"/>
                    <a:pt x="298" y="2228"/>
                    <a:pt x="382" y="2240"/>
                  </a:cubicBezTo>
                  <a:cubicBezTo>
                    <a:pt x="391" y="2242"/>
                    <a:pt x="401" y="2242"/>
                    <a:pt x="410" y="2242"/>
                  </a:cubicBezTo>
                  <a:cubicBezTo>
                    <a:pt x="493" y="2242"/>
                    <a:pt x="564" y="2196"/>
                    <a:pt x="596" y="2121"/>
                  </a:cubicBezTo>
                  <a:lnTo>
                    <a:pt x="1036" y="1097"/>
                  </a:lnTo>
                  <a:lnTo>
                    <a:pt x="1489" y="2121"/>
                  </a:lnTo>
                  <a:cubicBezTo>
                    <a:pt x="1510" y="2196"/>
                    <a:pt x="1589" y="2242"/>
                    <a:pt x="1665" y="2242"/>
                  </a:cubicBezTo>
                  <a:cubicBezTo>
                    <a:pt x="1674" y="2242"/>
                    <a:pt x="1683" y="2242"/>
                    <a:pt x="1691" y="2240"/>
                  </a:cubicBezTo>
                  <a:cubicBezTo>
                    <a:pt x="1787" y="2228"/>
                    <a:pt x="1846" y="2145"/>
                    <a:pt x="1858" y="2074"/>
                  </a:cubicBezTo>
                  <a:lnTo>
                    <a:pt x="2060" y="216"/>
                  </a:lnTo>
                  <a:cubicBezTo>
                    <a:pt x="2037" y="109"/>
                    <a:pt x="1965" y="26"/>
                    <a:pt x="1846" y="2"/>
                  </a:cubicBezTo>
                  <a:cubicBezTo>
                    <a:pt x="1838" y="1"/>
                    <a:pt x="1830" y="1"/>
                    <a:pt x="1823" y="1"/>
                  </a:cubicBezTo>
                  <a:cubicBezTo>
                    <a:pt x="1724" y="1"/>
                    <a:pt x="1632" y="69"/>
                    <a:pt x="1632" y="169"/>
                  </a:cubicBezTo>
                  <a:lnTo>
                    <a:pt x="1513" y="1300"/>
                  </a:lnTo>
                  <a:lnTo>
                    <a:pt x="1191" y="526"/>
                  </a:lnTo>
                  <a:cubicBezTo>
                    <a:pt x="1161" y="454"/>
                    <a:pt x="1087" y="419"/>
                    <a:pt x="1013" y="419"/>
                  </a:cubicBezTo>
                  <a:cubicBezTo>
                    <a:pt x="938" y="419"/>
                    <a:pt x="864" y="454"/>
                    <a:pt x="834" y="526"/>
                  </a:cubicBezTo>
                  <a:lnTo>
                    <a:pt x="501" y="1300"/>
                  </a:lnTo>
                  <a:lnTo>
                    <a:pt x="382" y="169"/>
                  </a:lnTo>
                  <a:cubicBezTo>
                    <a:pt x="371" y="69"/>
                    <a:pt x="288" y="1"/>
                    <a:pt x="20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63" name="Google Shape;15063;p69"/>
            <p:cNvSpPr/>
            <p:nvPr/>
          </p:nvSpPr>
          <p:spPr>
            <a:xfrm>
              <a:off x="3247566" y="2632286"/>
              <a:ext cx="97432" cy="12541"/>
            </a:xfrm>
            <a:custGeom>
              <a:avLst/>
              <a:gdLst/>
              <a:ahLst/>
              <a:cxnLst/>
              <a:rect l="l" t="t" r="r" b="b"/>
              <a:pathLst>
                <a:path w="3061" h="394" extrusionOk="0">
                  <a:moveTo>
                    <a:pt x="191" y="1"/>
                  </a:moveTo>
                  <a:cubicBezTo>
                    <a:pt x="84" y="1"/>
                    <a:pt x="1" y="96"/>
                    <a:pt x="1" y="203"/>
                  </a:cubicBezTo>
                  <a:cubicBezTo>
                    <a:pt x="1" y="299"/>
                    <a:pt x="84" y="394"/>
                    <a:pt x="191" y="394"/>
                  </a:cubicBezTo>
                  <a:lnTo>
                    <a:pt x="2870" y="394"/>
                  </a:lnTo>
                  <a:cubicBezTo>
                    <a:pt x="2977" y="394"/>
                    <a:pt x="3060" y="299"/>
                    <a:pt x="3060" y="203"/>
                  </a:cubicBezTo>
                  <a:cubicBezTo>
                    <a:pt x="3060" y="84"/>
                    <a:pt x="2977" y="1"/>
                    <a:pt x="287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64" name="Google Shape;15064;p69"/>
            <p:cNvSpPr/>
            <p:nvPr/>
          </p:nvSpPr>
          <p:spPr>
            <a:xfrm>
              <a:off x="3371862" y="2632286"/>
              <a:ext cx="124360" cy="12541"/>
            </a:xfrm>
            <a:custGeom>
              <a:avLst/>
              <a:gdLst/>
              <a:ahLst/>
              <a:cxnLst/>
              <a:rect l="l" t="t" r="r" b="b"/>
              <a:pathLst>
                <a:path w="3907" h="394" extrusionOk="0">
                  <a:moveTo>
                    <a:pt x="203" y="1"/>
                  </a:moveTo>
                  <a:cubicBezTo>
                    <a:pt x="96" y="1"/>
                    <a:pt x="1" y="96"/>
                    <a:pt x="1" y="203"/>
                  </a:cubicBezTo>
                  <a:cubicBezTo>
                    <a:pt x="1" y="299"/>
                    <a:pt x="96" y="394"/>
                    <a:pt x="203" y="394"/>
                  </a:cubicBezTo>
                  <a:lnTo>
                    <a:pt x="3716" y="394"/>
                  </a:lnTo>
                  <a:cubicBezTo>
                    <a:pt x="3811" y="394"/>
                    <a:pt x="3906" y="299"/>
                    <a:pt x="3906" y="203"/>
                  </a:cubicBezTo>
                  <a:cubicBezTo>
                    <a:pt x="3906" y="84"/>
                    <a:pt x="3811" y="1"/>
                    <a:pt x="371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65" name="Google Shape;15065;p69"/>
            <p:cNvSpPr/>
            <p:nvPr/>
          </p:nvSpPr>
          <p:spPr>
            <a:xfrm>
              <a:off x="3247566" y="2665262"/>
              <a:ext cx="51565" cy="12159"/>
            </a:xfrm>
            <a:custGeom>
              <a:avLst/>
              <a:gdLst/>
              <a:ahLst/>
              <a:cxnLst/>
              <a:rect l="l" t="t" r="r" b="b"/>
              <a:pathLst>
                <a:path w="1620" h="382" extrusionOk="0">
                  <a:moveTo>
                    <a:pt x="191" y="1"/>
                  </a:moveTo>
                  <a:cubicBezTo>
                    <a:pt x="84" y="1"/>
                    <a:pt x="1" y="84"/>
                    <a:pt x="1" y="191"/>
                  </a:cubicBezTo>
                  <a:cubicBezTo>
                    <a:pt x="1" y="298"/>
                    <a:pt x="84" y="382"/>
                    <a:pt x="191" y="382"/>
                  </a:cubicBezTo>
                  <a:lnTo>
                    <a:pt x="1429" y="382"/>
                  </a:lnTo>
                  <a:cubicBezTo>
                    <a:pt x="1525" y="382"/>
                    <a:pt x="1620" y="298"/>
                    <a:pt x="1620" y="191"/>
                  </a:cubicBezTo>
                  <a:cubicBezTo>
                    <a:pt x="1620" y="84"/>
                    <a:pt x="1525" y="1"/>
                    <a:pt x="142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66" name="Google Shape;15066;p69"/>
            <p:cNvSpPr/>
            <p:nvPr/>
          </p:nvSpPr>
          <p:spPr>
            <a:xfrm>
              <a:off x="3247566" y="2697856"/>
              <a:ext cx="97432" cy="12159"/>
            </a:xfrm>
            <a:custGeom>
              <a:avLst/>
              <a:gdLst/>
              <a:ahLst/>
              <a:cxnLst/>
              <a:rect l="l" t="t" r="r" b="b"/>
              <a:pathLst>
                <a:path w="3061" h="382" extrusionOk="0">
                  <a:moveTo>
                    <a:pt x="191" y="1"/>
                  </a:moveTo>
                  <a:cubicBezTo>
                    <a:pt x="84" y="1"/>
                    <a:pt x="1" y="84"/>
                    <a:pt x="1" y="191"/>
                  </a:cubicBezTo>
                  <a:cubicBezTo>
                    <a:pt x="1" y="298"/>
                    <a:pt x="84" y="382"/>
                    <a:pt x="191" y="382"/>
                  </a:cubicBezTo>
                  <a:lnTo>
                    <a:pt x="2870" y="382"/>
                  </a:lnTo>
                  <a:cubicBezTo>
                    <a:pt x="2977" y="382"/>
                    <a:pt x="3060" y="298"/>
                    <a:pt x="3060" y="191"/>
                  </a:cubicBezTo>
                  <a:cubicBezTo>
                    <a:pt x="3060" y="84"/>
                    <a:pt x="2977" y="1"/>
                    <a:pt x="287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67" name="Google Shape;15067;p69"/>
            <p:cNvSpPr/>
            <p:nvPr/>
          </p:nvSpPr>
          <p:spPr>
            <a:xfrm>
              <a:off x="3312754" y="2665262"/>
              <a:ext cx="32244" cy="12159"/>
            </a:xfrm>
            <a:custGeom>
              <a:avLst/>
              <a:gdLst/>
              <a:ahLst/>
              <a:cxnLst/>
              <a:rect l="l" t="t" r="r" b="b"/>
              <a:pathLst>
                <a:path w="1013" h="382" extrusionOk="0">
                  <a:moveTo>
                    <a:pt x="191" y="1"/>
                  </a:moveTo>
                  <a:cubicBezTo>
                    <a:pt x="84" y="1"/>
                    <a:pt x="0" y="84"/>
                    <a:pt x="0" y="191"/>
                  </a:cubicBezTo>
                  <a:cubicBezTo>
                    <a:pt x="0" y="298"/>
                    <a:pt x="96" y="382"/>
                    <a:pt x="191" y="382"/>
                  </a:cubicBezTo>
                  <a:lnTo>
                    <a:pt x="822" y="382"/>
                  </a:lnTo>
                  <a:cubicBezTo>
                    <a:pt x="929" y="382"/>
                    <a:pt x="1012" y="298"/>
                    <a:pt x="1012" y="191"/>
                  </a:cubicBezTo>
                  <a:cubicBezTo>
                    <a:pt x="1012" y="84"/>
                    <a:pt x="929" y="1"/>
                    <a:pt x="82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68" name="Google Shape;15068;p69"/>
            <p:cNvSpPr/>
            <p:nvPr/>
          </p:nvSpPr>
          <p:spPr>
            <a:xfrm>
              <a:off x="3371862" y="2665262"/>
              <a:ext cx="58408" cy="12159"/>
            </a:xfrm>
            <a:custGeom>
              <a:avLst/>
              <a:gdLst/>
              <a:ahLst/>
              <a:cxnLst/>
              <a:rect l="l" t="t" r="r" b="b"/>
              <a:pathLst>
                <a:path w="1835" h="382" extrusionOk="0">
                  <a:moveTo>
                    <a:pt x="203" y="1"/>
                  </a:moveTo>
                  <a:cubicBezTo>
                    <a:pt x="96" y="1"/>
                    <a:pt x="1" y="84"/>
                    <a:pt x="1" y="191"/>
                  </a:cubicBezTo>
                  <a:cubicBezTo>
                    <a:pt x="1" y="298"/>
                    <a:pt x="96" y="382"/>
                    <a:pt x="203" y="382"/>
                  </a:cubicBezTo>
                  <a:lnTo>
                    <a:pt x="1644" y="382"/>
                  </a:lnTo>
                  <a:cubicBezTo>
                    <a:pt x="1751" y="382"/>
                    <a:pt x="1834" y="298"/>
                    <a:pt x="1834" y="191"/>
                  </a:cubicBezTo>
                  <a:cubicBezTo>
                    <a:pt x="1834" y="84"/>
                    <a:pt x="1751" y="1"/>
                    <a:pt x="16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69" name="Google Shape;15069;p69"/>
            <p:cNvSpPr/>
            <p:nvPr/>
          </p:nvSpPr>
          <p:spPr>
            <a:xfrm>
              <a:off x="3444625" y="2665262"/>
              <a:ext cx="51596" cy="12159"/>
            </a:xfrm>
            <a:custGeom>
              <a:avLst/>
              <a:gdLst/>
              <a:ahLst/>
              <a:cxnLst/>
              <a:rect l="l" t="t" r="r" b="b"/>
              <a:pathLst>
                <a:path w="1621" h="382" extrusionOk="0">
                  <a:moveTo>
                    <a:pt x="191" y="1"/>
                  </a:moveTo>
                  <a:cubicBezTo>
                    <a:pt x="84" y="1"/>
                    <a:pt x="1" y="84"/>
                    <a:pt x="1" y="191"/>
                  </a:cubicBezTo>
                  <a:cubicBezTo>
                    <a:pt x="1" y="298"/>
                    <a:pt x="84" y="382"/>
                    <a:pt x="191" y="382"/>
                  </a:cubicBezTo>
                  <a:lnTo>
                    <a:pt x="1430" y="382"/>
                  </a:lnTo>
                  <a:cubicBezTo>
                    <a:pt x="1525" y="382"/>
                    <a:pt x="1620" y="298"/>
                    <a:pt x="1620" y="191"/>
                  </a:cubicBezTo>
                  <a:cubicBezTo>
                    <a:pt x="1620" y="84"/>
                    <a:pt x="1525" y="1"/>
                    <a:pt x="14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70" name="Google Shape;15070;p69"/>
            <p:cNvSpPr/>
            <p:nvPr/>
          </p:nvSpPr>
          <p:spPr>
            <a:xfrm>
              <a:off x="3371862" y="2697856"/>
              <a:ext cx="84922" cy="12159"/>
            </a:xfrm>
            <a:custGeom>
              <a:avLst/>
              <a:gdLst/>
              <a:ahLst/>
              <a:cxnLst/>
              <a:rect l="l" t="t" r="r" b="b"/>
              <a:pathLst>
                <a:path w="2668" h="382" extrusionOk="0">
                  <a:moveTo>
                    <a:pt x="203" y="1"/>
                  </a:moveTo>
                  <a:cubicBezTo>
                    <a:pt x="96" y="1"/>
                    <a:pt x="1" y="84"/>
                    <a:pt x="1" y="191"/>
                  </a:cubicBezTo>
                  <a:cubicBezTo>
                    <a:pt x="1" y="298"/>
                    <a:pt x="96" y="382"/>
                    <a:pt x="203" y="382"/>
                  </a:cubicBezTo>
                  <a:lnTo>
                    <a:pt x="2477" y="382"/>
                  </a:lnTo>
                  <a:cubicBezTo>
                    <a:pt x="2584" y="382"/>
                    <a:pt x="2668" y="298"/>
                    <a:pt x="2668" y="191"/>
                  </a:cubicBezTo>
                  <a:cubicBezTo>
                    <a:pt x="2668" y="84"/>
                    <a:pt x="2584" y="1"/>
                    <a:pt x="247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71" name="Google Shape;15071;p69"/>
            <p:cNvSpPr/>
            <p:nvPr/>
          </p:nvSpPr>
          <p:spPr>
            <a:xfrm>
              <a:off x="3470408" y="2697856"/>
              <a:ext cx="25814" cy="12159"/>
            </a:xfrm>
            <a:custGeom>
              <a:avLst/>
              <a:gdLst/>
              <a:ahLst/>
              <a:cxnLst/>
              <a:rect l="l" t="t" r="r" b="b"/>
              <a:pathLst>
                <a:path w="811" h="382" extrusionOk="0">
                  <a:moveTo>
                    <a:pt x="203" y="1"/>
                  </a:moveTo>
                  <a:cubicBezTo>
                    <a:pt x="96" y="1"/>
                    <a:pt x="0" y="84"/>
                    <a:pt x="0" y="191"/>
                  </a:cubicBezTo>
                  <a:cubicBezTo>
                    <a:pt x="0" y="298"/>
                    <a:pt x="96" y="382"/>
                    <a:pt x="203" y="382"/>
                  </a:cubicBezTo>
                  <a:lnTo>
                    <a:pt x="620" y="382"/>
                  </a:lnTo>
                  <a:cubicBezTo>
                    <a:pt x="715" y="382"/>
                    <a:pt x="810" y="298"/>
                    <a:pt x="810" y="191"/>
                  </a:cubicBezTo>
                  <a:cubicBezTo>
                    <a:pt x="810" y="84"/>
                    <a:pt x="715" y="1"/>
                    <a:pt x="62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72" name="Google Shape;15072;p69"/>
          <p:cNvGrpSpPr/>
          <p:nvPr/>
        </p:nvGrpSpPr>
        <p:grpSpPr>
          <a:xfrm>
            <a:off x="6099375" y="2532275"/>
            <a:ext cx="337684" cy="314194"/>
            <a:chOff x="6099375" y="2456075"/>
            <a:chExt cx="337684" cy="314194"/>
          </a:xfrm>
        </p:grpSpPr>
        <p:sp>
          <p:nvSpPr>
            <p:cNvPr id="15073" name="Google Shape;15073;p69"/>
            <p:cNvSpPr/>
            <p:nvPr/>
          </p:nvSpPr>
          <p:spPr>
            <a:xfrm>
              <a:off x="6099375" y="2456075"/>
              <a:ext cx="337684" cy="314194"/>
            </a:xfrm>
            <a:custGeom>
              <a:avLst/>
              <a:gdLst/>
              <a:ahLst/>
              <a:cxnLst/>
              <a:rect l="l" t="t" r="r" b="b"/>
              <a:pathLst>
                <a:path w="10609" h="9871" extrusionOk="0">
                  <a:moveTo>
                    <a:pt x="322" y="5025"/>
                  </a:moveTo>
                  <a:cubicBezTo>
                    <a:pt x="536" y="5227"/>
                    <a:pt x="857" y="5418"/>
                    <a:pt x="1274" y="5585"/>
                  </a:cubicBezTo>
                  <a:cubicBezTo>
                    <a:pt x="2048" y="5882"/>
                    <a:pt x="3060" y="6049"/>
                    <a:pt x="4143" y="6049"/>
                  </a:cubicBezTo>
                  <a:lnTo>
                    <a:pt x="4417" y="6049"/>
                  </a:lnTo>
                  <a:cubicBezTo>
                    <a:pt x="4429" y="6061"/>
                    <a:pt x="4465" y="6073"/>
                    <a:pt x="4477" y="6097"/>
                  </a:cubicBezTo>
                  <a:lnTo>
                    <a:pt x="4905" y="6347"/>
                  </a:lnTo>
                  <a:cubicBezTo>
                    <a:pt x="4894" y="6466"/>
                    <a:pt x="4882" y="6585"/>
                    <a:pt x="4882" y="6692"/>
                  </a:cubicBezTo>
                  <a:cubicBezTo>
                    <a:pt x="4882" y="6811"/>
                    <a:pt x="4894" y="6930"/>
                    <a:pt x="4905" y="7025"/>
                  </a:cubicBezTo>
                  <a:lnTo>
                    <a:pt x="4477" y="7287"/>
                  </a:lnTo>
                  <a:cubicBezTo>
                    <a:pt x="4405" y="7323"/>
                    <a:pt x="4358" y="7382"/>
                    <a:pt x="4346" y="7466"/>
                  </a:cubicBezTo>
                  <a:cubicBezTo>
                    <a:pt x="4322" y="7537"/>
                    <a:pt x="4322" y="7609"/>
                    <a:pt x="4370" y="7680"/>
                  </a:cubicBezTo>
                  <a:lnTo>
                    <a:pt x="4608" y="8085"/>
                  </a:lnTo>
                  <a:cubicBezTo>
                    <a:pt x="4564" y="8081"/>
                    <a:pt x="4517" y="8080"/>
                    <a:pt x="4467" y="8080"/>
                  </a:cubicBezTo>
                  <a:cubicBezTo>
                    <a:pt x="4368" y="8080"/>
                    <a:pt x="4263" y="8085"/>
                    <a:pt x="4167" y="8085"/>
                  </a:cubicBezTo>
                  <a:cubicBezTo>
                    <a:pt x="3120" y="8085"/>
                    <a:pt x="2143" y="7942"/>
                    <a:pt x="1393" y="7656"/>
                  </a:cubicBezTo>
                  <a:cubicBezTo>
                    <a:pt x="714" y="7406"/>
                    <a:pt x="322" y="7061"/>
                    <a:pt x="322" y="6728"/>
                  </a:cubicBezTo>
                  <a:lnTo>
                    <a:pt x="322" y="5025"/>
                  </a:lnTo>
                  <a:close/>
                  <a:moveTo>
                    <a:pt x="4132" y="1"/>
                  </a:moveTo>
                  <a:cubicBezTo>
                    <a:pt x="3048" y="1"/>
                    <a:pt x="2036" y="167"/>
                    <a:pt x="1262" y="465"/>
                  </a:cubicBezTo>
                  <a:cubicBezTo>
                    <a:pt x="441" y="774"/>
                    <a:pt x="0" y="1215"/>
                    <a:pt x="0" y="1691"/>
                  </a:cubicBezTo>
                  <a:lnTo>
                    <a:pt x="0" y="6751"/>
                  </a:lnTo>
                  <a:cubicBezTo>
                    <a:pt x="0" y="7228"/>
                    <a:pt x="441" y="7656"/>
                    <a:pt x="1262" y="7966"/>
                  </a:cubicBezTo>
                  <a:cubicBezTo>
                    <a:pt x="2036" y="8264"/>
                    <a:pt x="3048" y="8430"/>
                    <a:pt x="4132" y="8430"/>
                  </a:cubicBezTo>
                  <a:cubicBezTo>
                    <a:pt x="4346" y="8430"/>
                    <a:pt x="4548" y="8430"/>
                    <a:pt x="4763" y="8418"/>
                  </a:cubicBezTo>
                  <a:lnTo>
                    <a:pt x="5025" y="8871"/>
                  </a:lnTo>
                  <a:cubicBezTo>
                    <a:pt x="5072" y="8954"/>
                    <a:pt x="5132" y="8990"/>
                    <a:pt x="5203" y="9014"/>
                  </a:cubicBezTo>
                  <a:cubicBezTo>
                    <a:pt x="5227" y="9018"/>
                    <a:pt x="5252" y="9020"/>
                    <a:pt x="5278" y="9020"/>
                  </a:cubicBezTo>
                  <a:cubicBezTo>
                    <a:pt x="5329" y="9020"/>
                    <a:pt x="5382" y="9010"/>
                    <a:pt x="5429" y="8978"/>
                  </a:cubicBezTo>
                  <a:lnTo>
                    <a:pt x="5858" y="8728"/>
                  </a:lnTo>
                  <a:cubicBezTo>
                    <a:pt x="6037" y="8871"/>
                    <a:pt x="6251" y="8990"/>
                    <a:pt x="6465" y="9085"/>
                  </a:cubicBezTo>
                  <a:lnTo>
                    <a:pt x="6465" y="9573"/>
                  </a:lnTo>
                  <a:cubicBezTo>
                    <a:pt x="6465" y="9740"/>
                    <a:pt x="6608" y="9871"/>
                    <a:pt x="6763" y="9871"/>
                  </a:cubicBezTo>
                  <a:lnTo>
                    <a:pt x="8108" y="9871"/>
                  </a:lnTo>
                  <a:cubicBezTo>
                    <a:pt x="8275" y="9871"/>
                    <a:pt x="8406" y="9740"/>
                    <a:pt x="8406" y="9573"/>
                  </a:cubicBezTo>
                  <a:lnTo>
                    <a:pt x="8406" y="9085"/>
                  </a:lnTo>
                  <a:cubicBezTo>
                    <a:pt x="8632" y="8990"/>
                    <a:pt x="8823" y="8871"/>
                    <a:pt x="9013" y="8728"/>
                  </a:cubicBezTo>
                  <a:lnTo>
                    <a:pt x="9442" y="8978"/>
                  </a:lnTo>
                  <a:cubicBezTo>
                    <a:pt x="9497" y="9010"/>
                    <a:pt x="9548" y="9020"/>
                    <a:pt x="9596" y="9020"/>
                  </a:cubicBezTo>
                  <a:cubicBezTo>
                    <a:pt x="9620" y="9020"/>
                    <a:pt x="9644" y="9018"/>
                    <a:pt x="9668" y="9014"/>
                  </a:cubicBezTo>
                  <a:cubicBezTo>
                    <a:pt x="9739" y="8990"/>
                    <a:pt x="9799" y="8930"/>
                    <a:pt x="9847" y="8871"/>
                  </a:cubicBezTo>
                  <a:lnTo>
                    <a:pt x="10513" y="7716"/>
                  </a:lnTo>
                  <a:cubicBezTo>
                    <a:pt x="10561" y="7597"/>
                    <a:pt x="10561" y="7525"/>
                    <a:pt x="10549" y="7442"/>
                  </a:cubicBezTo>
                  <a:cubicBezTo>
                    <a:pt x="10537" y="7371"/>
                    <a:pt x="10478" y="7311"/>
                    <a:pt x="10406" y="7263"/>
                  </a:cubicBezTo>
                  <a:lnTo>
                    <a:pt x="9978" y="7013"/>
                  </a:lnTo>
                  <a:cubicBezTo>
                    <a:pt x="9989" y="6894"/>
                    <a:pt x="10013" y="6775"/>
                    <a:pt x="10013" y="6668"/>
                  </a:cubicBezTo>
                  <a:cubicBezTo>
                    <a:pt x="10013" y="6549"/>
                    <a:pt x="10001" y="6430"/>
                    <a:pt x="9978" y="6335"/>
                  </a:cubicBezTo>
                  <a:lnTo>
                    <a:pt x="10406" y="6073"/>
                  </a:lnTo>
                  <a:cubicBezTo>
                    <a:pt x="10549" y="6001"/>
                    <a:pt x="10609" y="5823"/>
                    <a:pt x="10513" y="5680"/>
                  </a:cubicBezTo>
                  <a:lnTo>
                    <a:pt x="10311" y="5323"/>
                  </a:lnTo>
                  <a:cubicBezTo>
                    <a:pt x="10280" y="5268"/>
                    <a:pt x="10228" y="5239"/>
                    <a:pt x="10176" y="5239"/>
                  </a:cubicBezTo>
                  <a:cubicBezTo>
                    <a:pt x="10148" y="5239"/>
                    <a:pt x="10121" y="5247"/>
                    <a:pt x="10097" y="5263"/>
                  </a:cubicBezTo>
                  <a:cubicBezTo>
                    <a:pt x="10025" y="5299"/>
                    <a:pt x="9989" y="5394"/>
                    <a:pt x="10037" y="5466"/>
                  </a:cubicBezTo>
                  <a:lnTo>
                    <a:pt x="10228" y="5811"/>
                  </a:lnTo>
                  <a:lnTo>
                    <a:pt x="9727" y="6108"/>
                  </a:lnTo>
                  <a:cubicBezTo>
                    <a:pt x="9668" y="6132"/>
                    <a:pt x="9632" y="6216"/>
                    <a:pt x="9656" y="6275"/>
                  </a:cubicBezTo>
                  <a:cubicBezTo>
                    <a:pt x="9680" y="6406"/>
                    <a:pt x="9680" y="6537"/>
                    <a:pt x="9680" y="6668"/>
                  </a:cubicBezTo>
                  <a:cubicBezTo>
                    <a:pt x="9680" y="6811"/>
                    <a:pt x="9668" y="6942"/>
                    <a:pt x="9656" y="7073"/>
                  </a:cubicBezTo>
                  <a:cubicBezTo>
                    <a:pt x="9632" y="7132"/>
                    <a:pt x="9668" y="7204"/>
                    <a:pt x="9727" y="7240"/>
                  </a:cubicBezTo>
                  <a:lnTo>
                    <a:pt x="10228" y="7537"/>
                  </a:lnTo>
                  <a:lnTo>
                    <a:pt x="9573" y="8668"/>
                  </a:lnTo>
                  <a:lnTo>
                    <a:pt x="9073" y="8371"/>
                  </a:lnTo>
                  <a:cubicBezTo>
                    <a:pt x="9045" y="8354"/>
                    <a:pt x="9015" y="8345"/>
                    <a:pt x="8986" y="8345"/>
                  </a:cubicBezTo>
                  <a:cubicBezTo>
                    <a:pt x="8952" y="8345"/>
                    <a:pt x="8920" y="8357"/>
                    <a:pt x="8894" y="8383"/>
                  </a:cubicBezTo>
                  <a:cubicBezTo>
                    <a:pt x="8680" y="8561"/>
                    <a:pt x="8442" y="8692"/>
                    <a:pt x="8192" y="8787"/>
                  </a:cubicBezTo>
                  <a:cubicBezTo>
                    <a:pt x="8132" y="8799"/>
                    <a:pt x="8084" y="8859"/>
                    <a:pt x="8084" y="8930"/>
                  </a:cubicBezTo>
                  <a:lnTo>
                    <a:pt x="8084" y="9514"/>
                  </a:lnTo>
                  <a:lnTo>
                    <a:pt x="6775" y="9514"/>
                  </a:lnTo>
                  <a:lnTo>
                    <a:pt x="6775" y="8930"/>
                  </a:lnTo>
                  <a:cubicBezTo>
                    <a:pt x="6775" y="8871"/>
                    <a:pt x="6739" y="8811"/>
                    <a:pt x="6679" y="8787"/>
                  </a:cubicBezTo>
                  <a:cubicBezTo>
                    <a:pt x="6418" y="8692"/>
                    <a:pt x="6179" y="8561"/>
                    <a:pt x="5977" y="8383"/>
                  </a:cubicBezTo>
                  <a:cubicBezTo>
                    <a:pt x="5951" y="8357"/>
                    <a:pt x="5919" y="8345"/>
                    <a:pt x="5885" y="8345"/>
                  </a:cubicBezTo>
                  <a:cubicBezTo>
                    <a:pt x="5856" y="8345"/>
                    <a:pt x="5826" y="8354"/>
                    <a:pt x="5798" y="8371"/>
                  </a:cubicBezTo>
                  <a:lnTo>
                    <a:pt x="5286" y="8668"/>
                  </a:lnTo>
                  <a:lnTo>
                    <a:pt x="4632" y="7537"/>
                  </a:lnTo>
                  <a:lnTo>
                    <a:pt x="5144" y="7240"/>
                  </a:lnTo>
                  <a:cubicBezTo>
                    <a:pt x="5203" y="7204"/>
                    <a:pt x="5227" y="7132"/>
                    <a:pt x="5215" y="7073"/>
                  </a:cubicBezTo>
                  <a:cubicBezTo>
                    <a:pt x="5191" y="6942"/>
                    <a:pt x="5191" y="6811"/>
                    <a:pt x="5191" y="6668"/>
                  </a:cubicBezTo>
                  <a:cubicBezTo>
                    <a:pt x="5191" y="6537"/>
                    <a:pt x="5203" y="6406"/>
                    <a:pt x="5215" y="6275"/>
                  </a:cubicBezTo>
                  <a:cubicBezTo>
                    <a:pt x="5227" y="6216"/>
                    <a:pt x="5203" y="6132"/>
                    <a:pt x="5144" y="6108"/>
                  </a:cubicBezTo>
                  <a:lnTo>
                    <a:pt x="4632" y="5811"/>
                  </a:lnTo>
                  <a:lnTo>
                    <a:pt x="5286" y="4680"/>
                  </a:lnTo>
                  <a:lnTo>
                    <a:pt x="5798" y="4977"/>
                  </a:lnTo>
                  <a:cubicBezTo>
                    <a:pt x="5825" y="4988"/>
                    <a:pt x="5854" y="4994"/>
                    <a:pt x="5883" y="4994"/>
                  </a:cubicBezTo>
                  <a:cubicBezTo>
                    <a:pt x="5917" y="4994"/>
                    <a:pt x="5951" y="4985"/>
                    <a:pt x="5977" y="4965"/>
                  </a:cubicBezTo>
                  <a:cubicBezTo>
                    <a:pt x="6179" y="4787"/>
                    <a:pt x="6418" y="4644"/>
                    <a:pt x="6679" y="4561"/>
                  </a:cubicBezTo>
                  <a:cubicBezTo>
                    <a:pt x="6739" y="4549"/>
                    <a:pt x="6775" y="4489"/>
                    <a:pt x="6775" y="4406"/>
                  </a:cubicBezTo>
                  <a:lnTo>
                    <a:pt x="6775" y="3834"/>
                  </a:lnTo>
                  <a:lnTo>
                    <a:pt x="8084" y="3834"/>
                  </a:lnTo>
                  <a:lnTo>
                    <a:pt x="8084" y="4406"/>
                  </a:lnTo>
                  <a:cubicBezTo>
                    <a:pt x="8084" y="4465"/>
                    <a:pt x="8132" y="4525"/>
                    <a:pt x="8192" y="4561"/>
                  </a:cubicBezTo>
                  <a:cubicBezTo>
                    <a:pt x="8442" y="4644"/>
                    <a:pt x="8680" y="4787"/>
                    <a:pt x="8894" y="4965"/>
                  </a:cubicBezTo>
                  <a:cubicBezTo>
                    <a:pt x="8920" y="4985"/>
                    <a:pt x="8954" y="4994"/>
                    <a:pt x="8988" y="4994"/>
                  </a:cubicBezTo>
                  <a:cubicBezTo>
                    <a:pt x="9017" y="4994"/>
                    <a:pt x="9046" y="4988"/>
                    <a:pt x="9073" y="4977"/>
                  </a:cubicBezTo>
                  <a:lnTo>
                    <a:pt x="9573" y="4680"/>
                  </a:lnTo>
                  <a:lnTo>
                    <a:pt x="9716" y="4906"/>
                  </a:lnTo>
                  <a:cubicBezTo>
                    <a:pt x="9740" y="4955"/>
                    <a:pt x="9793" y="4982"/>
                    <a:pt x="9847" y="4982"/>
                  </a:cubicBezTo>
                  <a:cubicBezTo>
                    <a:pt x="9871" y="4982"/>
                    <a:pt x="9896" y="4977"/>
                    <a:pt x="9918" y="4965"/>
                  </a:cubicBezTo>
                  <a:cubicBezTo>
                    <a:pt x="9989" y="4918"/>
                    <a:pt x="10025" y="4823"/>
                    <a:pt x="9978" y="4751"/>
                  </a:cubicBezTo>
                  <a:lnTo>
                    <a:pt x="9847" y="4513"/>
                  </a:lnTo>
                  <a:cubicBezTo>
                    <a:pt x="9798" y="4424"/>
                    <a:pt x="9699" y="4367"/>
                    <a:pt x="9592" y="4367"/>
                  </a:cubicBezTo>
                  <a:cubicBezTo>
                    <a:pt x="9542" y="4367"/>
                    <a:pt x="9491" y="4379"/>
                    <a:pt x="9442" y="4406"/>
                  </a:cubicBezTo>
                  <a:lnTo>
                    <a:pt x="9013" y="4668"/>
                  </a:lnTo>
                  <a:cubicBezTo>
                    <a:pt x="8835" y="4513"/>
                    <a:pt x="8620" y="4394"/>
                    <a:pt x="8406" y="4311"/>
                  </a:cubicBezTo>
                  <a:lnTo>
                    <a:pt x="8406" y="3811"/>
                  </a:lnTo>
                  <a:cubicBezTo>
                    <a:pt x="8406" y="3727"/>
                    <a:pt x="8358" y="3632"/>
                    <a:pt x="8299" y="3596"/>
                  </a:cubicBezTo>
                  <a:lnTo>
                    <a:pt x="8299" y="1656"/>
                  </a:lnTo>
                  <a:cubicBezTo>
                    <a:pt x="8299" y="1060"/>
                    <a:pt x="7596" y="536"/>
                    <a:pt x="6394" y="239"/>
                  </a:cubicBezTo>
                  <a:cubicBezTo>
                    <a:pt x="6384" y="237"/>
                    <a:pt x="6375" y="237"/>
                    <a:pt x="6365" y="237"/>
                  </a:cubicBezTo>
                  <a:cubicBezTo>
                    <a:pt x="6284" y="237"/>
                    <a:pt x="6225" y="283"/>
                    <a:pt x="6203" y="358"/>
                  </a:cubicBezTo>
                  <a:cubicBezTo>
                    <a:pt x="6179" y="453"/>
                    <a:pt x="6227" y="524"/>
                    <a:pt x="6322" y="560"/>
                  </a:cubicBezTo>
                  <a:cubicBezTo>
                    <a:pt x="7346" y="810"/>
                    <a:pt x="7989" y="1239"/>
                    <a:pt x="7989" y="1667"/>
                  </a:cubicBezTo>
                  <a:cubicBezTo>
                    <a:pt x="7989" y="2001"/>
                    <a:pt x="7596" y="2346"/>
                    <a:pt x="6918" y="2596"/>
                  </a:cubicBezTo>
                  <a:cubicBezTo>
                    <a:pt x="6179" y="2882"/>
                    <a:pt x="5203" y="3025"/>
                    <a:pt x="4143" y="3025"/>
                  </a:cubicBezTo>
                  <a:cubicBezTo>
                    <a:pt x="3703" y="3025"/>
                    <a:pt x="3262" y="3001"/>
                    <a:pt x="2846" y="2941"/>
                  </a:cubicBezTo>
                  <a:cubicBezTo>
                    <a:pt x="2833" y="2938"/>
                    <a:pt x="2821" y="2936"/>
                    <a:pt x="2809" y="2936"/>
                  </a:cubicBezTo>
                  <a:cubicBezTo>
                    <a:pt x="2742" y="2936"/>
                    <a:pt x="2687" y="2991"/>
                    <a:pt x="2667" y="3072"/>
                  </a:cubicBezTo>
                  <a:cubicBezTo>
                    <a:pt x="2655" y="3156"/>
                    <a:pt x="2715" y="3239"/>
                    <a:pt x="2810" y="3251"/>
                  </a:cubicBezTo>
                  <a:cubicBezTo>
                    <a:pt x="3239" y="3311"/>
                    <a:pt x="3679" y="3334"/>
                    <a:pt x="4143" y="3334"/>
                  </a:cubicBezTo>
                  <a:cubicBezTo>
                    <a:pt x="5227" y="3334"/>
                    <a:pt x="6239" y="3168"/>
                    <a:pt x="7013" y="2870"/>
                  </a:cubicBezTo>
                  <a:cubicBezTo>
                    <a:pt x="7430" y="2715"/>
                    <a:pt x="7763" y="2525"/>
                    <a:pt x="7965" y="2310"/>
                  </a:cubicBezTo>
                  <a:lnTo>
                    <a:pt x="7965" y="3525"/>
                  </a:lnTo>
                  <a:lnTo>
                    <a:pt x="6751" y="3525"/>
                  </a:lnTo>
                  <a:cubicBezTo>
                    <a:pt x="6584" y="3525"/>
                    <a:pt x="6453" y="3668"/>
                    <a:pt x="6453" y="3822"/>
                  </a:cubicBezTo>
                  <a:lnTo>
                    <a:pt x="6453" y="4323"/>
                  </a:lnTo>
                  <a:cubicBezTo>
                    <a:pt x="6227" y="4406"/>
                    <a:pt x="6037" y="4525"/>
                    <a:pt x="5846" y="4680"/>
                  </a:cubicBezTo>
                  <a:lnTo>
                    <a:pt x="5406" y="4418"/>
                  </a:lnTo>
                  <a:cubicBezTo>
                    <a:pt x="5360" y="4395"/>
                    <a:pt x="5315" y="4387"/>
                    <a:pt x="5270" y="4387"/>
                  </a:cubicBezTo>
                  <a:cubicBezTo>
                    <a:pt x="5243" y="4387"/>
                    <a:pt x="5217" y="4390"/>
                    <a:pt x="5191" y="4394"/>
                  </a:cubicBezTo>
                  <a:cubicBezTo>
                    <a:pt x="5108" y="4406"/>
                    <a:pt x="5048" y="4465"/>
                    <a:pt x="5013" y="4525"/>
                  </a:cubicBezTo>
                  <a:lnTo>
                    <a:pt x="4334" y="5692"/>
                  </a:lnTo>
                  <a:cubicBezTo>
                    <a:pt x="4322" y="5704"/>
                    <a:pt x="4322" y="5716"/>
                    <a:pt x="4322" y="5727"/>
                  </a:cubicBezTo>
                  <a:lnTo>
                    <a:pt x="4132" y="5727"/>
                  </a:lnTo>
                  <a:cubicBezTo>
                    <a:pt x="3084" y="5727"/>
                    <a:pt x="2107" y="5585"/>
                    <a:pt x="1357" y="5299"/>
                  </a:cubicBezTo>
                  <a:cubicBezTo>
                    <a:pt x="679" y="5049"/>
                    <a:pt x="286" y="4704"/>
                    <a:pt x="286" y="4382"/>
                  </a:cubicBezTo>
                  <a:lnTo>
                    <a:pt x="286" y="2322"/>
                  </a:lnTo>
                  <a:cubicBezTo>
                    <a:pt x="643" y="2668"/>
                    <a:pt x="1274" y="2965"/>
                    <a:pt x="2131" y="3144"/>
                  </a:cubicBezTo>
                  <a:lnTo>
                    <a:pt x="2167" y="3144"/>
                  </a:lnTo>
                  <a:cubicBezTo>
                    <a:pt x="2238" y="3144"/>
                    <a:pt x="2298" y="3096"/>
                    <a:pt x="2322" y="3025"/>
                  </a:cubicBezTo>
                  <a:cubicBezTo>
                    <a:pt x="2334" y="2930"/>
                    <a:pt x="2286" y="2858"/>
                    <a:pt x="2203" y="2846"/>
                  </a:cubicBezTo>
                  <a:cubicBezTo>
                    <a:pt x="1036" y="2596"/>
                    <a:pt x="298" y="2132"/>
                    <a:pt x="298" y="1667"/>
                  </a:cubicBezTo>
                  <a:cubicBezTo>
                    <a:pt x="298" y="1346"/>
                    <a:pt x="679" y="1001"/>
                    <a:pt x="1369" y="751"/>
                  </a:cubicBezTo>
                  <a:cubicBezTo>
                    <a:pt x="2096" y="465"/>
                    <a:pt x="3072" y="322"/>
                    <a:pt x="4132" y="322"/>
                  </a:cubicBezTo>
                  <a:cubicBezTo>
                    <a:pt x="4667" y="322"/>
                    <a:pt x="5191" y="358"/>
                    <a:pt x="5679" y="441"/>
                  </a:cubicBezTo>
                  <a:cubicBezTo>
                    <a:pt x="5687" y="442"/>
                    <a:pt x="5695" y="443"/>
                    <a:pt x="5703" y="443"/>
                  </a:cubicBezTo>
                  <a:cubicBezTo>
                    <a:pt x="5786" y="443"/>
                    <a:pt x="5847" y="385"/>
                    <a:pt x="5858" y="298"/>
                  </a:cubicBezTo>
                  <a:cubicBezTo>
                    <a:pt x="5870" y="215"/>
                    <a:pt x="5810" y="143"/>
                    <a:pt x="5727" y="120"/>
                  </a:cubicBezTo>
                  <a:cubicBezTo>
                    <a:pt x="5215" y="36"/>
                    <a:pt x="4679" y="1"/>
                    <a:pt x="413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74" name="Google Shape;15074;p69"/>
            <p:cNvSpPr/>
            <p:nvPr/>
          </p:nvSpPr>
          <p:spPr>
            <a:xfrm>
              <a:off x="6306652" y="2638748"/>
              <a:ext cx="59904" cy="59522"/>
            </a:xfrm>
            <a:custGeom>
              <a:avLst/>
              <a:gdLst/>
              <a:ahLst/>
              <a:cxnLst/>
              <a:rect l="l" t="t" r="r" b="b"/>
              <a:pathLst>
                <a:path w="1882" h="1870" extrusionOk="0">
                  <a:moveTo>
                    <a:pt x="941" y="310"/>
                  </a:moveTo>
                  <a:cubicBezTo>
                    <a:pt x="1287" y="310"/>
                    <a:pt x="1561" y="596"/>
                    <a:pt x="1561" y="929"/>
                  </a:cubicBezTo>
                  <a:cubicBezTo>
                    <a:pt x="1561" y="1274"/>
                    <a:pt x="1287" y="1560"/>
                    <a:pt x="941" y="1560"/>
                  </a:cubicBezTo>
                  <a:cubicBezTo>
                    <a:pt x="596" y="1560"/>
                    <a:pt x="310" y="1274"/>
                    <a:pt x="310" y="929"/>
                  </a:cubicBezTo>
                  <a:cubicBezTo>
                    <a:pt x="310" y="596"/>
                    <a:pt x="596" y="310"/>
                    <a:pt x="941" y="310"/>
                  </a:cubicBezTo>
                  <a:close/>
                  <a:moveTo>
                    <a:pt x="941" y="0"/>
                  </a:moveTo>
                  <a:cubicBezTo>
                    <a:pt x="418" y="0"/>
                    <a:pt x="1" y="417"/>
                    <a:pt x="1" y="929"/>
                  </a:cubicBezTo>
                  <a:cubicBezTo>
                    <a:pt x="1" y="1453"/>
                    <a:pt x="418" y="1870"/>
                    <a:pt x="941" y="1870"/>
                  </a:cubicBezTo>
                  <a:cubicBezTo>
                    <a:pt x="1465" y="1870"/>
                    <a:pt x="1882" y="1453"/>
                    <a:pt x="1882" y="929"/>
                  </a:cubicBezTo>
                  <a:cubicBezTo>
                    <a:pt x="1882" y="417"/>
                    <a:pt x="1465" y="0"/>
                    <a:pt x="94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75" name="Google Shape;15075;p69"/>
          <p:cNvGrpSpPr/>
          <p:nvPr/>
        </p:nvGrpSpPr>
        <p:grpSpPr>
          <a:xfrm>
            <a:off x="2312623" y="2544784"/>
            <a:ext cx="312698" cy="286534"/>
            <a:chOff x="2312623" y="2468584"/>
            <a:chExt cx="312698" cy="286534"/>
          </a:xfrm>
        </p:grpSpPr>
        <p:sp>
          <p:nvSpPr>
            <p:cNvPr id="15076" name="Google Shape;15076;p69"/>
            <p:cNvSpPr/>
            <p:nvPr/>
          </p:nvSpPr>
          <p:spPr>
            <a:xfrm>
              <a:off x="2416866" y="2706195"/>
              <a:ext cx="34122" cy="34154"/>
            </a:xfrm>
            <a:custGeom>
              <a:avLst/>
              <a:gdLst/>
              <a:ahLst/>
              <a:cxnLst/>
              <a:rect l="l" t="t" r="r" b="b"/>
              <a:pathLst>
                <a:path w="1072" h="1073" extrusionOk="0">
                  <a:moveTo>
                    <a:pt x="536" y="275"/>
                  </a:moveTo>
                  <a:cubicBezTo>
                    <a:pt x="679" y="275"/>
                    <a:pt x="798" y="394"/>
                    <a:pt x="798" y="525"/>
                  </a:cubicBezTo>
                  <a:cubicBezTo>
                    <a:pt x="798" y="656"/>
                    <a:pt x="679" y="775"/>
                    <a:pt x="536" y="775"/>
                  </a:cubicBezTo>
                  <a:cubicBezTo>
                    <a:pt x="405" y="775"/>
                    <a:pt x="286" y="656"/>
                    <a:pt x="286" y="525"/>
                  </a:cubicBezTo>
                  <a:cubicBezTo>
                    <a:pt x="286" y="394"/>
                    <a:pt x="393" y="275"/>
                    <a:pt x="536" y="275"/>
                  </a:cubicBezTo>
                  <a:close/>
                  <a:moveTo>
                    <a:pt x="536" y="1"/>
                  </a:moveTo>
                  <a:cubicBezTo>
                    <a:pt x="238" y="1"/>
                    <a:pt x="0" y="239"/>
                    <a:pt x="0" y="536"/>
                  </a:cubicBezTo>
                  <a:cubicBezTo>
                    <a:pt x="0" y="834"/>
                    <a:pt x="238" y="1072"/>
                    <a:pt x="536" y="1072"/>
                  </a:cubicBezTo>
                  <a:cubicBezTo>
                    <a:pt x="833" y="1072"/>
                    <a:pt x="1072" y="834"/>
                    <a:pt x="1072" y="536"/>
                  </a:cubicBezTo>
                  <a:cubicBezTo>
                    <a:pt x="1072" y="239"/>
                    <a:pt x="833" y="1"/>
                    <a:pt x="53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77" name="Google Shape;15077;p69"/>
            <p:cNvSpPr/>
            <p:nvPr/>
          </p:nvSpPr>
          <p:spPr>
            <a:xfrm>
              <a:off x="2527126" y="2706195"/>
              <a:ext cx="34536" cy="34154"/>
            </a:xfrm>
            <a:custGeom>
              <a:avLst/>
              <a:gdLst/>
              <a:ahLst/>
              <a:cxnLst/>
              <a:rect l="l" t="t" r="r" b="b"/>
              <a:pathLst>
                <a:path w="1085" h="1073" extrusionOk="0">
                  <a:moveTo>
                    <a:pt x="537" y="275"/>
                  </a:moveTo>
                  <a:cubicBezTo>
                    <a:pt x="679" y="275"/>
                    <a:pt x="798" y="394"/>
                    <a:pt x="798" y="525"/>
                  </a:cubicBezTo>
                  <a:cubicBezTo>
                    <a:pt x="798" y="656"/>
                    <a:pt x="679" y="775"/>
                    <a:pt x="537" y="775"/>
                  </a:cubicBezTo>
                  <a:cubicBezTo>
                    <a:pt x="406" y="775"/>
                    <a:pt x="287" y="656"/>
                    <a:pt x="287" y="525"/>
                  </a:cubicBezTo>
                  <a:cubicBezTo>
                    <a:pt x="287" y="394"/>
                    <a:pt x="406" y="275"/>
                    <a:pt x="537" y="275"/>
                  </a:cubicBezTo>
                  <a:close/>
                  <a:moveTo>
                    <a:pt x="537" y="1"/>
                  </a:moveTo>
                  <a:cubicBezTo>
                    <a:pt x="239" y="1"/>
                    <a:pt x="1" y="239"/>
                    <a:pt x="1" y="536"/>
                  </a:cubicBezTo>
                  <a:cubicBezTo>
                    <a:pt x="1" y="834"/>
                    <a:pt x="239" y="1072"/>
                    <a:pt x="537" y="1072"/>
                  </a:cubicBezTo>
                  <a:cubicBezTo>
                    <a:pt x="834" y="1072"/>
                    <a:pt x="1084" y="834"/>
                    <a:pt x="1084" y="536"/>
                  </a:cubicBezTo>
                  <a:cubicBezTo>
                    <a:pt x="1084" y="239"/>
                    <a:pt x="834" y="1"/>
                    <a:pt x="53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78" name="Google Shape;15078;p69"/>
            <p:cNvSpPr/>
            <p:nvPr/>
          </p:nvSpPr>
          <p:spPr>
            <a:xfrm>
              <a:off x="2312623" y="2468584"/>
              <a:ext cx="312698" cy="286534"/>
            </a:xfrm>
            <a:custGeom>
              <a:avLst/>
              <a:gdLst/>
              <a:ahLst/>
              <a:cxnLst/>
              <a:rect l="l" t="t" r="r" b="b"/>
              <a:pathLst>
                <a:path w="9824" h="9002" extrusionOk="0">
                  <a:moveTo>
                    <a:pt x="3370" y="1679"/>
                  </a:moveTo>
                  <a:lnTo>
                    <a:pt x="3370" y="2513"/>
                  </a:lnTo>
                  <a:lnTo>
                    <a:pt x="2799" y="2513"/>
                  </a:lnTo>
                  <a:lnTo>
                    <a:pt x="2501" y="1679"/>
                  </a:lnTo>
                  <a:close/>
                  <a:moveTo>
                    <a:pt x="4513" y="1679"/>
                  </a:moveTo>
                  <a:lnTo>
                    <a:pt x="4513" y="2513"/>
                  </a:lnTo>
                  <a:lnTo>
                    <a:pt x="3656" y="2513"/>
                  </a:lnTo>
                  <a:lnTo>
                    <a:pt x="3656" y="1679"/>
                  </a:lnTo>
                  <a:close/>
                  <a:moveTo>
                    <a:pt x="5656" y="1679"/>
                  </a:moveTo>
                  <a:lnTo>
                    <a:pt x="5656" y="2513"/>
                  </a:lnTo>
                  <a:lnTo>
                    <a:pt x="4799" y="2513"/>
                  </a:lnTo>
                  <a:lnTo>
                    <a:pt x="4799" y="1679"/>
                  </a:lnTo>
                  <a:close/>
                  <a:moveTo>
                    <a:pt x="6811" y="1679"/>
                  </a:moveTo>
                  <a:lnTo>
                    <a:pt x="6811" y="2513"/>
                  </a:lnTo>
                  <a:lnTo>
                    <a:pt x="5942" y="2513"/>
                  </a:lnTo>
                  <a:lnTo>
                    <a:pt x="5942" y="1679"/>
                  </a:lnTo>
                  <a:close/>
                  <a:moveTo>
                    <a:pt x="7954" y="1679"/>
                  </a:moveTo>
                  <a:lnTo>
                    <a:pt x="7954" y="2513"/>
                  </a:lnTo>
                  <a:lnTo>
                    <a:pt x="7085" y="2513"/>
                  </a:lnTo>
                  <a:lnTo>
                    <a:pt x="7085" y="1679"/>
                  </a:lnTo>
                  <a:close/>
                  <a:moveTo>
                    <a:pt x="8633" y="1679"/>
                  </a:moveTo>
                  <a:lnTo>
                    <a:pt x="8442" y="2513"/>
                  </a:lnTo>
                  <a:lnTo>
                    <a:pt x="8240" y="2513"/>
                  </a:lnTo>
                  <a:lnTo>
                    <a:pt x="8240" y="1679"/>
                  </a:lnTo>
                  <a:close/>
                  <a:moveTo>
                    <a:pt x="8383" y="2810"/>
                  </a:moveTo>
                  <a:lnTo>
                    <a:pt x="8252" y="3406"/>
                  </a:lnTo>
                  <a:lnTo>
                    <a:pt x="8252" y="2810"/>
                  </a:lnTo>
                  <a:close/>
                  <a:moveTo>
                    <a:pt x="3370" y="2810"/>
                  </a:moveTo>
                  <a:lnTo>
                    <a:pt x="3370" y="3680"/>
                  </a:lnTo>
                  <a:lnTo>
                    <a:pt x="3204" y="3680"/>
                  </a:lnTo>
                  <a:lnTo>
                    <a:pt x="2894" y="2810"/>
                  </a:lnTo>
                  <a:close/>
                  <a:moveTo>
                    <a:pt x="4513" y="2810"/>
                  </a:moveTo>
                  <a:lnTo>
                    <a:pt x="4513" y="3680"/>
                  </a:lnTo>
                  <a:lnTo>
                    <a:pt x="3656" y="3680"/>
                  </a:lnTo>
                  <a:lnTo>
                    <a:pt x="3656" y="2810"/>
                  </a:lnTo>
                  <a:close/>
                  <a:moveTo>
                    <a:pt x="5656" y="2810"/>
                  </a:moveTo>
                  <a:lnTo>
                    <a:pt x="5656" y="3680"/>
                  </a:lnTo>
                  <a:lnTo>
                    <a:pt x="4799" y="3680"/>
                  </a:lnTo>
                  <a:lnTo>
                    <a:pt x="4799" y="2810"/>
                  </a:lnTo>
                  <a:close/>
                  <a:moveTo>
                    <a:pt x="6811" y="2810"/>
                  </a:moveTo>
                  <a:lnTo>
                    <a:pt x="6811" y="3680"/>
                  </a:lnTo>
                  <a:lnTo>
                    <a:pt x="5942" y="3680"/>
                  </a:lnTo>
                  <a:lnTo>
                    <a:pt x="5942" y="2810"/>
                  </a:lnTo>
                  <a:close/>
                  <a:moveTo>
                    <a:pt x="7954" y="2810"/>
                  </a:moveTo>
                  <a:lnTo>
                    <a:pt x="7954" y="3680"/>
                  </a:lnTo>
                  <a:lnTo>
                    <a:pt x="7085" y="3680"/>
                  </a:lnTo>
                  <a:lnTo>
                    <a:pt x="7085" y="2810"/>
                  </a:lnTo>
                  <a:close/>
                  <a:moveTo>
                    <a:pt x="3370" y="3953"/>
                  </a:moveTo>
                  <a:lnTo>
                    <a:pt x="3370" y="4132"/>
                  </a:lnTo>
                  <a:lnTo>
                    <a:pt x="3311" y="3953"/>
                  </a:lnTo>
                  <a:close/>
                  <a:moveTo>
                    <a:pt x="4513" y="3941"/>
                  </a:moveTo>
                  <a:lnTo>
                    <a:pt x="4513" y="4608"/>
                  </a:lnTo>
                  <a:cubicBezTo>
                    <a:pt x="4305" y="4608"/>
                    <a:pt x="4153" y="4629"/>
                    <a:pt x="4022" y="4629"/>
                  </a:cubicBezTo>
                  <a:cubicBezTo>
                    <a:pt x="3891" y="4629"/>
                    <a:pt x="3781" y="4608"/>
                    <a:pt x="3656" y="4525"/>
                  </a:cubicBezTo>
                  <a:lnTo>
                    <a:pt x="3656" y="3941"/>
                  </a:lnTo>
                  <a:close/>
                  <a:moveTo>
                    <a:pt x="5656" y="3953"/>
                  </a:moveTo>
                  <a:lnTo>
                    <a:pt x="5656" y="4632"/>
                  </a:lnTo>
                  <a:lnTo>
                    <a:pt x="4799" y="4632"/>
                  </a:lnTo>
                  <a:lnTo>
                    <a:pt x="4799" y="3953"/>
                  </a:lnTo>
                  <a:close/>
                  <a:moveTo>
                    <a:pt x="6799" y="3953"/>
                  </a:moveTo>
                  <a:lnTo>
                    <a:pt x="6799" y="4632"/>
                  </a:lnTo>
                  <a:lnTo>
                    <a:pt x="5942" y="4632"/>
                  </a:lnTo>
                  <a:lnTo>
                    <a:pt x="5942" y="3953"/>
                  </a:lnTo>
                  <a:close/>
                  <a:moveTo>
                    <a:pt x="7954" y="3953"/>
                  </a:moveTo>
                  <a:lnTo>
                    <a:pt x="7954" y="4632"/>
                  </a:lnTo>
                  <a:lnTo>
                    <a:pt x="7085" y="4632"/>
                  </a:lnTo>
                  <a:lnTo>
                    <a:pt x="7085" y="3953"/>
                  </a:lnTo>
                  <a:close/>
                  <a:moveTo>
                    <a:pt x="3811" y="7263"/>
                  </a:moveTo>
                  <a:cubicBezTo>
                    <a:pt x="4216" y="7263"/>
                    <a:pt x="4549" y="7585"/>
                    <a:pt x="4549" y="7990"/>
                  </a:cubicBezTo>
                  <a:cubicBezTo>
                    <a:pt x="4549" y="8394"/>
                    <a:pt x="4216" y="8716"/>
                    <a:pt x="3811" y="8716"/>
                  </a:cubicBezTo>
                  <a:cubicBezTo>
                    <a:pt x="3418" y="8716"/>
                    <a:pt x="3085" y="8394"/>
                    <a:pt x="3085" y="7990"/>
                  </a:cubicBezTo>
                  <a:cubicBezTo>
                    <a:pt x="3085" y="7585"/>
                    <a:pt x="3418" y="7263"/>
                    <a:pt x="3811" y="7263"/>
                  </a:cubicBezTo>
                  <a:close/>
                  <a:moveTo>
                    <a:pt x="7287" y="7263"/>
                  </a:moveTo>
                  <a:cubicBezTo>
                    <a:pt x="7680" y="7263"/>
                    <a:pt x="8014" y="7585"/>
                    <a:pt x="8014" y="7990"/>
                  </a:cubicBezTo>
                  <a:cubicBezTo>
                    <a:pt x="8014" y="8394"/>
                    <a:pt x="7680" y="8716"/>
                    <a:pt x="7287" y="8716"/>
                  </a:cubicBezTo>
                  <a:cubicBezTo>
                    <a:pt x="6883" y="8716"/>
                    <a:pt x="6549" y="8394"/>
                    <a:pt x="6549" y="7990"/>
                  </a:cubicBezTo>
                  <a:cubicBezTo>
                    <a:pt x="6549" y="7585"/>
                    <a:pt x="6883" y="7263"/>
                    <a:pt x="7287" y="7263"/>
                  </a:cubicBezTo>
                  <a:close/>
                  <a:moveTo>
                    <a:pt x="525" y="0"/>
                  </a:moveTo>
                  <a:cubicBezTo>
                    <a:pt x="239" y="0"/>
                    <a:pt x="1" y="239"/>
                    <a:pt x="1" y="512"/>
                  </a:cubicBezTo>
                  <a:cubicBezTo>
                    <a:pt x="1" y="798"/>
                    <a:pt x="239" y="1036"/>
                    <a:pt x="525" y="1036"/>
                  </a:cubicBezTo>
                  <a:lnTo>
                    <a:pt x="1168" y="1036"/>
                  </a:lnTo>
                  <a:lnTo>
                    <a:pt x="1965" y="3299"/>
                  </a:lnTo>
                  <a:cubicBezTo>
                    <a:pt x="1995" y="3357"/>
                    <a:pt x="2048" y="3400"/>
                    <a:pt x="2106" y="3400"/>
                  </a:cubicBezTo>
                  <a:cubicBezTo>
                    <a:pt x="2119" y="3400"/>
                    <a:pt x="2131" y="3398"/>
                    <a:pt x="2144" y="3394"/>
                  </a:cubicBezTo>
                  <a:cubicBezTo>
                    <a:pt x="2227" y="3358"/>
                    <a:pt x="2263" y="3287"/>
                    <a:pt x="2239" y="3215"/>
                  </a:cubicBezTo>
                  <a:cubicBezTo>
                    <a:pt x="1453" y="1001"/>
                    <a:pt x="1418" y="905"/>
                    <a:pt x="1418" y="893"/>
                  </a:cubicBezTo>
                  <a:cubicBezTo>
                    <a:pt x="1394" y="798"/>
                    <a:pt x="1299" y="762"/>
                    <a:pt x="1215" y="762"/>
                  </a:cubicBezTo>
                  <a:lnTo>
                    <a:pt x="525" y="762"/>
                  </a:lnTo>
                  <a:cubicBezTo>
                    <a:pt x="394" y="762"/>
                    <a:pt x="287" y="655"/>
                    <a:pt x="287" y="512"/>
                  </a:cubicBezTo>
                  <a:cubicBezTo>
                    <a:pt x="287" y="381"/>
                    <a:pt x="394" y="274"/>
                    <a:pt x="525" y="274"/>
                  </a:cubicBezTo>
                  <a:lnTo>
                    <a:pt x="1215" y="274"/>
                  </a:lnTo>
                  <a:cubicBezTo>
                    <a:pt x="1489" y="274"/>
                    <a:pt x="1751" y="441"/>
                    <a:pt x="1846" y="691"/>
                  </a:cubicBezTo>
                  <a:cubicBezTo>
                    <a:pt x="2013" y="1167"/>
                    <a:pt x="3001" y="3918"/>
                    <a:pt x="3132" y="4322"/>
                  </a:cubicBezTo>
                  <a:cubicBezTo>
                    <a:pt x="3239" y="4620"/>
                    <a:pt x="3573" y="4906"/>
                    <a:pt x="3989" y="4906"/>
                  </a:cubicBezTo>
                  <a:lnTo>
                    <a:pt x="9192" y="4906"/>
                  </a:lnTo>
                  <a:cubicBezTo>
                    <a:pt x="9323" y="4906"/>
                    <a:pt x="9431" y="5013"/>
                    <a:pt x="9431" y="5144"/>
                  </a:cubicBezTo>
                  <a:cubicBezTo>
                    <a:pt x="9431" y="5275"/>
                    <a:pt x="9323" y="5382"/>
                    <a:pt x="9192" y="5382"/>
                  </a:cubicBezTo>
                  <a:lnTo>
                    <a:pt x="3989" y="5382"/>
                  </a:lnTo>
                  <a:cubicBezTo>
                    <a:pt x="3430" y="5382"/>
                    <a:pt x="2918" y="5061"/>
                    <a:pt x="2704" y="4537"/>
                  </a:cubicBezTo>
                  <a:lnTo>
                    <a:pt x="2418" y="3715"/>
                  </a:lnTo>
                  <a:cubicBezTo>
                    <a:pt x="2390" y="3660"/>
                    <a:pt x="2342" y="3620"/>
                    <a:pt x="2289" y="3620"/>
                  </a:cubicBezTo>
                  <a:cubicBezTo>
                    <a:pt x="2273" y="3620"/>
                    <a:pt x="2256" y="3624"/>
                    <a:pt x="2239" y="3632"/>
                  </a:cubicBezTo>
                  <a:cubicBezTo>
                    <a:pt x="2168" y="3656"/>
                    <a:pt x="2120" y="3727"/>
                    <a:pt x="2144" y="3810"/>
                  </a:cubicBezTo>
                  <a:cubicBezTo>
                    <a:pt x="2370" y="4406"/>
                    <a:pt x="2382" y="4656"/>
                    <a:pt x="2668" y="5013"/>
                  </a:cubicBezTo>
                  <a:lnTo>
                    <a:pt x="2346" y="5477"/>
                  </a:lnTo>
                  <a:cubicBezTo>
                    <a:pt x="1870" y="6168"/>
                    <a:pt x="2287" y="7132"/>
                    <a:pt x="3120" y="7239"/>
                  </a:cubicBezTo>
                  <a:cubicBezTo>
                    <a:pt x="2442" y="7871"/>
                    <a:pt x="2882" y="9002"/>
                    <a:pt x="3811" y="9002"/>
                  </a:cubicBezTo>
                  <a:cubicBezTo>
                    <a:pt x="4740" y="9002"/>
                    <a:pt x="5168" y="7882"/>
                    <a:pt x="4513" y="7263"/>
                  </a:cubicBezTo>
                  <a:lnTo>
                    <a:pt x="6585" y="7263"/>
                  </a:lnTo>
                  <a:cubicBezTo>
                    <a:pt x="5930" y="7882"/>
                    <a:pt x="6371" y="9002"/>
                    <a:pt x="7287" y="9002"/>
                  </a:cubicBezTo>
                  <a:cubicBezTo>
                    <a:pt x="8204" y="9002"/>
                    <a:pt x="8633" y="7882"/>
                    <a:pt x="7978" y="7263"/>
                  </a:cubicBezTo>
                  <a:lnTo>
                    <a:pt x="8180" y="7263"/>
                  </a:lnTo>
                  <a:cubicBezTo>
                    <a:pt x="8454" y="7263"/>
                    <a:pt x="8692" y="7025"/>
                    <a:pt x="8692" y="6739"/>
                  </a:cubicBezTo>
                  <a:cubicBezTo>
                    <a:pt x="8692" y="6454"/>
                    <a:pt x="8454" y="6216"/>
                    <a:pt x="8180" y="6216"/>
                  </a:cubicBezTo>
                  <a:lnTo>
                    <a:pt x="6883" y="6216"/>
                  </a:lnTo>
                  <a:cubicBezTo>
                    <a:pt x="6811" y="6216"/>
                    <a:pt x="6728" y="6275"/>
                    <a:pt x="6728" y="6370"/>
                  </a:cubicBezTo>
                  <a:cubicBezTo>
                    <a:pt x="6728" y="6442"/>
                    <a:pt x="6787" y="6513"/>
                    <a:pt x="6883" y="6513"/>
                  </a:cubicBezTo>
                  <a:lnTo>
                    <a:pt x="8180" y="6513"/>
                  </a:lnTo>
                  <a:cubicBezTo>
                    <a:pt x="8311" y="6513"/>
                    <a:pt x="8419" y="6620"/>
                    <a:pt x="8419" y="6751"/>
                  </a:cubicBezTo>
                  <a:cubicBezTo>
                    <a:pt x="8419" y="6894"/>
                    <a:pt x="8311" y="6989"/>
                    <a:pt x="8180" y="6989"/>
                  </a:cubicBezTo>
                  <a:lnTo>
                    <a:pt x="3275" y="6989"/>
                  </a:lnTo>
                  <a:cubicBezTo>
                    <a:pt x="2596" y="6989"/>
                    <a:pt x="2192" y="6216"/>
                    <a:pt x="2584" y="5656"/>
                  </a:cubicBezTo>
                  <a:lnTo>
                    <a:pt x="2858" y="5239"/>
                  </a:lnTo>
                  <a:cubicBezTo>
                    <a:pt x="2977" y="5346"/>
                    <a:pt x="3120" y="5430"/>
                    <a:pt x="3251" y="5501"/>
                  </a:cubicBezTo>
                  <a:lnTo>
                    <a:pt x="2965" y="5918"/>
                  </a:lnTo>
                  <a:cubicBezTo>
                    <a:pt x="2787" y="6180"/>
                    <a:pt x="2965" y="6513"/>
                    <a:pt x="3275" y="6513"/>
                  </a:cubicBezTo>
                  <a:lnTo>
                    <a:pt x="6347" y="6513"/>
                  </a:lnTo>
                  <a:cubicBezTo>
                    <a:pt x="6418" y="6513"/>
                    <a:pt x="6490" y="6454"/>
                    <a:pt x="6490" y="6370"/>
                  </a:cubicBezTo>
                  <a:cubicBezTo>
                    <a:pt x="6490" y="6299"/>
                    <a:pt x="6430" y="6216"/>
                    <a:pt x="6347" y="6216"/>
                  </a:cubicBezTo>
                  <a:lnTo>
                    <a:pt x="3275" y="6216"/>
                  </a:lnTo>
                  <a:cubicBezTo>
                    <a:pt x="3204" y="6216"/>
                    <a:pt x="3156" y="6132"/>
                    <a:pt x="3204" y="6073"/>
                  </a:cubicBezTo>
                  <a:lnTo>
                    <a:pt x="3537" y="5596"/>
                  </a:lnTo>
                  <a:cubicBezTo>
                    <a:pt x="3723" y="5653"/>
                    <a:pt x="3776" y="5666"/>
                    <a:pt x="4361" y="5666"/>
                  </a:cubicBezTo>
                  <a:cubicBezTo>
                    <a:pt x="4909" y="5666"/>
                    <a:pt x="5923" y="5655"/>
                    <a:pt x="7950" y="5655"/>
                  </a:cubicBezTo>
                  <a:cubicBezTo>
                    <a:pt x="8328" y="5655"/>
                    <a:pt x="8741" y="5655"/>
                    <a:pt x="9192" y="5656"/>
                  </a:cubicBezTo>
                  <a:cubicBezTo>
                    <a:pt x="9466" y="5656"/>
                    <a:pt x="9704" y="5418"/>
                    <a:pt x="9704" y="5132"/>
                  </a:cubicBezTo>
                  <a:cubicBezTo>
                    <a:pt x="9704" y="4870"/>
                    <a:pt x="9466" y="4632"/>
                    <a:pt x="9192" y="4632"/>
                  </a:cubicBezTo>
                  <a:lnTo>
                    <a:pt x="9038" y="4632"/>
                  </a:lnTo>
                  <a:lnTo>
                    <a:pt x="9704" y="1703"/>
                  </a:lnTo>
                  <a:cubicBezTo>
                    <a:pt x="9823" y="1155"/>
                    <a:pt x="9407" y="643"/>
                    <a:pt x="8859" y="643"/>
                  </a:cubicBezTo>
                  <a:lnTo>
                    <a:pt x="6085" y="643"/>
                  </a:lnTo>
                  <a:cubicBezTo>
                    <a:pt x="6013" y="643"/>
                    <a:pt x="5942" y="691"/>
                    <a:pt x="5942" y="786"/>
                  </a:cubicBezTo>
                  <a:cubicBezTo>
                    <a:pt x="5942" y="858"/>
                    <a:pt x="6002" y="941"/>
                    <a:pt x="6085" y="941"/>
                  </a:cubicBezTo>
                  <a:lnTo>
                    <a:pt x="8859" y="941"/>
                  </a:lnTo>
                  <a:cubicBezTo>
                    <a:pt x="9252" y="941"/>
                    <a:pt x="9526" y="1286"/>
                    <a:pt x="9442" y="1667"/>
                  </a:cubicBezTo>
                  <a:lnTo>
                    <a:pt x="8752" y="4644"/>
                  </a:lnTo>
                  <a:lnTo>
                    <a:pt x="8264" y="4644"/>
                  </a:lnTo>
                  <a:cubicBezTo>
                    <a:pt x="8335" y="4322"/>
                    <a:pt x="8871" y="2001"/>
                    <a:pt x="8966" y="1584"/>
                  </a:cubicBezTo>
                  <a:cubicBezTo>
                    <a:pt x="8978" y="1501"/>
                    <a:pt x="8919" y="1405"/>
                    <a:pt x="8835" y="1405"/>
                  </a:cubicBezTo>
                  <a:lnTo>
                    <a:pt x="2406" y="1405"/>
                  </a:lnTo>
                  <a:lnTo>
                    <a:pt x="2239" y="941"/>
                  </a:lnTo>
                  <a:lnTo>
                    <a:pt x="5537" y="941"/>
                  </a:lnTo>
                  <a:cubicBezTo>
                    <a:pt x="5621" y="941"/>
                    <a:pt x="5692" y="882"/>
                    <a:pt x="5692" y="786"/>
                  </a:cubicBezTo>
                  <a:cubicBezTo>
                    <a:pt x="5692" y="715"/>
                    <a:pt x="5632" y="643"/>
                    <a:pt x="5537" y="643"/>
                  </a:cubicBezTo>
                  <a:lnTo>
                    <a:pt x="2132" y="643"/>
                  </a:lnTo>
                  <a:cubicBezTo>
                    <a:pt x="2001" y="286"/>
                    <a:pt x="1644" y="0"/>
                    <a:pt x="121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79" name="Google Shape;15079;p69"/>
          <p:cNvGrpSpPr/>
          <p:nvPr/>
        </p:nvGrpSpPr>
        <p:grpSpPr>
          <a:xfrm>
            <a:off x="5618805" y="2517124"/>
            <a:ext cx="345292" cy="342618"/>
            <a:chOff x="5618805" y="2440924"/>
            <a:chExt cx="345292" cy="342618"/>
          </a:xfrm>
        </p:grpSpPr>
        <p:sp>
          <p:nvSpPr>
            <p:cNvPr id="15080" name="Google Shape;15080;p69"/>
            <p:cNvSpPr/>
            <p:nvPr/>
          </p:nvSpPr>
          <p:spPr>
            <a:xfrm>
              <a:off x="5742751" y="2440924"/>
              <a:ext cx="221346" cy="222110"/>
            </a:xfrm>
            <a:custGeom>
              <a:avLst/>
              <a:gdLst/>
              <a:ahLst/>
              <a:cxnLst/>
              <a:rect l="l" t="t" r="r" b="b"/>
              <a:pathLst>
                <a:path w="6954" h="6978" extrusionOk="0">
                  <a:moveTo>
                    <a:pt x="3477" y="346"/>
                  </a:moveTo>
                  <a:cubicBezTo>
                    <a:pt x="5203" y="346"/>
                    <a:pt x="6596" y="1453"/>
                    <a:pt x="6596" y="2798"/>
                  </a:cubicBezTo>
                  <a:cubicBezTo>
                    <a:pt x="6596" y="3989"/>
                    <a:pt x="5513" y="5001"/>
                    <a:pt x="4025" y="5215"/>
                  </a:cubicBezTo>
                  <a:cubicBezTo>
                    <a:pt x="3941" y="5227"/>
                    <a:pt x="3882" y="5299"/>
                    <a:pt x="3882" y="5394"/>
                  </a:cubicBezTo>
                  <a:cubicBezTo>
                    <a:pt x="3786" y="5953"/>
                    <a:pt x="3370" y="6418"/>
                    <a:pt x="2846" y="6573"/>
                  </a:cubicBezTo>
                  <a:cubicBezTo>
                    <a:pt x="3060" y="6227"/>
                    <a:pt x="3144" y="5811"/>
                    <a:pt x="3084" y="5394"/>
                  </a:cubicBezTo>
                  <a:cubicBezTo>
                    <a:pt x="3084" y="5299"/>
                    <a:pt x="3024" y="5215"/>
                    <a:pt x="2941" y="5215"/>
                  </a:cubicBezTo>
                  <a:cubicBezTo>
                    <a:pt x="1429" y="5001"/>
                    <a:pt x="346" y="3989"/>
                    <a:pt x="346" y="2798"/>
                  </a:cubicBezTo>
                  <a:cubicBezTo>
                    <a:pt x="346" y="1453"/>
                    <a:pt x="1751" y="346"/>
                    <a:pt x="3477" y="346"/>
                  </a:cubicBezTo>
                  <a:close/>
                  <a:moveTo>
                    <a:pt x="3477" y="0"/>
                  </a:moveTo>
                  <a:cubicBezTo>
                    <a:pt x="2548" y="0"/>
                    <a:pt x="1691" y="286"/>
                    <a:pt x="1036" y="810"/>
                  </a:cubicBezTo>
                  <a:cubicBezTo>
                    <a:pt x="357" y="1346"/>
                    <a:pt x="0" y="2048"/>
                    <a:pt x="0" y="2798"/>
                  </a:cubicBezTo>
                  <a:cubicBezTo>
                    <a:pt x="0" y="4120"/>
                    <a:pt x="1155" y="5251"/>
                    <a:pt x="2739" y="5537"/>
                  </a:cubicBezTo>
                  <a:cubicBezTo>
                    <a:pt x="2774" y="5953"/>
                    <a:pt x="2620" y="6382"/>
                    <a:pt x="2322" y="6680"/>
                  </a:cubicBezTo>
                  <a:cubicBezTo>
                    <a:pt x="2286" y="6727"/>
                    <a:pt x="2262" y="6799"/>
                    <a:pt x="2298" y="6882"/>
                  </a:cubicBezTo>
                  <a:cubicBezTo>
                    <a:pt x="2322" y="6942"/>
                    <a:pt x="2382" y="6977"/>
                    <a:pt x="2465" y="6977"/>
                  </a:cubicBezTo>
                  <a:cubicBezTo>
                    <a:pt x="3310" y="6977"/>
                    <a:pt x="4037" y="6370"/>
                    <a:pt x="4215" y="5537"/>
                  </a:cubicBezTo>
                  <a:cubicBezTo>
                    <a:pt x="4965" y="5418"/>
                    <a:pt x="5632" y="5096"/>
                    <a:pt x="6120" y="4632"/>
                  </a:cubicBezTo>
                  <a:cubicBezTo>
                    <a:pt x="6656" y="4120"/>
                    <a:pt x="6954" y="3465"/>
                    <a:pt x="6954" y="2798"/>
                  </a:cubicBezTo>
                  <a:cubicBezTo>
                    <a:pt x="6942" y="2048"/>
                    <a:pt x="6584" y="1334"/>
                    <a:pt x="5918" y="810"/>
                  </a:cubicBezTo>
                  <a:cubicBezTo>
                    <a:pt x="5263" y="286"/>
                    <a:pt x="4394" y="0"/>
                    <a:pt x="347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81" name="Google Shape;15081;p69"/>
            <p:cNvSpPr/>
            <p:nvPr/>
          </p:nvSpPr>
          <p:spPr>
            <a:xfrm>
              <a:off x="5810581" y="2523905"/>
              <a:ext cx="11395" cy="11395"/>
            </a:xfrm>
            <a:custGeom>
              <a:avLst/>
              <a:gdLst/>
              <a:ahLst/>
              <a:cxnLst/>
              <a:rect l="l" t="t" r="r" b="b"/>
              <a:pathLst>
                <a:path w="358" h="358" extrusionOk="0">
                  <a:moveTo>
                    <a:pt x="179" y="1"/>
                  </a:moveTo>
                  <a:cubicBezTo>
                    <a:pt x="84" y="1"/>
                    <a:pt x="1" y="96"/>
                    <a:pt x="1" y="179"/>
                  </a:cubicBezTo>
                  <a:cubicBezTo>
                    <a:pt x="1" y="263"/>
                    <a:pt x="96" y="358"/>
                    <a:pt x="179" y="358"/>
                  </a:cubicBezTo>
                  <a:cubicBezTo>
                    <a:pt x="286" y="358"/>
                    <a:pt x="358" y="263"/>
                    <a:pt x="358" y="179"/>
                  </a:cubicBezTo>
                  <a:cubicBezTo>
                    <a:pt x="358" y="96"/>
                    <a:pt x="286"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82" name="Google Shape;15082;p69"/>
            <p:cNvSpPr/>
            <p:nvPr/>
          </p:nvSpPr>
          <p:spPr>
            <a:xfrm>
              <a:off x="5884490" y="2523905"/>
              <a:ext cx="11395" cy="11395"/>
            </a:xfrm>
            <a:custGeom>
              <a:avLst/>
              <a:gdLst/>
              <a:ahLst/>
              <a:cxnLst/>
              <a:rect l="l" t="t" r="r" b="b"/>
              <a:pathLst>
                <a:path w="358" h="358" extrusionOk="0">
                  <a:moveTo>
                    <a:pt x="179" y="1"/>
                  </a:moveTo>
                  <a:cubicBezTo>
                    <a:pt x="72" y="1"/>
                    <a:pt x="0" y="96"/>
                    <a:pt x="0" y="179"/>
                  </a:cubicBezTo>
                  <a:cubicBezTo>
                    <a:pt x="0" y="263"/>
                    <a:pt x="95" y="358"/>
                    <a:pt x="179" y="358"/>
                  </a:cubicBezTo>
                  <a:cubicBezTo>
                    <a:pt x="286" y="358"/>
                    <a:pt x="357" y="263"/>
                    <a:pt x="357" y="179"/>
                  </a:cubicBezTo>
                  <a:cubicBezTo>
                    <a:pt x="357" y="96"/>
                    <a:pt x="286"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83" name="Google Shape;15083;p69"/>
            <p:cNvSpPr/>
            <p:nvPr/>
          </p:nvSpPr>
          <p:spPr>
            <a:xfrm>
              <a:off x="5847727" y="2523905"/>
              <a:ext cx="11395" cy="11395"/>
            </a:xfrm>
            <a:custGeom>
              <a:avLst/>
              <a:gdLst/>
              <a:ahLst/>
              <a:cxnLst/>
              <a:rect l="l" t="t" r="r" b="b"/>
              <a:pathLst>
                <a:path w="358" h="358" extrusionOk="0">
                  <a:moveTo>
                    <a:pt x="179" y="1"/>
                  </a:moveTo>
                  <a:cubicBezTo>
                    <a:pt x="72" y="1"/>
                    <a:pt x="0" y="96"/>
                    <a:pt x="0" y="179"/>
                  </a:cubicBezTo>
                  <a:cubicBezTo>
                    <a:pt x="0" y="263"/>
                    <a:pt x="84" y="358"/>
                    <a:pt x="179" y="358"/>
                  </a:cubicBezTo>
                  <a:cubicBezTo>
                    <a:pt x="286" y="358"/>
                    <a:pt x="358" y="263"/>
                    <a:pt x="358" y="179"/>
                  </a:cubicBezTo>
                  <a:cubicBezTo>
                    <a:pt x="358" y="96"/>
                    <a:pt x="286"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84" name="Google Shape;15084;p69"/>
            <p:cNvSpPr/>
            <p:nvPr/>
          </p:nvSpPr>
          <p:spPr>
            <a:xfrm>
              <a:off x="5618805" y="2516616"/>
              <a:ext cx="270269" cy="266926"/>
            </a:xfrm>
            <a:custGeom>
              <a:avLst/>
              <a:gdLst/>
              <a:ahLst/>
              <a:cxnLst/>
              <a:rect l="l" t="t" r="r" b="b"/>
              <a:pathLst>
                <a:path w="8491" h="8386" extrusionOk="0">
                  <a:moveTo>
                    <a:pt x="1269" y="0"/>
                  </a:moveTo>
                  <a:cubicBezTo>
                    <a:pt x="1224" y="0"/>
                    <a:pt x="1177" y="18"/>
                    <a:pt x="1144" y="51"/>
                  </a:cubicBezTo>
                  <a:cubicBezTo>
                    <a:pt x="1108" y="87"/>
                    <a:pt x="168" y="956"/>
                    <a:pt x="96" y="1706"/>
                  </a:cubicBezTo>
                  <a:cubicBezTo>
                    <a:pt x="1" y="2671"/>
                    <a:pt x="989" y="4385"/>
                    <a:pt x="2549" y="5933"/>
                  </a:cubicBezTo>
                  <a:cubicBezTo>
                    <a:pt x="4037" y="7421"/>
                    <a:pt x="5656" y="8386"/>
                    <a:pt x="6645" y="8386"/>
                  </a:cubicBezTo>
                  <a:lnTo>
                    <a:pt x="6776" y="8386"/>
                  </a:lnTo>
                  <a:cubicBezTo>
                    <a:pt x="7514" y="8314"/>
                    <a:pt x="8395" y="7374"/>
                    <a:pt x="8431" y="7326"/>
                  </a:cubicBezTo>
                  <a:cubicBezTo>
                    <a:pt x="8490" y="7266"/>
                    <a:pt x="8490" y="7159"/>
                    <a:pt x="8442" y="7100"/>
                  </a:cubicBezTo>
                  <a:cubicBezTo>
                    <a:pt x="8407" y="7076"/>
                    <a:pt x="7990" y="6540"/>
                    <a:pt x="7502" y="6052"/>
                  </a:cubicBezTo>
                  <a:cubicBezTo>
                    <a:pt x="7002" y="5540"/>
                    <a:pt x="6478" y="5123"/>
                    <a:pt x="6442" y="5111"/>
                  </a:cubicBezTo>
                  <a:cubicBezTo>
                    <a:pt x="6410" y="5085"/>
                    <a:pt x="6375" y="5072"/>
                    <a:pt x="6342" y="5072"/>
                  </a:cubicBezTo>
                  <a:cubicBezTo>
                    <a:pt x="6301" y="5072"/>
                    <a:pt x="6261" y="5091"/>
                    <a:pt x="6228" y="5123"/>
                  </a:cubicBezTo>
                  <a:lnTo>
                    <a:pt x="5573" y="5778"/>
                  </a:lnTo>
                  <a:lnTo>
                    <a:pt x="3442" y="3659"/>
                  </a:lnTo>
                  <a:cubicBezTo>
                    <a:pt x="3406" y="3617"/>
                    <a:pt x="3361" y="3596"/>
                    <a:pt x="3318" y="3596"/>
                  </a:cubicBezTo>
                  <a:cubicBezTo>
                    <a:pt x="3275" y="3596"/>
                    <a:pt x="3233" y="3617"/>
                    <a:pt x="3204" y="3659"/>
                  </a:cubicBezTo>
                  <a:cubicBezTo>
                    <a:pt x="3132" y="3730"/>
                    <a:pt x="3132" y="3837"/>
                    <a:pt x="3204" y="3897"/>
                  </a:cubicBezTo>
                  <a:lnTo>
                    <a:pt x="5466" y="6159"/>
                  </a:lnTo>
                  <a:cubicBezTo>
                    <a:pt x="5490" y="6183"/>
                    <a:pt x="5537" y="6195"/>
                    <a:pt x="5585" y="6195"/>
                  </a:cubicBezTo>
                  <a:cubicBezTo>
                    <a:pt x="5633" y="6195"/>
                    <a:pt x="5668" y="6183"/>
                    <a:pt x="5704" y="6159"/>
                  </a:cubicBezTo>
                  <a:lnTo>
                    <a:pt x="6371" y="5480"/>
                  </a:lnTo>
                  <a:cubicBezTo>
                    <a:pt x="6549" y="5635"/>
                    <a:pt x="6918" y="5945"/>
                    <a:pt x="7264" y="6290"/>
                  </a:cubicBezTo>
                  <a:cubicBezTo>
                    <a:pt x="7609" y="6635"/>
                    <a:pt x="7919" y="7004"/>
                    <a:pt x="8085" y="7195"/>
                  </a:cubicBezTo>
                  <a:cubicBezTo>
                    <a:pt x="7788" y="7481"/>
                    <a:pt x="7204" y="7981"/>
                    <a:pt x="6764" y="8028"/>
                  </a:cubicBezTo>
                  <a:cubicBezTo>
                    <a:pt x="6733" y="8031"/>
                    <a:pt x="6702" y="8032"/>
                    <a:pt x="6670" y="8032"/>
                  </a:cubicBezTo>
                  <a:cubicBezTo>
                    <a:pt x="5782" y="8032"/>
                    <a:pt x="4224" y="7085"/>
                    <a:pt x="2811" y="5683"/>
                  </a:cubicBezTo>
                  <a:cubicBezTo>
                    <a:pt x="1358" y="4218"/>
                    <a:pt x="394" y="2599"/>
                    <a:pt x="465" y="1730"/>
                  </a:cubicBezTo>
                  <a:cubicBezTo>
                    <a:pt x="513" y="1289"/>
                    <a:pt x="1013" y="706"/>
                    <a:pt x="1299" y="408"/>
                  </a:cubicBezTo>
                  <a:cubicBezTo>
                    <a:pt x="1477" y="563"/>
                    <a:pt x="1846" y="873"/>
                    <a:pt x="2204" y="1230"/>
                  </a:cubicBezTo>
                  <a:cubicBezTo>
                    <a:pt x="2549" y="1575"/>
                    <a:pt x="2858" y="1944"/>
                    <a:pt x="3013" y="2123"/>
                  </a:cubicBezTo>
                  <a:lnTo>
                    <a:pt x="2335" y="2790"/>
                  </a:lnTo>
                  <a:cubicBezTo>
                    <a:pt x="2263" y="2861"/>
                    <a:pt x="2263" y="2968"/>
                    <a:pt x="2335" y="3028"/>
                  </a:cubicBezTo>
                  <a:lnTo>
                    <a:pt x="2716" y="3397"/>
                  </a:lnTo>
                  <a:cubicBezTo>
                    <a:pt x="2751" y="3439"/>
                    <a:pt x="2796" y="3459"/>
                    <a:pt x="2838" y="3459"/>
                  </a:cubicBezTo>
                  <a:cubicBezTo>
                    <a:pt x="2879" y="3459"/>
                    <a:pt x="2918" y="3439"/>
                    <a:pt x="2942" y="3397"/>
                  </a:cubicBezTo>
                  <a:cubicBezTo>
                    <a:pt x="3025" y="3325"/>
                    <a:pt x="3025" y="3218"/>
                    <a:pt x="2942" y="3159"/>
                  </a:cubicBezTo>
                  <a:lnTo>
                    <a:pt x="2692" y="2909"/>
                  </a:lnTo>
                  <a:lnTo>
                    <a:pt x="3347" y="2254"/>
                  </a:lnTo>
                  <a:cubicBezTo>
                    <a:pt x="3406" y="2194"/>
                    <a:pt x="3430" y="2087"/>
                    <a:pt x="3359" y="2028"/>
                  </a:cubicBezTo>
                  <a:cubicBezTo>
                    <a:pt x="3347" y="2016"/>
                    <a:pt x="2930" y="1480"/>
                    <a:pt x="2430" y="980"/>
                  </a:cubicBezTo>
                  <a:cubicBezTo>
                    <a:pt x="1918" y="468"/>
                    <a:pt x="1394" y="51"/>
                    <a:pt x="1370" y="39"/>
                  </a:cubicBezTo>
                  <a:cubicBezTo>
                    <a:pt x="1343" y="12"/>
                    <a:pt x="1307" y="0"/>
                    <a:pt x="126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85" name="Google Shape;15085;p69"/>
          <p:cNvGrpSpPr/>
          <p:nvPr/>
        </p:nvGrpSpPr>
        <p:grpSpPr>
          <a:xfrm>
            <a:off x="4653179" y="2522790"/>
            <a:ext cx="377886" cy="331255"/>
            <a:chOff x="4653179" y="2446590"/>
            <a:chExt cx="377886" cy="331255"/>
          </a:xfrm>
        </p:grpSpPr>
        <p:sp>
          <p:nvSpPr>
            <p:cNvPr id="15086" name="Google Shape;15086;p69"/>
            <p:cNvSpPr/>
            <p:nvPr/>
          </p:nvSpPr>
          <p:spPr>
            <a:xfrm>
              <a:off x="4767639" y="2584541"/>
              <a:ext cx="145941" cy="109177"/>
            </a:xfrm>
            <a:custGeom>
              <a:avLst/>
              <a:gdLst/>
              <a:ahLst/>
              <a:cxnLst/>
              <a:rect l="l" t="t" r="r" b="b"/>
              <a:pathLst>
                <a:path w="4585" h="3430" extrusionOk="0">
                  <a:moveTo>
                    <a:pt x="2370" y="310"/>
                  </a:moveTo>
                  <a:cubicBezTo>
                    <a:pt x="2560" y="310"/>
                    <a:pt x="2739" y="429"/>
                    <a:pt x="2810" y="608"/>
                  </a:cubicBezTo>
                  <a:lnTo>
                    <a:pt x="1929" y="608"/>
                  </a:lnTo>
                  <a:cubicBezTo>
                    <a:pt x="1989" y="453"/>
                    <a:pt x="2156" y="310"/>
                    <a:pt x="2370" y="310"/>
                  </a:cubicBezTo>
                  <a:close/>
                  <a:moveTo>
                    <a:pt x="3049" y="965"/>
                  </a:moveTo>
                  <a:cubicBezTo>
                    <a:pt x="3168" y="965"/>
                    <a:pt x="3275" y="1072"/>
                    <a:pt x="3275" y="1191"/>
                  </a:cubicBezTo>
                  <a:lnTo>
                    <a:pt x="3275" y="2192"/>
                  </a:lnTo>
                  <a:cubicBezTo>
                    <a:pt x="3275" y="2323"/>
                    <a:pt x="3239" y="2442"/>
                    <a:pt x="3203" y="2561"/>
                  </a:cubicBezTo>
                  <a:cubicBezTo>
                    <a:pt x="3203" y="2561"/>
                    <a:pt x="3203" y="2573"/>
                    <a:pt x="3179" y="2573"/>
                  </a:cubicBezTo>
                  <a:cubicBezTo>
                    <a:pt x="3037" y="2870"/>
                    <a:pt x="2727" y="3085"/>
                    <a:pt x="2382" y="3085"/>
                  </a:cubicBezTo>
                  <a:cubicBezTo>
                    <a:pt x="1894" y="3085"/>
                    <a:pt x="1489" y="2680"/>
                    <a:pt x="1489" y="2192"/>
                  </a:cubicBezTo>
                  <a:lnTo>
                    <a:pt x="1453" y="1191"/>
                  </a:lnTo>
                  <a:cubicBezTo>
                    <a:pt x="1453" y="1072"/>
                    <a:pt x="1560" y="965"/>
                    <a:pt x="1679" y="965"/>
                  </a:cubicBezTo>
                  <a:close/>
                  <a:moveTo>
                    <a:pt x="2275" y="1"/>
                  </a:moveTo>
                  <a:cubicBezTo>
                    <a:pt x="1870" y="1"/>
                    <a:pt x="1548" y="298"/>
                    <a:pt x="1465" y="668"/>
                  </a:cubicBezTo>
                  <a:cubicBezTo>
                    <a:pt x="1286" y="715"/>
                    <a:pt x="1144" y="834"/>
                    <a:pt x="1072" y="1013"/>
                  </a:cubicBezTo>
                  <a:lnTo>
                    <a:pt x="751" y="1013"/>
                  </a:lnTo>
                  <a:cubicBezTo>
                    <a:pt x="715" y="1013"/>
                    <a:pt x="667" y="1025"/>
                    <a:pt x="620" y="1072"/>
                  </a:cubicBezTo>
                  <a:lnTo>
                    <a:pt x="72" y="1632"/>
                  </a:lnTo>
                  <a:cubicBezTo>
                    <a:pt x="12" y="1715"/>
                    <a:pt x="12" y="1811"/>
                    <a:pt x="72" y="1870"/>
                  </a:cubicBezTo>
                  <a:cubicBezTo>
                    <a:pt x="96" y="1906"/>
                    <a:pt x="143" y="1918"/>
                    <a:pt x="191" y="1918"/>
                  </a:cubicBezTo>
                  <a:cubicBezTo>
                    <a:pt x="239" y="1918"/>
                    <a:pt x="274" y="1906"/>
                    <a:pt x="310" y="1858"/>
                  </a:cubicBezTo>
                  <a:lnTo>
                    <a:pt x="798" y="1334"/>
                  </a:lnTo>
                  <a:lnTo>
                    <a:pt x="1013" y="1334"/>
                  </a:lnTo>
                  <a:lnTo>
                    <a:pt x="1013" y="1739"/>
                  </a:lnTo>
                  <a:lnTo>
                    <a:pt x="739" y="1739"/>
                  </a:lnTo>
                  <a:cubicBezTo>
                    <a:pt x="691" y="1739"/>
                    <a:pt x="655" y="1763"/>
                    <a:pt x="608" y="1799"/>
                  </a:cubicBezTo>
                  <a:lnTo>
                    <a:pt x="60" y="2370"/>
                  </a:lnTo>
                  <a:cubicBezTo>
                    <a:pt x="1" y="2442"/>
                    <a:pt x="1" y="2549"/>
                    <a:pt x="60" y="2608"/>
                  </a:cubicBezTo>
                  <a:cubicBezTo>
                    <a:pt x="84" y="2632"/>
                    <a:pt x="131" y="2656"/>
                    <a:pt x="179" y="2656"/>
                  </a:cubicBezTo>
                  <a:cubicBezTo>
                    <a:pt x="215" y="2656"/>
                    <a:pt x="262" y="2632"/>
                    <a:pt x="298" y="2596"/>
                  </a:cubicBezTo>
                  <a:lnTo>
                    <a:pt x="786" y="2072"/>
                  </a:lnTo>
                  <a:lnTo>
                    <a:pt x="989" y="2072"/>
                  </a:lnTo>
                  <a:lnTo>
                    <a:pt x="989" y="2192"/>
                  </a:lnTo>
                  <a:cubicBezTo>
                    <a:pt x="989" y="2275"/>
                    <a:pt x="1013" y="2382"/>
                    <a:pt x="1024" y="2477"/>
                  </a:cubicBezTo>
                  <a:lnTo>
                    <a:pt x="846" y="2477"/>
                  </a:lnTo>
                  <a:cubicBezTo>
                    <a:pt x="798" y="2477"/>
                    <a:pt x="763" y="2489"/>
                    <a:pt x="727" y="2525"/>
                  </a:cubicBezTo>
                  <a:lnTo>
                    <a:pt x="179" y="3096"/>
                  </a:lnTo>
                  <a:cubicBezTo>
                    <a:pt x="120" y="3168"/>
                    <a:pt x="120" y="3275"/>
                    <a:pt x="179" y="3335"/>
                  </a:cubicBezTo>
                  <a:cubicBezTo>
                    <a:pt x="203" y="3370"/>
                    <a:pt x="251" y="3382"/>
                    <a:pt x="298" y="3382"/>
                  </a:cubicBezTo>
                  <a:cubicBezTo>
                    <a:pt x="334" y="3382"/>
                    <a:pt x="382" y="3370"/>
                    <a:pt x="417" y="3323"/>
                  </a:cubicBezTo>
                  <a:lnTo>
                    <a:pt x="905" y="2799"/>
                  </a:lnTo>
                  <a:lnTo>
                    <a:pt x="1274" y="2799"/>
                  </a:lnTo>
                  <a:cubicBezTo>
                    <a:pt x="1501" y="3168"/>
                    <a:pt x="1906" y="3430"/>
                    <a:pt x="2346" y="3430"/>
                  </a:cubicBezTo>
                  <a:cubicBezTo>
                    <a:pt x="2810" y="3430"/>
                    <a:pt x="3215" y="3168"/>
                    <a:pt x="3418" y="2799"/>
                  </a:cubicBezTo>
                  <a:lnTo>
                    <a:pt x="3775" y="2799"/>
                  </a:lnTo>
                  <a:lnTo>
                    <a:pt x="4275" y="3323"/>
                  </a:lnTo>
                  <a:cubicBezTo>
                    <a:pt x="4299" y="3346"/>
                    <a:pt x="4346" y="3382"/>
                    <a:pt x="4382" y="3382"/>
                  </a:cubicBezTo>
                  <a:cubicBezTo>
                    <a:pt x="4430" y="3382"/>
                    <a:pt x="4477" y="3370"/>
                    <a:pt x="4501" y="3335"/>
                  </a:cubicBezTo>
                  <a:cubicBezTo>
                    <a:pt x="4584" y="3275"/>
                    <a:pt x="4584" y="3156"/>
                    <a:pt x="4501" y="3096"/>
                  </a:cubicBezTo>
                  <a:lnTo>
                    <a:pt x="3953" y="2525"/>
                  </a:lnTo>
                  <a:cubicBezTo>
                    <a:pt x="3930" y="2501"/>
                    <a:pt x="3882" y="2477"/>
                    <a:pt x="3834" y="2477"/>
                  </a:cubicBezTo>
                  <a:lnTo>
                    <a:pt x="3537" y="2477"/>
                  </a:lnTo>
                  <a:cubicBezTo>
                    <a:pt x="3549" y="2382"/>
                    <a:pt x="3572" y="2299"/>
                    <a:pt x="3572" y="2192"/>
                  </a:cubicBezTo>
                  <a:lnTo>
                    <a:pt x="3572" y="2072"/>
                  </a:lnTo>
                  <a:lnTo>
                    <a:pt x="3763" y="2072"/>
                  </a:lnTo>
                  <a:lnTo>
                    <a:pt x="4251" y="2596"/>
                  </a:lnTo>
                  <a:cubicBezTo>
                    <a:pt x="4287" y="2620"/>
                    <a:pt x="4322" y="2656"/>
                    <a:pt x="4370" y="2656"/>
                  </a:cubicBezTo>
                  <a:cubicBezTo>
                    <a:pt x="4418" y="2656"/>
                    <a:pt x="4465" y="2632"/>
                    <a:pt x="4489" y="2608"/>
                  </a:cubicBezTo>
                  <a:cubicBezTo>
                    <a:pt x="4561" y="2549"/>
                    <a:pt x="4561" y="2430"/>
                    <a:pt x="4489" y="2370"/>
                  </a:cubicBezTo>
                  <a:lnTo>
                    <a:pt x="3941" y="1799"/>
                  </a:lnTo>
                  <a:cubicBezTo>
                    <a:pt x="3906" y="1775"/>
                    <a:pt x="3870" y="1739"/>
                    <a:pt x="3822" y="1739"/>
                  </a:cubicBezTo>
                  <a:lnTo>
                    <a:pt x="3549" y="1739"/>
                  </a:lnTo>
                  <a:lnTo>
                    <a:pt x="3549" y="1334"/>
                  </a:lnTo>
                  <a:lnTo>
                    <a:pt x="3751" y="1334"/>
                  </a:lnTo>
                  <a:lnTo>
                    <a:pt x="4239" y="1858"/>
                  </a:lnTo>
                  <a:cubicBezTo>
                    <a:pt x="4263" y="1894"/>
                    <a:pt x="4311" y="1918"/>
                    <a:pt x="4358" y="1918"/>
                  </a:cubicBezTo>
                  <a:cubicBezTo>
                    <a:pt x="4406" y="1918"/>
                    <a:pt x="4442" y="1906"/>
                    <a:pt x="4477" y="1870"/>
                  </a:cubicBezTo>
                  <a:cubicBezTo>
                    <a:pt x="4549" y="1811"/>
                    <a:pt x="4549" y="1691"/>
                    <a:pt x="4477" y="1632"/>
                  </a:cubicBezTo>
                  <a:lnTo>
                    <a:pt x="3930" y="1072"/>
                  </a:lnTo>
                  <a:cubicBezTo>
                    <a:pt x="3894" y="1037"/>
                    <a:pt x="3846" y="1013"/>
                    <a:pt x="3787" y="1013"/>
                  </a:cubicBezTo>
                  <a:lnTo>
                    <a:pt x="3477" y="1013"/>
                  </a:lnTo>
                  <a:cubicBezTo>
                    <a:pt x="3406" y="846"/>
                    <a:pt x="3251" y="715"/>
                    <a:pt x="3072" y="668"/>
                  </a:cubicBezTo>
                  <a:cubicBezTo>
                    <a:pt x="3001" y="287"/>
                    <a:pt x="2679" y="1"/>
                    <a:pt x="227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87" name="Google Shape;15087;p69"/>
            <p:cNvSpPr/>
            <p:nvPr/>
          </p:nvSpPr>
          <p:spPr>
            <a:xfrm>
              <a:off x="4794918" y="2446590"/>
              <a:ext cx="96286" cy="53856"/>
            </a:xfrm>
            <a:custGeom>
              <a:avLst/>
              <a:gdLst/>
              <a:ahLst/>
              <a:cxnLst/>
              <a:rect l="l" t="t" r="r" b="b"/>
              <a:pathLst>
                <a:path w="3025" h="1692" extrusionOk="0">
                  <a:moveTo>
                    <a:pt x="1525" y="1"/>
                  </a:moveTo>
                  <a:cubicBezTo>
                    <a:pt x="691" y="1"/>
                    <a:pt x="25" y="680"/>
                    <a:pt x="25" y="1513"/>
                  </a:cubicBezTo>
                  <a:cubicBezTo>
                    <a:pt x="1" y="1596"/>
                    <a:pt x="84" y="1692"/>
                    <a:pt x="167" y="1692"/>
                  </a:cubicBezTo>
                  <a:cubicBezTo>
                    <a:pt x="263" y="1692"/>
                    <a:pt x="346" y="1608"/>
                    <a:pt x="346" y="1513"/>
                  </a:cubicBezTo>
                  <a:cubicBezTo>
                    <a:pt x="346" y="870"/>
                    <a:pt x="870" y="346"/>
                    <a:pt x="1513" y="346"/>
                  </a:cubicBezTo>
                  <a:cubicBezTo>
                    <a:pt x="2144" y="346"/>
                    <a:pt x="2668" y="870"/>
                    <a:pt x="2668" y="1513"/>
                  </a:cubicBezTo>
                  <a:cubicBezTo>
                    <a:pt x="2668" y="1596"/>
                    <a:pt x="2739" y="1692"/>
                    <a:pt x="2846" y="1692"/>
                  </a:cubicBezTo>
                  <a:cubicBezTo>
                    <a:pt x="2954" y="1692"/>
                    <a:pt x="3025" y="1608"/>
                    <a:pt x="3025" y="1513"/>
                  </a:cubicBezTo>
                  <a:cubicBezTo>
                    <a:pt x="3025" y="680"/>
                    <a:pt x="2358" y="1"/>
                    <a:pt x="152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88" name="Google Shape;15088;p69"/>
            <p:cNvSpPr/>
            <p:nvPr/>
          </p:nvSpPr>
          <p:spPr>
            <a:xfrm>
              <a:off x="4816530" y="2465179"/>
              <a:ext cx="53856" cy="32244"/>
            </a:xfrm>
            <a:custGeom>
              <a:avLst/>
              <a:gdLst/>
              <a:ahLst/>
              <a:cxnLst/>
              <a:rect l="l" t="t" r="r" b="b"/>
              <a:pathLst>
                <a:path w="1692" h="1013" extrusionOk="0">
                  <a:moveTo>
                    <a:pt x="834" y="0"/>
                  </a:moveTo>
                  <a:cubicBezTo>
                    <a:pt x="370" y="0"/>
                    <a:pt x="0" y="369"/>
                    <a:pt x="0" y="834"/>
                  </a:cubicBezTo>
                  <a:cubicBezTo>
                    <a:pt x="0" y="929"/>
                    <a:pt x="72" y="1012"/>
                    <a:pt x="179" y="1012"/>
                  </a:cubicBezTo>
                  <a:cubicBezTo>
                    <a:pt x="274" y="1012"/>
                    <a:pt x="358" y="941"/>
                    <a:pt x="358" y="834"/>
                  </a:cubicBezTo>
                  <a:cubicBezTo>
                    <a:pt x="358" y="572"/>
                    <a:pt x="572" y="346"/>
                    <a:pt x="846" y="346"/>
                  </a:cubicBezTo>
                  <a:cubicBezTo>
                    <a:pt x="1108" y="346"/>
                    <a:pt x="1334" y="572"/>
                    <a:pt x="1334" y="834"/>
                  </a:cubicBezTo>
                  <a:cubicBezTo>
                    <a:pt x="1334" y="929"/>
                    <a:pt x="1405" y="1012"/>
                    <a:pt x="1513" y="1012"/>
                  </a:cubicBezTo>
                  <a:cubicBezTo>
                    <a:pt x="1620" y="1012"/>
                    <a:pt x="1691" y="941"/>
                    <a:pt x="1691" y="834"/>
                  </a:cubicBezTo>
                  <a:cubicBezTo>
                    <a:pt x="1667" y="369"/>
                    <a:pt x="1286" y="0"/>
                    <a:pt x="83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89" name="Google Shape;15089;p69"/>
            <p:cNvSpPr/>
            <p:nvPr/>
          </p:nvSpPr>
          <p:spPr>
            <a:xfrm>
              <a:off x="4653179" y="2522409"/>
              <a:ext cx="377886" cy="255436"/>
            </a:xfrm>
            <a:custGeom>
              <a:avLst/>
              <a:gdLst/>
              <a:ahLst/>
              <a:cxnLst/>
              <a:rect l="l" t="t" r="r" b="b"/>
              <a:pathLst>
                <a:path w="11872" h="8025" extrusionOk="0">
                  <a:moveTo>
                    <a:pt x="11526" y="6822"/>
                  </a:moveTo>
                  <a:lnTo>
                    <a:pt x="11526" y="7025"/>
                  </a:lnTo>
                  <a:cubicBezTo>
                    <a:pt x="11526" y="7382"/>
                    <a:pt x="11228" y="7680"/>
                    <a:pt x="10871" y="7680"/>
                  </a:cubicBezTo>
                  <a:lnTo>
                    <a:pt x="1025" y="7680"/>
                  </a:lnTo>
                  <a:cubicBezTo>
                    <a:pt x="668" y="7680"/>
                    <a:pt x="370" y="7382"/>
                    <a:pt x="370" y="7025"/>
                  </a:cubicBezTo>
                  <a:lnTo>
                    <a:pt x="370" y="6822"/>
                  </a:lnTo>
                  <a:lnTo>
                    <a:pt x="4537" y="6822"/>
                  </a:lnTo>
                  <a:lnTo>
                    <a:pt x="4728" y="6953"/>
                  </a:lnTo>
                  <a:cubicBezTo>
                    <a:pt x="4751" y="6965"/>
                    <a:pt x="4787" y="6989"/>
                    <a:pt x="4835" y="6989"/>
                  </a:cubicBezTo>
                  <a:lnTo>
                    <a:pt x="7073" y="6989"/>
                  </a:lnTo>
                  <a:cubicBezTo>
                    <a:pt x="7109" y="6989"/>
                    <a:pt x="7156" y="6965"/>
                    <a:pt x="7180" y="6953"/>
                  </a:cubicBezTo>
                  <a:lnTo>
                    <a:pt x="7371" y="6822"/>
                  </a:lnTo>
                  <a:close/>
                  <a:moveTo>
                    <a:pt x="1537" y="0"/>
                  </a:moveTo>
                  <a:cubicBezTo>
                    <a:pt x="977" y="0"/>
                    <a:pt x="513" y="465"/>
                    <a:pt x="513" y="1036"/>
                  </a:cubicBezTo>
                  <a:lnTo>
                    <a:pt x="513" y="6477"/>
                  </a:lnTo>
                  <a:lnTo>
                    <a:pt x="179" y="6477"/>
                  </a:lnTo>
                  <a:cubicBezTo>
                    <a:pt x="96" y="6477"/>
                    <a:pt x="1" y="6549"/>
                    <a:pt x="1" y="6656"/>
                  </a:cubicBezTo>
                  <a:lnTo>
                    <a:pt x="1" y="7025"/>
                  </a:lnTo>
                  <a:cubicBezTo>
                    <a:pt x="1" y="7584"/>
                    <a:pt x="453" y="8025"/>
                    <a:pt x="1001" y="8025"/>
                  </a:cubicBezTo>
                  <a:lnTo>
                    <a:pt x="10859" y="8025"/>
                  </a:lnTo>
                  <a:cubicBezTo>
                    <a:pt x="11407" y="8025"/>
                    <a:pt x="11848" y="7584"/>
                    <a:pt x="11848" y="7025"/>
                  </a:cubicBezTo>
                  <a:lnTo>
                    <a:pt x="11848" y="6656"/>
                  </a:lnTo>
                  <a:cubicBezTo>
                    <a:pt x="11871" y="6549"/>
                    <a:pt x="11800" y="6477"/>
                    <a:pt x="11705" y="6477"/>
                  </a:cubicBezTo>
                  <a:lnTo>
                    <a:pt x="11371" y="6477"/>
                  </a:lnTo>
                  <a:lnTo>
                    <a:pt x="11371" y="1036"/>
                  </a:lnTo>
                  <a:cubicBezTo>
                    <a:pt x="11371" y="465"/>
                    <a:pt x="10919" y="0"/>
                    <a:pt x="10347" y="0"/>
                  </a:cubicBezTo>
                  <a:lnTo>
                    <a:pt x="9609" y="0"/>
                  </a:lnTo>
                  <a:cubicBezTo>
                    <a:pt x="9514" y="0"/>
                    <a:pt x="9431" y="84"/>
                    <a:pt x="9431" y="179"/>
                  </a:cubicBezTo>
                  <a:cubicBezTo>
                    <a:pt x="9431" y="274"/>
                    <a:pt x="9502" y="357"/>
                    <a:pt x="9609" y="357"/>
                  </a:cubicBezTo>
                  <a:lnTo>
                    <a:pt x="10347" y="357"/>
                  </a:lnTo>
                  <a:cubicBezTo>
                    <a:pt x="10716" y="357"/>
                    <a:pt x="11038" y="679"/>
                    <a:pt x="11038" y="1048"/>
                  </a:cubicBezTo>
                  <a:lnTo>
                    <a:pt x="11038" y="6489"/>
                  </a:lnTo>
                  <a:lnTo>
                    <a:pt x="10645" y="6489"/>
                  </a:lnTo>
                  <a:lnTo>
                    <a:pt x="10645" y="1048"/>
                  </a:lnTo>
                  <a:cubicBezTo>
                    <a:pt x="10645" y="881"/>
                    <a:pt x="10514" y="750"/>
                    <a:pt x="10347" y="750"/>
                  </a:cubicBezTo>
                  <a:lnTo>
                    <a:pt x="1572" y="750"/>
                  </a:lnTo>
                  <a:cubicBezTo>
                    <a:pt x="1406" y="750"/>
                    <a:pt x="1275" y="881"/>
                    <a:pt x="1275" y="1048"/>
                  </a:cubicBezTo>
                  <a:lnTo>
                    <a:pt x="1275" y="3298"/>
                  </a:lnTo>
                  <a:cubicBezTo>
                    <a:pt x="1275" y="3382"/>
                    <a:pt x="1346" y="3477"/>
                    <a:pt x="1453" y="3477"/>
                  </a:cubicBezTo>
                  <a:cubicBezTo>
                    <a:pt x="1537" y="3477"/>
                    <a:pt x="1632" y="3393"/>
                    <a:pt x="1632" y="3298"/>
                  </a:cubicBezTo>
                  <a:lnTo>
                    <a:pt x="1632" y="1096"/>
                  </a:lnTo>
                  <a:lnTo>
                    <a:pt x="10300" y="1096"/>
                  </a:lnTo>
                  <a:lnTo>
                    <a:pt x="10300" y="6489"/>
                  </a:lnTo>
                  <a:lnTo>
                    <a:pt x="7323" y="6489"/>
                  </a:lnTo>
                  <a:cubicBezTo>
                    <a:pt x="7299" y="6489"/>
                    <a:pt x="7252" y="6513"/>
                    <a:pt x="7228" y="6525"/>
                  </a:cubicBezTo>
                  <a:lnTo>
                    <a:pt x="7026" y="6656"/>
                  </a:lnTo>
                  <a:lnTo>
                    <a:pt x="4882" y="6656"/>
                  </a:lnTo>
                  <a:lnTo>
                    <a:pt x="4692" y="6525"/>
                  </a:lnTo>
                  <a:cubicBezTo>
                    <a:pt x="4668" y="6513"/>
                    <a:pt x="4632" y="6489"/>
                    <a:pt x="4585" y="6489"/>
                  </a:cubicBezTo>
                  <a:lnTo>
                    <a:pt x="1596" y="6489"/>
                  </a:lnTo>
                  <a:lnTo>
                    <a:pt x="1596" y="4155"/>
                  </a:lnTo>
                  <a:cubicBezTo>
                    <a:pt x="1596" y="4072"/>
                    <a:pt x="1525" y="3977"/>
                    <a:pt x="1418" y="3977"/>
                  </a:cubicBezTo>
                  <a:cubicBezTo>
                    <a:pt x="1311" y="3977"/>
                    <a:pt x="1239" y="4048"/>
                    <a:pt x="1239" y="4155"/>
                  </a:cubicBezTo>
                  <a:lnTo>
                    <a:pt x="1239" y="6489"/>
                  </a:lnTo>
                  <a:lnTo>
                    <a:pt x="858" y="6489"/>
                  </a:lnTo>
                  <a:lnTo>
                    <a:pt x="858" y="1048"/>
                  </a:lnTo>
                  <a:cubicBezTo>
                    <a:pt x="858" y="679"/>
                    <a:pt x="1168" y="357"/>
                    <a:pt x="1537" y="357"/>
                  </a:cubicBezTo>
                  <a:lnTo>
                    <a:pt x="8871" y="357"/>
                  </a:lnTo>
                  <a:cubicBezTo>
                    <a:pt x="8966" y="357"/>
                    <a:pt x="9050" y="286"/>
                    <a:pt x="9050" y="179"/>
                  </a:cubicBezTo>
                  <a:cubicBezTo>
                    <a:pt x="9050" y="95"/>
                    <a:pt x="8978" y="0"/>
                    <a:pt x="887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90" name="Google Shape;15090;p69"/>
          <p:cNvGrpSpPr/>
          <p:nvPr/>
        </p:nvGrpSpPr>
        <p:grpSpPr>
          <a:xfrm>
            <a:off x="5184517" y="2535681"/>
            <a:ext cx="252062" cy="305122"/>
            <a:chOff x="5184517" y="2459481"/>
            <a:chExt cx="252062" cy="305122"/>
          </a:xfrm>
        </p:grpSpPr>
        <p:sp>
          <p:nvSpPr>
            <p:cNvPr id="15091" name="Google Shape;15091;p69"/>
            <p:cNvSpPr/>
            <p:nvPr/>
          </p:nvSpPr>
          <p:spPr>
            <a:xfrm>
              <a:off x="5383486" y="2674747"/>
              <a:ext cx="13273" cy="13305"/>
            </a:xfrm>
            <a:custGeom>
              <a:avLst/>
              <a:gdLst/>
              <a:ahLst/>
              <a:cxnLst/>
              <a:rect l="l" t="t" r="r" b="b"/>
              <a:pathLst>
                <a:path w="417" h="418" extrusionOk="0">
                  <a:moveTo>
                    <a:pt x="203" y="0"/>
                  </a:moveTo>
                  <a:cubicBezTo>
                    <a:pt x="107" y="0"/>
                    <a:pt x="0" y="84"/>
                    <a:pt x="0" y="203"/>
                  </a:cubicBezTo>
                  <a:cubicBezTo>
                    <a:pt x="0" y="322"/>
                    <a:pt x="84" y="417"/>
                    <a:pt x="203" y="417"/>
                  </a:cubicBezTo>
                  <a:cubicBezTo>
                    <a:pt x="322" y="417"/>
                    <a:pt x="417" y="322"/>
                    <a:pt x="417" y="203"/>
                  </a:cubicBezTo>
                  <a:cubicBezTo>
                    <a:pt x="417" y="84"/>
                    <a:pt x="322" y="0"/>
                    <a:pt x="2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92" name="Google Shape;15092;p69"/>
            <p:cNvSpPr/>
            <p:nvPr/>
          </p:nvSpPr>
          <p:spPr>
            <a:xfrm>
              <a:off x="5350128" y="2724402"/>
              <a:ext cx="11395" cy="11395"/>
            </a:xfrm>
            <a:custGeom>
              <a:avLst/>
              <a:gdLst/>
              <a:ahLst/>
              <a:cxnLst/>
              <a:rect l="l" t="t" r="r" b="b"/>
              <a:pathLst>
                <a:path w="358" h="358" extrusionOk="0">
                  <a:moveTo>
                    <a:pt x="179" y="0"/>
                  </a:moveTo>
                  <a:cubicBezTo>
                    <a:pt x="96" y="0"/>
                    <a:pt x="0" y="84"/>
                    <a:pt x="0" y="179"/>
                  </a:cubicBezTo>
                  <a:cubicBezTo>
                    <a:pt x="0" y="262"/>
                    <a:pt x="96" y="357"/>
                    <a:pt x="179" y="357"/>
                  </a:cubicBezTo>
                  <a:cubicBezTo>
                    <a:pt x="274" y="357"/>
                    <a:pt x="358" y="286"/>
                    <a:pt x="358" y="179"/>
                  </a:cubicBezTo>
                  <a:cubicBezTo>
                    <a:pt x="358" y="84"/>
                    <a:pt x="274" y="0"/>
                    <a:pt x="17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93" name="Google Shape;15093;p69"/>
            <p:cNvSpPr/>
            <p:nvPr/>
          </p:nvSpPr>
          <p:spPr>
            <a:xfrm>
              <a:off x="5254638" y="2666376"/>
              <a:ext cx="11395" cy="11427"/>
            </a:xfrm>
            <a:custGeom>
              <a:avLst/>
              <a:gdLst/>
              <a:ahLst/>
              <a:cxnLst/>
              <a:rect l="l" t="t" r="r" b="b"/>
              <a:pathLst>
                <a:path w="358" h="359" extrusionOk="0">
                  <a:moveTo>
                    <a:pt x="193" y="1"/>
                  </a:moveTo>
                  <a:cubicBezTo>
                    <a:pt x="188" y="1"/>
                    <a:pt x="183" y="1"/>
                    <a:pt x="179" y="2"/>
                  </a:cubicBezTo>
                  <a:cubicBezTo>
                    <a:pt x="83" y="2"/>
                    <a:pt x="0" y="97"/>
                    <a:pt x="0" y="180"/>
                  </a:cubicBezTo>
                  <a:cubicBezTo>
                    <a:pt x="0" y="275"/>
                    <a:pt x="71" y="359"/>
                    <a:pt x="179" y="359"/>
                  </a:cubicBezTo>
                  <a:cubicBezTo>
                    <a:pt x="262" y="359"/>
                    <a:pt x="357" y="287"/>
                    <a:pt x="357" y="180"/>
                  </a:cubicBezTo>
                  <a:cubicBezTo>
                    <a:pt x="357" y="90"/>
                    <a:pt x="273" y="1"/>
                    <a:pt x="19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94" name="Google Shape;15094;p69"/>
            <p:cNvSpPr/>
            <p:nvPr/>
          </p:nvSpPr>
          <p:spPr>
            <a:xfrm>
              <a:off x="5273959" y="2724402"/>
              <a:ext cx="11395" cy="11395"/>
            </a:xfrm>
            <a:custGeom>
              <a:avLst/>
              <a:gdLst/>
              <a:ahLst/>
              <a:cxnLst/>
              <a:rect l="l" t="t" r="r" b="b"/>
              <a:pathLst>
                <a:path w="358" h="358" extrusionOk="0">
                  <a:moveTo>
                    <a:pt x="179" y="0"/>
                  </a:moveTo>
                  <a:cubicBezTo>
                    <a:pt x="84" y="0"/>
                    <a:pt x="0" y="84"/>
                    <a:pt x="0" y="179"/>
                  </a:cubicBezTo>
                  <a:cubicBezTo>
                    <a:pt x="0" y="262"/>
                    <a:pt x="84" y="357"/>
                    <a:pt x="179" y="357"/>
                  </a:cubicBezTo>
                  <a:cubicBezTo>
                    <a:pt x="274" y="357"/>
                    <a:pt x="357" y="286"/>
                    <a:pt x="357" y="179"/>
                  </a:cubicBezTo>
                  <a:cubicBezTo>
                    <a:pt x="357" y="84"/>
                    <a:pt x="274" y="0"/>
                    <a:pt x="17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95" name="Google Shape;15095;p69"/>
            <p:cNvSpPr/>
            <p:nvPr/>
          </p:nvSpPr>
          <p:spPr>
            <a:xfrm>
              <a:off x="5308049" y="2678917"/>
              <a:ext cx="14451" cy="14037"/>
            </a:xfrm>
            <a:custGeom>
              <a:avLst/>
              <a:gdLst/>
              <a:ahLst/>
              <a:cxnLst/>
              <a:rect l="l" t="t" r="r" b="b"/>
              <a:pathLst>
                <a:path w="454" h="441" extrusionOk="0">
                  <a:moveTo>
                    <a:pt x="227" y="0"/>
                  </a:moveTo>
                  <a:cubicBezTo>
                    <a:pt x="108" y="0"/>
                    <a:pt x="1" y="108"/>
                    <a:pt x="1" y="227"/>
                  </a:cubicBezTo>
                  <a:cubicBezTo>
                    <a:pt x="1" y="346"/>
                    <a:pt x="108" y="441"/>
                    <a:pt x="227" y="441"/>
                  </a:cubicBezTo>
                  <a:cubicBezTo>
                    <a:pt x="346" y="441"/>
                    <a:pt x="453" y="346"/>
                    <a:pt x="453" y="227"/>
                  </a:cubicBezTo>
                  <a:cubicBezTo>
                    <a:pt x="453" y="84"/>
                    <a:pt x="358" y="0"/>
                    <a:pt x="22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96" name="Google Shape;15096;p69"/>
            <p:cNvSpPr/>
            <p:nvPr/>
          </p:nvSpPr>
          <p:spPr>
            <a:xfrm>
              <a:off x="5184517" y="2459481"/>
              <a:ext cx="252062" cy="305122"/>
            </a:xfrm>
            <a:custGeom>
              <a:avLst/>
              <a:gdLst/>
              <a:ahLst/>
              <a:cxnLst/>
              <a:rect l="l" t="t" r="r" b="b"/>
              <a:pathLst>
                <a:path w="7919" h="9586" extrusionOk="0">
                  <a:moveTo>
                    <a:pt x="2597" y="5657"/>
                  </a:moveTo>
                  <a:cubicBezTo>
                    <a:pt x="3126" y="5657"/>
                    <a:pt x="3630" y="5793"/>
                    <a:pt x="4096" y="6061"/>
                  </a:cubicBezTo>
                  <a:cubicBezTo>
                    <a:pt x="4607" y="6347"/>
                    <a:pt x="5099" y="6442"/>
                    <a:pt x="5531" y="6442"/>
                  </a:cubicBezTo>
                  <a:cubicBezTo>
                    <a:pt x="5853" y="6442"/>
                    <a:pt x="6143" y="6389"/>
                    <a:pt x="6382" y="6323"/>
                  </a:cubicBezTo>
                  <a:cubicBezTo>
                    <a:pt x="6751" y="6228"/>
                    <a:pt x="7037" y="6061"/>
                    <a:pt x="7204" y="5954"/>
                  </a:cubicBezTo>
                  <a:lnTo>
                    <a:pt x="7204" y="5954"/>
                  </a:lnTo>
                  <a:cubicBezTo>
                    <a:pt x="7525" y="7037"/>
                    <a:pt x="7263" y="8204"/>
                    <a:pt x="6442" y="9038"/>
                  </a:cubicBezTo>
                  <a:cubicBezTo>
                    <a:pt x="6275" y="9204"/>
                    <a:pt x="6037" y="9299"/>
                    <a:pt x="5799" y="9299"/>
                  </a:cubicBezTo>
                  <a:lnTo>
                    <a:pt x="2560" y="9299"/>
                  </a:lnTo>
                  <a:cubicBezTo>
                    <a:pt x="2322" y="9299"/>
                    <a:pt x="2084" y="9204"/>
                    <a:pt x="1917" y="9038"/>
                  </a:cubicBezTo>
                  <a:cubicBezTo>
                    <a:pt x="1179" y="8276"/>
                    <a:pt x="834" y="7180"/>
                    <a:pt x="1120" y="6025"/>
                  </a:cubicBezTo>
                  <a:cubicBezTo>
                    <a:pt x="1239" y="5966"/>
                    <a:pt x="1560" y="5811"/>
                    <a:pt x="1989" y="5716"/>
                  </a:cubicBezTo>
                  <a:cubicBezTo>
                    <a:pt x="2195" y="5677"/>
                    <a:pt x="2398" y="5657"/>
                    <a:pt x="2597" y="5657"/>
                  </a:cubicBezTo>
                  <a:close/>
                  <a:moveTo>
                    <a:pt x="2834" y="1"/>
                  </a:moveTo>
                  <a:cubicBezTo>
                    <a:pt x="2632" y="1"/>
                    <a:pt x="2465" y="167"/>
                    <a:pt x="2465" y="370"/>
                  </a:cubicBezTo>
                  <a:lnTo>
                    <a:pt x="2465" y="703"/>
                  </a:lnTo>
                  <a:cubicBezTo>
                    <a:pt x="2465" y="906"/>
                    <a:pt x="2632" y="1072"/>
                    <a:pt x="2834" y="1072"/>
                  </a:cubicBezTo>
                  <a:lnTo>
                    <a:pt x="3036" y="1072"/>
                  </a:lnTo>
                  <a:lnTo>
                    <a:pt x="3036" y="2239"/>
                  </a:lnTo>
                  <a:cubicBezTo>
                    <a:pt x="3036" y="2311"/>
                    <a:pt x="3096" y="2370"/>
                    <a:pt x="3167" y="2370"/>
                  </a:cubicBezTo>
                  <a:cubicBezTo>
                    <a:pt x="3239" y="2370"/>
                    <a:pt x="3298" y="2311"/>
                    <a:pt x="3298" y="2239"/>
                  </a:cubicBezTo>
                  <a:lnTo>
                    <a:pt x="3298" y="1072"/>
                  </a:lnTo>
                  <a:lnTo>
                    <a:pt x="4977" y="1072"/>
                  </a:lnTo>
                  <a:lnTo>
                    <a:pt x="4977" y="3406"/>
                  </a:lnTo>
                  <a:cubicBezTo>
                    <a:pt x="4977" y="3620"/>
                    <a:pt x="5096" y="3799"/>
                    <a:pt x="5311" y="3882"/>
                  </a:cubicBezTo>
                  <a:cubicBezTo>
                    <a:pt x="6144" y="4216"/>
                    <a:pt x="6763" y="4882"/>
                    <a:pt x="7097" y="5692"/>
                  </a:cubicBezTo>
                  <a:cubicBezTo>
                    <a:pt x="6966" y="5775"/>
                    <a:pt x="6668" y="5954"/>
                    <a:pt x="6275" y="6061"/>
                  </a:cubicBezTo>
                  <a:cubicBezTo>
                    <a:pt x="6015" y="6135"/>
                    <a:pt x="5758" y="6172"/>
                    <a:pt x="5506" y="6172"/>
                  </a:cubicBezTo>
                  <a:cubicBezTo>
                    <a:pt x="5064" y="6172"/>
                    <a:pt x="4636" y="6058"/>
                    <a:pt x="4227" y="5823"/>
                  </a:cubicBezTo>
                  <a:cubicBezTo>
                    <a:pt x="3710" y="5528"/>
                    <a:pt x="3145" y="5385"/>
                    <a:pt x="2580" y="5385"/>
                  </a:cubicBezTo>
                  <a:cubicBezTo>
                    <a:pt x="2117" y="5385"/>
                    <a:pt x="1654" y="5481"/>
                    <a:pt x="1215" y="5668"/>
                  </a:cubicBezTo>
                  <a:cubicBezTo>
                    <a:pt x="1524" y="4870"/>
                    <a:pt x="2155" y="4216"/>
                    <a:pt x="2989" y="3882"/>
                  </a:cubicBezTo>
                  <a:cubicBezTo>
                    <a:pt x="3179" y="3811"/>
                    <a:pt x="3322" y="3620"/>
                    <a:pt x="3322" y="3406"/>
                  </a:cubicBezTo>
                  <a:lnTo>
                    <a:pt x="3322" y="2930"/>
                  </a:lnTo>
                  <a:cubicBezTo>
                    <a:pt x="3322" y="2858"/>
                    <a:pt x="3263" y="2799"/>
                    <a:pt x="3179" y="2799"/>
                  </a:cubicBezTo>
                  <a:cubicBezTo>
                    <a:pt x="3108" y="2799"/>
                    <a:pt x="3048" y="2858"/>
                    <a:pt x="3048" y="2930"/>
                  </a:cubicBezTo>
                  <a:lnTo>
                    <a:pt x="3048" y="3406"/>
                  </a:lnTo>
                  <a:cubicBezTo>
                    <a:pt x="3048" y="3501"/>
                    <a:pt x="2989" y="3585"/>
                    <a:pt x="2894" y="3620"/>
                  </a:cubicBezTo>
                  <a:cubicBezTo>
                    <a:pt x="608" y="4525"/>
                    <a:pt x="0" y="7490"/>
                    <a:pt x="1703" y="9228"/>
                  </a:cubicBezTo>
                  <a:cubicBezTo>
                    <a:pt x="1929" y="9454"/>
                    <a:pt x="2227" y="9585"/>
                    <a:pt x="2560" y="9585"/>
                  </a:cubicBezTo>
                  <a:lnTo>
                    <a:pt x="5799" y="9585"/>
                  </a:lnTo>
                  <a:cubicBezTo>
                    <a:pt x="6108" y="9585"/>
                    <a:pt x="6430" y="9454"/>
                    <a:pt x="6656" y="9228"/>
                  </a:cubicBezTo>
                  <a:cubicBezTo>
                    <a:pt x="7870" y="7990"/>
                    <a:pt x="7918" y="6132"/>
                    <a:pt x="6989" y="4835"/>
                  </a:cubicBezTo>
                  <a:cubicBezTo>
                    <a:pt x="6608" y="4287"/>
                    <a:pt x="6073" y="3870"/>
                    <a:pt x="5442" y="3620"/>
                  </a:cubicBezTo>
                  <a:cubicBezTo>
                    <a:pt x="5358" y="3585"/>
                    <a:pt x="5299" y="3501"/>
                    <a:pt x="5299" y="3406"/>
                  </a:cubicBezTo>
                  <a:lnTo>
                    <a:pt x="5299" y="1072"/>
                  </a:lnTo>
                  <a:lnTo>
                    <a:pt x="5489" y="1072"/>
                  </a:lnTo>
                  <a:cubicBezTo>
                    <a:pt x="5692" y="1072"/>
                    <a:pt x="5858" y="906"/>
                    <a:pt x="5858" y="703"/>
                  </a:cubicBezTo>
                  <a:lnTo>
                    <a:pt x="5858" y="370"/>
                  </a:lnTo>
                  <a:cubicBezTo>
                    <a:pt x="5858" y="167"/>
                    <a:pt x="5692" y="1"/>
                    <a:pt x="5489" y="1"/>
                  </a:cubicBezTo>
                  <a:lnTo>
                    <a:pt x="4739" y="1"/>
                  </a:lnTo>
                  <a:cubicBezTo>
                    <a:pt x="4668" y="1"/>
                    <a:pt x="4608" y="60"/>
                    <a:pt x="4608" y="132"/>
                  </a:cubicBezTo>
                  <a:cubicBezTo>
                    <a:pt x="4608" y="215"/>
                    <a:pt x="4668" y="275"/>
                    <a:pt x="4739" y="275"/>
                  </a:cubicBezTo>
                  <a:lnTo>
                    <a:pt x="5489" y="275"/>
                  </a:lnTo>
                  <a:cubicBezTo>
                    <a:pt x="5537" y="275"/>
                    <a:pt x="5573" y="310"/>
                    <a:pt x="5573" y="358"/>
                  </a:cubicBezTo>
                  <a:lnTo>
                    <a:pt x="5573" y="691"/>
                  </a:lnTo>
                  <a:cubicBezTo>
                    <a:pt x="5573" y="727"/>
                    <a:pt x="5537" y="775"/>
                    <a:pt x="5489" y="775"/>
                  </a:cubicBezTo>
                  <a:lnTo>
                    <a:pt x="2834" y="775"/>
                  </a:lnTo>
                  <a:cubicBezTo>
                    <a:pt x="2798" y="775"/>
                    <a:pt x="2751" y="727"/>
                    <a:pt x="2751" y="691"/>
                  </a:cubicBezTo>
                  <a:lnTo>
                    <a:pt x="2751" y="358"/>
                  </a:lnTo>
                  <a:cubicBezTo>
                    <a:pt x="2751" y="310"/>
                    <a:pt x="2798" y="275"/>
                    <a:pt x="2834" y="275"/>
                  </a:cubicBezTo>
                  <a:lnTo>
                    <a:pt x="4060" y="275"/>
                  </a:lnTo>
                  <a:cubicBezTo>
                    <a:pt x="4132" y="275"/>
                    <a:pt x="4191" y="215"/>
                    <a:pt x="4191" y="132"/>
                  </a:cubicBezTo>
                  <a:cubicBezTo>
                    <a:pt x="4191" y="60"/>
                    <a:pt x="4132" y="1"/>
                    <a:pt x="406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097" name="Google Shape;15097;p69"/>
          <p:cNvSpPr/>
          <p:nvPr/>
        </p:nvSpPr>
        <p:spPr>
          <a:xfrm>
            <a:off x="1801020" y="2046804"/>
            <a:ext cx="354363" cy="354395"/>
          </a:xfrm>
          <a:custGeom>
            <a:avLst/>
            <a:gdLst/>
            <a:ahLst/>
            <a:cxnLst/>
            <a:rect l="l" t="t" r="r" b="b"/>
            <a:pathLst>
              <a:path w="11133" h="11134" extrusionOk="0">
                <a:moveTo>
                  <a:pt x="2876" y="2961"/>
                </a:moveTo>
                <a:cubicBezTo>
                  <a:pt x="2929" y="2961"/>
                  <a:pt x="2983" y="2967"/>
                  <a:pt x="3036" y="2977"/>
                </a:cubicBezTo>
                <a:cubicBezTo>
                  <a:pt x="3358" y="3037"/>
                  <a:pt x="3584" y="3287"/>
                  <a:pt x="3656" y="3596"/>
                </a:cubicBezTo>
                <a:cubicBezTo>
                  <a:pt x="3703" y="3882"/>
                  <a:pt x="3608" y="4180"/>
                  <a:pt x="3382" y="4358"/>
                </a:cubicBezTo>
                <a:cubicBezTo>
                  <a:pt x="3239" y="4489"/>
                  <a:pt x="3144" y="4680"/>
                  <a:pt x="3144" y="4882"/>
                </a:cubicBezTo>
                <a:lnTo>
                  <a:pt x="3144" y="5239"/>
                </a:lnTo>
                <a:cubicBezTo>
                  <a:pt x="3144" y="5525"/>
                  <a:pt x="3370" y="5740"/>
                  <a:pt x="3644" y="5740"/>
                </a:cubicBezTo>
                <a:lnTo>
                  <a:pt x="5406" y="5740"/>
                </a:lnTo>
                <a:lnTo>
                  <a:pt x="5406" y="7502"/>
                </a:lnTo>
                <a:cubicBezTo>
                  <a:pt x="5406" y="7609"/>
                  <a:pt x="5311" y="7680"/>
                  <a:pt x="5227" y="7680"/>
                </a:cubicBezTo>
                <a:lnTo>
                  <a:pt x="4870" y="7680"/>
                </a:lnTo>
                <a:cubicBezTo>
                  <a:pt x="4763" y="7680"/>
                  <a:pt x="4668" y="7633"/>
                  <a:pt x="4596" y="7561"/>
                </a:cubicBezTo>
                <a:cubicBezTo>
                  <a:pt x="4386" y="7313"/>
                  <a:pt x="4084" y="7164"/>
                  <a:pt x="3770" y="7164"/>
                </a:cubicBezTo>
                <a:cubicBezTo>
                  <a:pt x="3693" y="7164"/>
                  <a:pt x="3614" y="7173"/>
                  <a:pt x="3537" y="7192"/>
                </a:cubicBezTo>
                <a:cubicBezTo>
                  <a:pt x="3096" y="7264"/>
                  <a:pt x="2739" y="7621"/>
                  <a:pt x="2655" y="8049"/>
                </a:cubicBezTo>
                <a:cubicBezTo>
                  <a:pt x="2584" y="8395"/>
                  <a:pt x="2667" y="8740"/>
                  <a:pt x="2882" y="9002"/>
                </a:cubicBezTo>
                <a:cubicBezTo>
                  <a:pt x="3084" y="9276"/>
                  <a:pt x="3417" y="9419"/>
                  <a:pt x="3739" y="9419"/>
                </a:cubicBezTo>
                <a:cubicBezTo>
                  <a:pt x="4084" y="9419"/>
                  <a:pt x="4394" y="9276"/>
                  <a:pt x="4608" y="9014"/>
                </a:cubicBezTo>
                <a:cubicBezTo>
                  <a:pt x="4668" y="8942"/>
                  <a:pt x="4763" y="8895"/>
                  <a:pt x="4870" y="8895"/>
                </a:cubicBezTo>
                <a:lnTo>
                  <a:pt x="5215" y="8895"/>
                </a:lnTo>
                <a:cubicBezTo>
                  <a:pt x="5322" y="8895"/>
                  <a:pt x="5394" y="8990"/>
                  <a:pt x="5394" y="9073"/>
                </a:cubicBezTo>
                <a:lnTo>
                  <a:pt x="5394" y="10812"/>
                </a:lnTo>
                <a:lnTo>
                  <a:pt x="870" y="10812"/>
                </a:lnTo>
                <a:cubicBezTo>
                  <a:pt x="572" y="10812"/>
                  <a:pt x="334" y="10573"/>
                  <a:pt x="334" y="10276"/>
                </a:cubicBezTo>
                <a:lnTo>
                  <a:pt x="334" y="5728"/>
                </a:lnTo>
                <a:lnTo>
                  <a:pt x="2084" y="5728"/>
                </a:lnTo>
                <a:cubicBezTo>
                  <a:pt x="2370" y="5728"/>
                  <a:pt x="2596" y="5513"/>
                  <a:pt x="2596" y="5228"/>
                </a:cubicBezTo>
                <a:lnTo>
                  <a:pt x="2596" y="4882"/>
                </a:lnTo>
                <a:cubicBezTo>
                  <a:pt x="2596" y="4680"/>
                  <a:pt x="2501" y="4477"/>
                  <a:pt x="2358" y="4358"/>
                </a:cubicBezTo>
                <a:cubicBezTo>
                  <a:pt x="2179" y="4216"/>
                  <a:pt x="2072" y="3989"/>
                  <a:pt x="2072" y="3751"/>
                </a:cubicBezTo>
                <a:cubicBezTo>
                  <a:pt x="2072" y="3513"/>
                  <a:pt x="2179" y="3287"/>
                  <a:pt x="2370" y="3144"/>
                </a:cubicBezTo>
                <a:cubicBezTo>
                  <a:pt x="2517" y="3024"/>
                  <a:pt x="2694" y="2961"/>
                  <a:pt x="2876" y="2961"/>
                </a:cubicBezTo>
                <a:close/>
                <a:moveTo>
                  <a:pt x="10287" y="334"/>
                </a:moveTo>
                <a:cubicBezTo>
                  <a:pt x="10585" y="334"/>
                  <a:pt x="10823" y="572"/>
                  <a:pt x="10823" y="870"/>
                </a:cubicBezTo>
                <a:lnTo>
                  <a:pt x="10823" y="5406"/>
                </a:lnTo>
                <a:lnTo>
                  <a:pt x="10633" y="5406"/>
                </a:lnTo>
                <a:cubicBezTo>
                  <a:pt x="10537" y="5406"/>
                  <a:pt x="10466" y="5478"/>
                  <a:pt x="10466" y="5573"/>
                </a:cubicBezTo>
                <a:cubicBezTo>
                  <a:pt x="10466" y="5656"/>
                  <a:pt x="10537" y="5728"/>
                  <a:pt x="10633" y="5728"/>
                </a:cubicBezTo>
                <a:lnTo>
                  <a:pt x="10811" y="5728"/>
                </a:lnTo>
                <a:lnTo>
                  <a:pt x="10811" y="10276"/>
                </a:lnTo>
                <a:cubicBezTo>
                  <a:pt x="10811" y="10573"/>
                  <a:pt x="10573" y="10812"/>
                  <a:pt x="10275" y="10812"/>
                </a:cubicBezTo>
                <a:lnTo>
                  <a:pt x="5739" y="10812"/>
                </a:lnTo>
                <a:lnTo>
                  <a:pt x="5739" y="9049"/>
                </a:lnTo>
                <a:cubicBezTo>
                  <a:pt x="5739" y="8764"/>
                  <a:pt x="5513" y="8549"/>
                  <a:pt x="5227" y="8549"/>
                </a:cubicBezTo>
                <a:lnTo>
                  <a:pt x="4882" y="8549"/>
                </a:lnTo>
                <a:cubicBezTo>
                  <a:pt x="4680" y="8549"/>
                  <a:pt x="4489" y="8633"/>
                  <a:pt x="4370" y="8788"/>
                </a:cubicBezTo>
                <a:cubicBezTo>
                  <a:pt x="4215" y="8966"/>
                  <a:pt x="3989" y="9061"/>
                  <a:pt x="3751" y="9061"/>
                </a:cubicBezTo>
                <a:cubicBezTo>
                  <a:pt x="3513" y="9061"/>
                  <a:pt x="3287" y="8966"/>
                  <a:pt x="3144" y="8764"/>
                </a:cubicBezTo>
                <a:cubicBezTo>
                  <a:pt x="2989" y="8573"/>
                  <a:pt x="2941" y="8335"/>
                  <a:pt x="2977" y="8097"/>
                </a:cubicBezTo>
                <a:cubicBezTo>
                  <a:pt x="3036" y="7787"/>
                  <a:pt x="3287" y="7549"/>
                  <a:pt x="3608" y="7490"/>
                </a:cubicBezTo>
                <a:cubicBezTo>
                  <a:pt x="3659" y="7479"/>
                  <a:pt x="3710" y="7473"/>
                  <a:pt x="3761" y="7473"/>
                </a:cubicBezTo>
                <a:cubicBezTo>
                  <a:pt x="3988" y="7473"/>
                  <a:pt x="4212" y="7577"/>
                  <a:pt x="4358" y="7752"/>
                </a:cubicBezTo>
                <a:cubicBezTo>
                  <a:pt x="4501" y="7906"/>
                  <a:pt x="4680" y="7990"/>
                  <a:pt x="4882" y="7990"/>
                </a:cubicBezTo>
                <a:lnTo>
                  <a:pt x="5239" y="7990"/>
                </a:lnTo>
                <a:cubicBezTo>
                  <a:pt x="5525" y="7990"/>
                  <a:pt x="5751" y="7775"/>
                  <a:pt x="5751" y="7490"/>
                </a:cubicBezTo>
                <a:lnTo>
                  <a:pt x="5751" y="5728"/>
                </a:lnTo>
                <a:lnTo>
                  <a:pt x="7501" y="5728"/>
                </a:lnTo>
                <a:cubicBezTo>
                  <a:pt x="7608" y="5728"/>
                  <a:pt x="7680" y="5823"/>
                  <a:pt x="7680" y="5906"/>
                </a:cubicBezTo>
                <a:lnTo>
                  <a:pt x="7680" y="6263"/>
                </a:lnTo>
                <a:cubicBezTo>
                  <a:pt x="7680" y="6371"/>
                  <a:pt x="7632" y="6478"/>
                  <a:pt x="7561" y="6537"/>
                </a:cubicBezTo>
                <a:cubicBezTo>
                  <a:pt x="7251" y="6799"/>
                  <a:pt x="7097" y="7204"/>
                  <a:pt x="7192" y="7609"/>
                </a:cubicBezTo>
                <a:cubicBezTo>
                  <a:pt x="7263" y="8037"/>
                  <a:pt x="7620" y="8395"/>
                  <a:pt x="8049" y="8490"/>
                </a:cubicBezTo>
                <a:cubicBezTo>
                  <a:pt x="8132" y="8502"/>
                  <a:pt x="8216" y="8514"/>
                  <a:pt x="8287" y="8514"/>
                </a:cubicBezTo>
                <a:cubicBezTo>
                  <a:pt x="8549" y="8514"/>
                  <a:pt x="8799" y="8418"/>
                  <a:pt x="9002" y="8264"/>
                </a:cubicBezTo>
                <a:cubicBezTo>
                  <a:pt x="9275" y="8049"/>
                  <a:pt x="9418" y="7728"/>
                  <a:pt x="9418" y="7394"/>
                </a:cubicBezTo>
                <a:cubicBezTo>
                  <a:pt x="9418" y="7061"/>
                  <a:pt x="9275" y="6740"/>
                  <a:pt x="9025" y="6537"/>
                </a:cubicBezTo>
                <a:cubicBezTo>
                  <a:pt x="8942" y="6478"/>
                  <a:pt x="8906" y="6371"/>
                  <a:pt x="8906" y="6263"/>
                </a:cubicBezTo>
                <a:lnTo>
                  <a:pt x="8906" y="5930"/>
                </a:lnTo>
                <a:cubicBezTo>
                  <a:pt x="8906" y="5823"/>
                  <a:pt x="8990" y="5751"/>
                  <a:pt x="9085" y="5751"/>
                </a:cubicBezTo>
                <a:lnTo>
                  <a:pt x="9954" y="5751"/>
                </a:lnTo>
                <a:cubicBezTo>
                  <a:pt x="10049" y="5751"/>
                  <a:pt x="10121" y="5668"/>
                  <a:pt x="10121" y="5585"/>
                </a:cubicBezTo>
                <a:cubicBezTo>
                  <a:pt x="10121" y="5489"/>
                  <a:pt x="10049" y="5418"/>
                  <a:pt x="9954" y="5418"/>
                </a:cubicBezTo>
                <a:lnTo>
                  <a:pt x="9085" y="5418"/>
                </a:lnTo>
                <a:cubicBezTo>
                  <a:pt x="8799" y="5418"/>
                  <a:pt x="8573" y="5644"/>
                  <a:pt x="8573" y="5918"/>
                </a:cubicBezTo>
                <a:lnTo>
                  <a:pt x="8573" y="6263"/>
                </a:lnTo>
                <a:cubicBezTo>
                  <a:pt x="8573" y="6478"/>
                  <a:pt x="8668" y="6668"/>
                  <a:pt x="8811" y="6787"/>
                </a:cubicBezTo>
                <a:cubicBezTo>
                  <a:pt x="8990" y="6930"/>
                  <a:pt x="9097" y="7156"/>
                  <a:pt x="9097" y="7394"/>
                </a:cubicBezTo>
                <a:cubicBezTo>
                  <a:pt x="9097" y="7633"/>
                  <a:pt x="8990" y="7859"/>
                  <a:pt x="8799" y="8014"/>
                </a:cubicBezTo>
                <a:cubicBezTo>
                  <a:pt x="8652" y="8124"/>
                  <a:pt x="8477" y="8185"/>
                  <a:pt x="8295" y="8185"/>
                </a:cubicBezTo>
                <a:cubicBezTo>
                  <a:pt x="8241" y="8185"/>
                  <a:pt x="8187" y="8179"/>
                  <a:pt x="8132" y="8168"/>
                </a:cubicBezTo>
                <a:cubicBezTo>
                  <a:pt x="7811" y="8109"/>
                  <a:pt x="7573" y="7859"/>
                  <a:pt x="7513" y="7549"/>
                </a:cubicBezTo>
                <a:cubicBezTo>
                  <a:pt x="7454" y="7264"/>
                  <a:pt x="7561" y="6966"/>
                  <a:pt x="7787" y="6787"/>
                </a:cubicBezTo>
                <a:cubicBezTo>
                  <a:pt x="7930" y="6656"/>
                  <a:pt x="8025" y="6478"/>
                  <a:pt x="8025" y="6263"/>
                </a:cubicBezTo>
                <a:lnTo>
                  <a:pt x="8025" y="5930"/>
                </a:lnTo>
                <a:cubicBezTo>
                  <a:pt x="8025" y="5644"/>
                  <a:pt x="7799" y="5418"/>
                  <a:pt x="7525" y="5418"/>
                </a:cubicBezTo>
                <a:lnTo>
                  <a:pt x="5763" y="5418"/>
                </a:lnTo>
                <a:lnTo>
                  <a:pt x="5763" y="3668"/>
                </a:lnTo>
                <a:cubicBezTo>
                  <a:pt x="5763" y="3561"/>
                  <a:pt x="5858" y="3489"/>
                  <a:pt x="5942" y="3489"/>
                </a:cubicBezTo>
                <a:lnTo>
                  <a:pt x="6299" y="3489"/>
                </a:lnTo>
                <a:cubicBezTo>
                  <a:pt x="6406" y="3489"/>
                  <a:pt x="6501" y="3525"/>
                  <a:pt x="6561" y="3608"/>
                </a:cubicBezTo>
                <a:cubicBezTo>
                  <a:pt x="6783" y="3859"/>
                  <a:pt x="7091" y="4001"/>
                  <a:pt x="7409" y="4001"/>
                </a:cubicBezTo>
                <a:cubicBezTo>
                  <a:pt x="7483" y="4001"/>
                  <a:pt x="7558" y="3993"/>
                  <a:pt x="7632" y="3977"/>
                </a:cubicBezTo>
                <a:cubicBezTo>
                  <a:pt x="8073" y="3906"/>
                  <a:pt x="8430" y="3549"/>
                  <a:pt x="8513" y="3108"/>
                </a:cubicBezTo>
                <a:cubicBezTo>
                  <a:pt x="8585" y="2775"/>
                  <a:pt x="8501" y="2430"/>
                  <a:pt x="8287" y="2156"/>
                </a:cubicBezTo>
                <a:cubicBezTo>
                  <a:pt x="8085" y="1894"/>
                  <a:pt x="7751" y="1739"/>
                  <a:pt x="7430" y="1739"/>
                </a:cubicBezTo>
                <a:cubicBezTo>
                  <a:pt x="7085" y="1739"/>
                  <a:pt x="6775" y="1894"/>
                  <a:pt x="6561" y="2144"/>
                </a:cubicBezTo>
                <a:cubicBezTo>
                  <a:pt x="6501" y="2215"/>
                  <a:pt x="6406" y="2263"/>
                  <a:pt x="6299" y="2263"/>
                </a:cubicBezTo>
                <a:lnTo>
                  <a:pt x="5954" y="2263"/>
                </a:lnTo>
                <a:cubicBezTo>
                  <a:pt x="5846" y="2263"/>
                  <a:pt x="5775" y="2180"/>
                  <a:pt x="5775" y="2084"/>
                </a:cubicBezTo>
                <a:lnTo>
                  <a:pt x="5775" y="1203"/>
                </a:lnTo>
                <a:cubicBezTo>
                  <a:pt x="5775" y="1120"/>
                  <a:pt x="5703" y="1048"/>
                  <a:pt x="5608" y="1048"/>
                </a:cubicBezTo>
                <a:cubicBezTo>
                  <a:pt x="5525" y="1048"/>
                  <a:pt x="5453" y="1120"/>
                  <a:pt x="5453" y="1203"/>
                </a:cubicBezTo>
                <a:lnTo>
                  <a:pt x="5453" y="2084"/>
                </a:lnTo>
                <a:cubicBezTo>
                  <a:pt x="5453" y="2370"/>
                  <a:pt x="5668" y="2596"/>
                  <a:pt x="5954" y="2596"/>
                </a:cubicBezTo>
                <a:lnTo>
                  <a:pt x="6299" y="2596"/>
                </a:lnTo>
                <a:cubicBezTo>
                  <a:pt x="6501" y="2596"/>
                  <a:pt x="6704" y="2501"/>
                  <a:pt x="6823" y="2358"/>
                </a:cubicBezTo>
                <a:cubicBezTo>
                  <a:pt x="6966" y="2180"/>
                  <a:pt x="7192" y="2072"/>
                  <a:pt x="7430" y="2072"/>
                </a:cubicBezTo>
                <a:cubicBezTo>
                  <a:pt x="7668" y="2072"/>
                  <a:pt x="7894" y="2180"/>
                  <a:pt x="8037" y="2370"/>
                </a:cubicBezTo>
                <a:cubicBezTo>
                  <a:pt x="8192" y="2561"/>
                  <a:pt x="8251" y="2799"/>
                  <a:pt x="8204" y="3037"/>
                </a:cubicBezTo>
                <a:cubicBezTo>
                  <a:pt x="8144" y="3346"/>
                  <a:pt x="7894" y="3584"/>
                  <a:pt x="7573" y="3644"/>
                </a:cubicBezTo>
                <a:cubicBezTo>
                  <a:pt x="7519" y="3656"/>
                  <a:pt x="7465" y="3661"/>
                  <a:pt x="7411" y="3661"/>
                </a:cubicBezTo>
                <a:cubicBezTo>
                  <a:pt x="7187" y="3661"/>
                  <a:pt x="6966" y="3564"/>
                  <a:pt x="6823" y="3382"/>
                </a:cubicBezTo>
                <a:cubicBezTo>
                  <a:pt x="6680" y="3227"/>
                  <a:pt x="6501" y="3144"/>
                  <a:pt x="6299" y="3144"/>
                </a:cubicBezTo>
                <a:lnTo>
                  <a:pt x="5942" y="3144"/>
                </a:lnTo>
                <a:cubicBezTo>
                  <a:pt x="5656" y="3144"/>
                  <a:pt x="5430" y="3370"/>
                  <a:pt x="5430" y="3644"/>
                </a:cubicBezTo>
                <a:lnTo>
                  <a:pt x="5430" y="5406"/>
                </a:lnTo>
                <a:lnTo>
                  <a:pt x="3679" y="5406"/>
                </a:lnTo>
                <a:cubicBezTo>
                  <a:pt x="3572" y="5406"/>
                  <a:pt x="3501" y="5311"/>
                  <a:pt x="3501" y="5228"/>
                </a:cubicBezTo>
                <a:lnTo>
                  <a:pt x="3501" y="4870"/>
                </a:lnTo>
                <a:cubicBezTo>
                  <a:pt x="3501" y="4763"/>
                  <a:pt x="3548" y="4656"/>
                  <a:pt x="3620" y="4597"/>
                </a:cubicBezTo>
                <a:cubicBezTo>
                  <a:pt x="3929" y="4335"/>
                  <a:pt x="4084" y="3930"/>
                  <a:pt x="3989" y="3525"/>
                </a:cubicBezTo>
                <a:cubicBezTo>
                  <a:pt x="3918" y="3096"/>
                  <a:pt x="3560" y="2739"/>
                  <a:pt x="3132" y="2656"/>
                </a:cubicBezTo>
                <a:cubicBezTo>
                  <a:pt x="3047" y="2635"/>
                  <a:pt x="2962" y="2626"/>
                  <a:pt x="2879" y="2626"/>
                </a:cubicBezTo>
                <a:cubicBezTo>
                  <a:pt x="2622" y="2626"/>
                  <a:pt x="2377" y="2717"/>
                  <a:pt x="2179" y="2870"/>
                </a:cubicBezTo>
                <a:cubicBezTo>
                  <a:pt x="1905" y="3084"/>
                  <a:pt x="1763" y="3406"/>
                  <a:pt x="1763" y="3739"/>
                </a:cubicBezTo>
                <a:cubicBezTo>
                  <a:pt x="1763" y="4085"/>
                  <a:pt x="1905" y="4394"/>
                  <a:pt x="2155" y="4597"/>
                </a:cubicBezTo>
                <a:cubicBezTo>
                  <a:pt x="2239" y="4656"/>
                  <a:pt x="2274" y="4763"/>
                  <a:pt x="2274" y="4870"/>
                </a:cubicBezTo>
                <a:lnTo>
                  <a:pt x="2274" y="5216"/>
                </a:lnTo>
                <a:cubicBezTo>
                  <a:pt x="2274" y="5311"/>
                  <a:pt x="2191" y="5394"/>
                  <a:pt x="2096" y="5394"/>
                </a:cubicBezTo>
                <a:lnTo>
                  <a:pt x="346" y="5394"/>
                </a:lnTo>
                <a:lnTo>
                  <a:pt x="346" y="870"/>
                </a:lnTo>
                <a:cubicBezTo>
                  <a:pt x="346" y="572"/>
                  <a:pt x="584" y="334"/>
                  <a:pt x="881" y="334"/>
                </a:cubicBezTo>
                <a:lnTo>
                  <a:pt x="5418" y="334"/>
                </a:lnTo>
                <a:lnTo>
                  <a:pt x="5418" y="513"/>
                </a:lnTo>
                <a:cubicBezTo>
                  <a:pt x="5418" y="596"/>
                  <a:pt x="5489" y="667"/>
                  <a:pt x="5584" y="667"/>
                </a:cubicBezTo>
                <a:cubicBezTo>
                  <a:pt x="5680" y="667"/>
                  <a:pt x="5751" y="596"/>
                  <a:pt x="5751" y="513"/>
                </a:cubicBezTo>
                <a:lnTo>
                  <a:pt x="5751" y="334"/>
                </a:lnTo>
                <a:close/>
                <a:moveTo>
                  <a:pt x="870" y="1"/>
                </a:moveTo>
                <a:cubicBezTo>
                  <a:pt x="393" y="1"/>
                  <a:pt x="0" y="394"/>
                  <a:pt x="0" y="870"/>
                </a:cubicBezTo>
                <a:lnTo>
                  <a:pt x="0" y="10276"/>
                </a:lnTo>
                <a:cubicBezTo>
                  <a:pt x="0" y="10752"/>
                  <a:pt x="393" y="11133"/>
                  <a:pt x="870" y="11133"/>
                </a:cubicBezTo>
                <a:lnTo>
                  <a:pt x="10275" y="11133"/>
                </a:lnTo>
                <a:cubicBezTo>
                  <a:pt x="10752" y="11133"/>
                  <a:pt x="11133" y="10752"/>
                  <a:pt x="11133" y="10276"/>
                </a:cubicBezTo>
                <a:lnTo>
                  <a:pt x="11133" y="870"/>
                </a:lnTo>
                <a:cubicBezTo>
                  <a:pt x="11133" y="394"/>
                  <a:pt x="10752" y="1"/>
                  <a:pt x="1027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098" name="Google Shape;15098;p69"/>
          <p:cNvGrpSpPr/>
          <p:nvPr/>
        </p:nvGrpSpPr>
        <p:grpSpPr>
          <a:xfrm>
            <a:off x="6155459" y="2045308"/>
            <a:ext cx="249770" cy="363849"/>
            <a:chOff x="6155459" y="1969108"/>
            <a:chExt cx="249770" cy="363849"/>
          </a:xfrm>
        </p:grpSpPr>
        <p:sp>
          <p:nvSpPr>
            <p:cNvPr id="15099" name="Google Shape;15099;p69"/>
            <p:cNvSpPr/>
            <p:nvPr/>
          </p:nvSpPr>
          <p:spPr>
            <a:xfrm>
              <a:off x="6195628" y="1969108"/>
              <a:ext cx="169813" cy="227012"/>
            </a:xfrm>
            <a:custGeom>
              <a:avLst/>
              <a:gdLst/>
              <a:ahLst/>
              <a:cxnLst/>
              <a:rect l="l" t="t" r="r" b="b"/>
              <a:pathLst>
                <a:path w="5335" h="7132" extrusionOk="0">
                  <a:moveTo>
                    <a:pt x="4120" y="333"/>
                  </a:moveTo>
                  <a:lnTo>
                    <a:pt x="4120" y="1750"/>
                  </a:lnTo>
                  <a:cubicBezTo>
                    <a:pt x="4120" y="1869"/>
                    <a:pt x="4084" y="1965"/>
                    <a:pt x="4036" y="2072"/>
                  </a:cubicBezTo>
                  <a:lnTo>
                    <a:pt x="3953" y="2238"/>
                  </a:lnTo>
                  <a:cubicBezTo>
                    <a:pt x="3941" y="2262"/>
                    <a:pt x="3941" y="2286"/>
                    <a:pt x="3941" y="2310"/>
                  </a:cubicBezTo>
                  <a:lnTo>
                    <a:pt x="3941" y="2667"/>
                  </a:lnTo>
                  <a:cubicBezTo>
                    <a:pt x="3941" y="3024"/>
                    <a:pt x="3786" y="3358"/>
                    <a:pt x="3536" y="3584"/>
                  </a:cubicBezTo>
                  <a:cubicBezTo>
                    <a:pt x="3292" y="3807"/>
                    <a:pt x="3011" y="3935"/>
                    <a:pt x="2699" y="3935"/>
                  </a:cubicBezTo>
                  <a:cubicBezTo>
                    <a:pt x="2661" y="3935"/>
                    <a:pt x="2623" y="3933"/>
                    <a:pt x="2584" y="3929"/>
                  </a:cubicBezTo>
                  <a:cubicBezTo>
                    <a:pt x="1917" y="3893"/>
                    <a:pt x="1405" y="3310"/>
                    <a:pt x="1405" y="2619"/>
                  </a:cubicBezTo>
                  <a:lnTo>
                    <a:pt x="1405" y="2310"/>
                  </a:lnTo>
                  <a:cubicBezTo>
                    <a:pt x="1405" y="2286"/>
                    <a:pt x="1405" y="2262"/>
                    <a:pt x="1393" y="2238"/>
                  </a:cubicBezTo>
                  <a:lnTo>
                    <a:pt x="1298" y="2072"/>
                  </a:lnTo>
                  <a:cubicBezTo>
                    <a:pt x="1262" y="1965"/>
                    <a:pt x="1227" y="1869"/>
                    <a:pt x="1227" y="1750"/>
                  </a:cubicBezTo>
                  <a:lnTo>
                    <a:pt x="1227" y="1238"/>
                  </a:lnTo>
                  <a:cubicBezTo>
                    <a:pt x="1227" y="738"/>
                    <a:pt x="1631" y="333"/>
                    <a:pt x="2131" y="333"/>
                  </a:cubicBezTo>
                  <a:close/>
                  <a:moveTo>
                    <a:pt x="3227" y="4155"/>
                  </a:moveTo>
                  <a:lnTo>
                    <a:pt x="3227" y="4346"/>
                  </a:lnTo>
                  <a:cubicBezTo>
                    <a:pt x="3227" y="4405"/>
                    <a:pt x="3239" y="4465"/>
                    <a:pt x="3251" y="4513"/>
                  </a:cubicBezTo>
                  <a:lnTo>
                    <a:pt x="2667" y="4965"/>
                  </a:lnTo>
                  <a:lnTo>
                    <a:pt x="2096" y="4524"/>
                  </a:lnTo>
                  <a:cubicBezTo>
                    <a:pt x="2108" y="4489"/>
                    <a:pt x="2120" y="4429"/>
                    <a:pt x="2120" y="4370"/>
                  </a:cubicBezTo>
                  <a:lnTo>
                    <a:pt x="2120" y="4155"/>
                  </a:lnTo>
                  <a:cubicBezTo>
                    <a:pt x="2251" y="4215"/>
                    <a:pt x="2405" y="4251"/>
                    <a:pt x="2572" y="4251"/>
                  </a:cubicBezTo>
                  <a:lnTo>
                    <a:pt x="2667" y="4251"/>
                  </a:lnTo>
                  <a:cubicBezTo>
                    <a:pt x="2870" y="4251"/>
                    <a:pt x="3048" y="4215"/>
                    <a:pt x="3227" y="4155"/>
                  </a:cubicBezTo>
                  <a:close/>
                  <a:moveTo>
                    <a:pt x="2131" y="0"/>
                  </a:moveTo>
                  <a:cubicBezTo>
                    <a:pt x="1453" y="0"/>
                    <a:pt x="905" y="560"/>
                    <a:pt x="905" y="1238"/>
                  </a:cubicBezTo>
                  <a:lnTo>
                    <a:pt x="905" y="1750"/>
                  </a:lnTo>
                  <a:cubicBezTo>
                    <a:pt x="905" y="1905"/>
                    <a:pt x="941" y="2072"/>
                    <a:pt x="1024" y="2215"/>
                  </a:cubicBezTo>
                  <a:lnTo>
                    <a:pt x="1084" y="2358"/>
                  </a:lnTo>
                  <a:lnTo>
                    <a:pt x="1084" y="2619"/>
                  </a:lnTo>
                  <a:cubicBezTo>
                    <a:pt x="1084" y="3191"/>
                    <a:pt x="1358" y="3703"/>
                    <a:pt x="1798" y="3989"/>
                  </a:cubicBezTo>
                  <a:lnTo>
                    <a:pt x="1798" y="4358"/>
                  </a:lnTo>
                  <a:cubicBezTo>
                    <a:pt x="1798" y="4453"/>
                    <a:pt x="1739" y="4524"/>
                    <a:pt x="1655" y="4536"/>
                  </a:cubicBezTo>
                  <a:lnTo>
                    <a:pt x="631" y="4858"/>
                  </a:lnTo>
                  <a:cubicBezTo>
                    <a:pt x="262" y="4977"/>
                    <a:pt x="0" y="5298"/>
                    <a:pt x="0" y="5703"/>
                  </a:cubicBezTo>
                  <a:lnTo>
                    <a:pt x="0" y="6965"/>
                  </a:lnTo>
                  <a:cubicBezTo>
                    <a:pt x="0" y="7060"/>
                    <a:pt x="84" y="7132"/>
                    <a:pt x="167" y="7132"/>
                  </a:cubicBezTo>
                  <a:cubicBezTo>
                    <a:pt x="262" y="7132"/>
                    <a:pt x="334" y="7060"/>
                    <a:pt x="334" y="6965"/>
                  </a:cubicBezTo>
                  <a:lnTo>
                    <a:pt x="334" y="5703"/>
                  </a:lnTo>
                  <a:cubicBezTo>
                    <a:pt x="334" y="5465"/>
                    <a:pt x="500" y="5239"/>
                    <a:pt x="715" y="5179"/>
                  </a:cubicBezTo>
                  <a:lnTo>
                    <a:pt x="1750" y="4870"/>
                  </a:lnTo>
                  <a:cubicBezTo>
                    <a:pt x="1810" y="4858"/>
                    <a:pt x="1846" y="4822"/>
                    <a:pt x="1893" y="4798"/>
                  </a:cubicBezTo>
                  <a:lnTo>
                    <a:pt x="2465" y="5227"/>
                  </a:lnTo>
                  <a:cubicBezTo>
                    <a:pt x="2524" y="5275"/>
                    <a:pt x="2596" y="5298"/>
                    <a:pt x="2667" y="5298"/>
                  </a:cubicBezTo>
                  <a:cubicBezTo>
                    <a:pt x="2739" y="5298"/>
                    <a:pt x="2822" y="5275"/>
                    <a:pt x="2882" y="5227"/>
                  </a:cubicBezTo>
                  <a:lnTo>
                    <a:pt x="3441" y="4798"/>
                  </a:lnTo>
                  <a:cubicBezTo>
                    <a:pt x="3489" y="4822"/>
                    <a:pt x="3536" y="4858"/>
                    <a:pt x="3596" y="4870"/>
                  </a:cubicBezTo>
                  <a:lnTo>
                    <a:pt x="4620" y="5179"/>
                  </a:lnTo>
                  <a:cubicBezTo>
                    <a:pt x="4858" y="5251"/>
                    <a:pt x="5001" y="5465"/>
                    <a:pt x="5001" y="5703"/>
                  </a:cubicBezTo>
                  <a:lnTo>
                    <a:pt x="5001" y="6965"/>
                  </a:lnTo>
                  <a:cubicBezTo>
                    <a:pt x="5001" y="7060"/>
                    <a:pt x="5084" y="7132"/>
                    <a:pt x="5168" y="7132"/>
                  </a:cubicBezTo>
                  <a:cubicBezTo>
                    <a:pt x="5263" y="7132"/>
                    <a:pt x="5334" y="7060"/>
                    <a:pt x="5334" y="6965"/>
                  </a:cubicBezTo>
                  <a:lnTo>
                    <a:pt x="5334" y="5703"/>
                  </a:lnTo>
                  <a:cubicBezTo>
                    <a:pt x="5334" y="5322"/>
                    <a:pt x="5084" y="4977"/>
                    <a:pt x="4715" y="4870"/>
                  </a:cubicBezTo>
                  <a:lnTo>
                    <a:pt x="3679" y="4560"/>
                  </a:lnTo>
                  <a:cubicBezTo>
                    <a:pt x="3608" y="4524"/>
                    <a:pt x="3548" y="4453"/>
                    <a:pt x="3548" y="4382"/>
                  </a:cubicBezTo>
                  <a:lnTo>
                    <a:pt x="3548" y="4012"/>
                  </a:lnTo>
                  <a:cubicBezTo>
                    <a:pt x="3620" y="3965"/>
                    <a:pt x="3703" y="3905"/>
                    <a:pt x="3763" y="3846"/>
                  </a:cubicBezTo>
                  <a:cubicBezTo>
                    <a:pt x="4084" y="3548"/>
                    <a:pt x="4263" y="3120"/>
                    <a:pt x="4263" y="2679"/>
                  </a:cubicBezTo>
                  <a:lnTo>
                    <a:pt x="4263" y="2369"/>
                  </a:lnTo>
                  <a:lnTo>
                    <a:pt x="4322" y="2238"/>
                  </a:lnTo>
                  <a:cubicBezTo>
                    <a:pt x="4394" y="2084"/>
                    <a:pt x="4441" y="1917"/>
                    <a:pt x="4441" y="1762"/>
                  </a:cubicBezTo>
                  <a:lnTo>
                    <a:pt x="4441" y="167"/>
                  </a:lnTo>
                  <a:cubicBezTo>
                    <a:pt x="4441" y="83"/>
                    <a:pt x="4370" y="0"/>
                    <a:pt x="427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00" name="Google Shape;15100;p69"/>
            <p:cNvSpPr/>
            <p:nvPr/>
          </p:nvSpPr>
          <p:spPr>
            <a:xfrm>
              <a:off x="6275585" y="2146083"/>
              <a:ext cx="10249" cy="50037"/>
            </a:xfrm>
            <a:custGeom>
              <a:avLst/>
              <a:gdLst/>
              <a:ahLst/>
              <a:cxnLst/>
              <a:rect l="l" t="t" r="r" b="b"/>
              <a:pathLst>
                <a:path w="322" h="1572" extrusionOk="0">
                  <a:moveTo>
                    <a:pt x="155" y="0"/>
                  </a:moveTo>
                  <a:cubicBezTo>
                    <a:pt x="72" y="0"/>
                    <a:pt x="0" y="72"/>
                    <a:pt x="0" y="155"/>
                  </a:cubicBezTo>
                  <a:lnTo>
                    <a:pt x="0" y="1405"/>
                  </a:lnTo>
                  <a:cubicBezTo>
                    <a:pt x="0" y="1500"/>
                    <a:pt x="72" y="1572"/>
                    <a:pt x="155" y="1572"/>
                  </a:cubicBezTo>
                  <a:cubicBezTo>
                    <a:pt x="251" y="1572"/>
                    <a:pt x="322" y="1500"/>
                    <a:pt x="322" y="1405"/>
                  </a:cubicBezTo>
                  <a:lnTo>
                    <a:pt x="322" y="155"/>
                  </a:lnTo>
                  <a:cubicBezTo>
                    <a:pt x="322" y="72"/>
                    <a:pt x="251"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01" name="Google Shape;15101;p69"/>
            <p:cNvSpPr/>
            <p:nvPr/>
          </p:nvSpPr>
          <p:spPr>
            <a:xfrm>
              <a:off x="6223671" y="2157446"/>
              <a:ext cx="10631" cy="38673"/>
            </a:xfrm>
            <a:custGeom>
              <a:avLst/>
              <a:gdLst/>
              <a:ahLst/>
              <a:cxnLst/>
              <a:rect l="l" t="t" r="r" b="b"/>
              <a:pathLst>
                <a:path w="334" h="1215" extrusionOk="0">
                  <a:moveTo>
                    <a:pt x="167" y="0"/>
                  </a:moveTo>
                  <a:cubicBezTo>
                    <a:pt x="84" y="0"/>
                    <a:pt x="0" y="72"/>
                    <a:pt x="0" y="155"/>
                  </a:cubicBezTo>
                  <a:lnTo>
                    <a:pt x="0" y="1048"/>
                  </a:lnTo>
                  <a:cubicBezTo>
                    <a:pt x="0" y="1143"/>
                    <a:pt x="84" y="1215"/>
                    <a:pt x="167" y="1215"/>
                  </a:cubicBezTo>
                  <a:cubicBezTo>
                    <a:pt x="250" y="1215"/>
                    <a:pt x="334" y="1143"/>
                    <a:pt x="334" y="1048"/>
                  </a:cubicBezTo>
                  <a:lnTo>
                    <a:pt x="334" y="155"/>
                  </a:lnTo>
                  <a:cubicBezTo>
                    <a:pt x="334" y="72"/>
                    <a:pt x="262"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02" name="Google Shape;15102;p69"/>
            <p:cNvSpPr/>
            <p:nvPr/>
          </p:nvSpPr>
          <p:spPr>
            <a:xfrm>
              <a:off x="6326736" y="2157446"/>
              <a:ext cx="10281" cy="38673"/>
            </a:xfrm>
            <a:custGeom>
              <a:avLst/>
              <a:gdLst/>
              <a:ahLst/>
              <a:cxnLst/>
              <a:rect l="l" t="t" r="r" b="b"/>
              <a:pathLst>
                <a:path w="323" h="1215" extrusionOk="0">
                  <a:moveTo>
                    <a:pt x="156" y="0"/>
                  </a:moveTo>
                  <a:cubicBezTo>
                    <a:pt x="72" y="0"/>
                    <a:pt x="1" y="72"/>
                    <a:pt x="1" y="155"/>
                  </a:cubicBezTo>
                  <a:lnTo>
                    <a:pt x="1" y="1048"/>
                  </a:lnTo>
                  <a:cubicBezTo>
                    <a:pt x="1" y="1143"/>
                    <a:pt x="72" y="1215"/>
                    <a:pt x="156" y="1215"/>
                  </a:cubicBezTo>
                  <a:cubicBezTo>
                    <a:pt x="251" y="1215"/>
                    <a:pt x="322" y="1143"/>
                    <a:pt x="322" y="1048"/>
                  </a:cubicBezTo>
                  <a:lnTo>
                    <a:pt x="322" y="155"/>
                  </a:lnTo>
                  <a:cubicBezTo>
                    <a:pt x="322" y="72"/>
                    <a:pt x="251" y="0"/>
                    <a:pt x="15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03" name="Google Shape;15103;p69"/>
            <p:cNvSpPr/>
            <p:nvPr/>
          </p:nvSpPr>
          <p:spPr>
            <a:xfrm>
              <a:off x="6264222" y="2299949"/>
              <a:ext cx="33008" cy="33008"/>
            </a:xfrm>
            <a:custGeom>
              <a:avLst/>
              <a:gdLst/>
              <a:ahLst/>
              <a:cxnLst/>
              <a:rect l="l" t="t" r="r" b="b"/>
              <a:pathLst>
                <a:path w="1037" h="1037" extrusionOk="0">
                  <a:moveTo>
                    <a:pt x="512" y="322"/>
                  </a:moveTo>
                  <a:cubicBezTo>
                    <a:pt x="619" y="322"/>
                    <a:pt x="715" y="417"/>
                    <a:pt x="715" y="524"/>
                  </a:cubicBezTo>
                  <a:cubicBezTo>
                    <a:pt x="715" y="619"/>
                    <a:pt x="619" y="715"/>
                    <a:pt x="512" y="715"/>
                  </a:cubicBezTo>
                  <a:cubicBezTo>
                    <a:pt x="417" y="715"/>
                    <a:pt x="322" y="619"/>
                    <a:pt x="322" y="524"/>
                  </a:cubicBezTo>
                  <a:cubicBezTo>
                    <a:pt x="322" y="417"/>
                    <a:pt x="417" y="322"/>
                    <a:pt x="512" y="322"/>
                  </a:cubicBezTo>
                  <a:close/>
                  <a:moveTo>
                    <a:pt x="512" y="0"/>
                  </a:moveTo>
                  <a:cubicBezTo>
                    <a:pt x="238" y="0"/>
                    <a:pt x="0" y="238"/>
                    <a:pt x="0" y="524"/>
                  </a:cubicBezTo>
                  <a:cubicBezTo>
                    <a:pt x="0" y="798"/>
                    <a:pt x="238" y="1036"/>
                    <a:pt x="512" y="1036"/>
                  </a:cubicBezTo>
                  <a:cubicBezTo>
                    <a:pt x="798" y="1036"/>
                    <a:pt x="1036" y="798"/>
                    <a:pt x="1036" y="524"/>
                  </a:cubicBezTo>
                  <a:cubicBezTo>
                    <a:pt x="1036" y="238"/>
                    <a:pt x="798" y="0"/>
                    <a:pt x="51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04" name="Google Shape;15104;p69"/>
            <p:cNvSpPr/>
            <p:nvPr/>
          </p:nvSpPr>
          <p:spPr>
            <a:xfrm>
              <a:off x="6155459" y="2299949"/>
              <a:ext cx="33358" cy="33008"/>
            </a:xfrm>
            <a:custGeom>
              <a:avLst/>
              <a:gdLst/>
              <a:ahLst/>
              <a:cxnLst/>
              <a:rect l="l" t="t" r="r" b="b"/>
              <a:pathLst>
                <a:path w="1048" h="1037" extrusionOk="0">
                  <a:moveTo>
                    <a:pt x="524" y="322"/>
                  </a:moveTo>
                  <a:cubicBezTo>
                    <a:pt x="631" y="322"/>
                    <a:pt x="715" y="417"/>
                    <a:pt x="715" y="524"/>
                  </a:cubicBezTo>
                  <a:cubicBezTo>
                    <a:pt x="715" y="619"/>
                    <a:pt x="631" y="715"/>
                    <a:pt x="524" y="715"/>
                  </a:cubicBezTo>
                  <a:cubicBezTo>
                    <a:pt x="417" y="715"/>
                    <a:pt x="334" y="619"/>
                    <a:pt x="334" y="524"/>
                  </a:cubicBezTo>
                  <a:cubicBezTo>
                    <a:pt x="334" y="417"/>
                    <a:pt x="417" y="322"/>
                    <a:pt x="524" y="322"/>
                  </a:cubicBezTo>
                  <a:close/>
                  <a:moveTo>
                    <a:pt x="524" y="0"/>
                  </a:moveTo>
                  <a:cubicBezTo>
                    <a:pt x="238" y="0"/>
                    <a:pt x="0" y="238"/>
                    <a:pt x="0" y="524"/>
                  </a:cubicBezTo>
                  <a:cubicBezTo>
                    <a:pt x="0" y="798"/>
                    <a:pt x="238" y="1036"/>
                    <a:pt x="524" y="1036"/>
                  </a:cubicBezTo>
                  <a:cubicBezTo>
                    <a:pt x="810" y="1036"/>
                    <a:pt x="1048" y="798"/>
                    <a:pt x="1048" y="524"/>
                  </a:cubicBezTo>
                  <a:cubicBezTo>
                    <a:pt x="1048" y="238"/>
                    <a:pt x="810" y="0"/>
                    <a:pt x="52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05" name="Google Shape;15105;p69"/>
            <p:cNvSpPr/>
            <p:nvPr/>
          </p:nvSpPr>
          <p:spPr>
            <a:xfrm>
              <a:off x="6372221" y="2299949"/>
              <a:ext cx="33008" cy="33008"/>
            </a:xfrm>
            <a:custGeom>
              <a:avLst/>
              <a:gdLst/>
              <a:ahLst/>
              <a:cxnLst/>
              <a:rect l="l" t="t" r="r" b="b"/>
              <a:pathLst>
                <a:path w="1037" h="1037" extrusionOk="0">
                  <a:moveTo>
                    <a:pt x="513" y="322"/>
                  </a:moveTo>
                  <a:cubicBezTo>
                    <a:pt x="620" y="322"/>
                    <a:pt x="715" y="417"/>
                    <a:pt x="715" y="524"/>
                  </a:cubicBezTo>
                  <a:cubicBezTo>
                    <a:pt x="715" y="619"/>
                    <a:pt x="620" y="715"/>
                    <a:pt x="513" y="715"/>
                  </a:cubicBezTo>
                  <a:cubicBezTo>
                    <a:pt x="417" y="715"/>
                    <a:pt x="322" y="619"/>
                    <a:pt x="322" y="524"/>
                  </a:cubicBezTo>
                  <a:cubicBezTo>
                    <a:pt x="322" y="417"/>
                    <a:pt x="417" y="322"/>
                    <a:pt x="513" y="322"/>
                  </a:cubicBezTo>
                  <a:close/>
                  <a:moveTo>
                    <a:pt x="513" y="0"/>
                  </a:moveTo>
                  <a:cubicBezTo>
                    <a:pt x="239" y="0"/>
                    <a:pt x="1" y="238"/>
                    <a:pt x="1" y="524"/>
                  </a:cubicBezTo>
                  <a:cubicBezTo>
                    <a:pt x="1" y="798"/>
                    <a:pt x="239" y="1036"/>
                    <a:pt x="513" y="1036"/>
                  </a:cubicBezTo>
                  <a:cubicBezTo>
                    <a:pt x="798" y="1036"/>
                    <a:pt x="1036" y="798"/>
                    <a:pt x="1036" y="524"/>
                  </a:cubicBezTo>
                  <a:cubicBezTo>
                    <a:pt x="1036" y="238"/>
                    <a:pt x="810" y="0"/>
                    <a:pt x="51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06" name="Google Shape;15106;p69"/>
            <p:cNvSpPr/>
            <p:nvPr/>
          </p:nvSpPr>
          <p:spPr>
            <a:xfrm>
              <a:off x="6185379" y="2208597"/>
              <a:ext cx="189134" cy="84763"/>
            </a:xfrm>
            <a:custGeom>
              <a:avLst/>
              <a:gdLst/>
              <a:ahLst/>
              <a:cxnLst/>
              <a:rect l="l" t="t" r="r" b="b"/>
              <a:pathLst>
                <a:path w="5942" h="2663" extrusionOk="0">
                  <a:moveTo>
                    <a:pt x="2977" y="1"/>
                  </a:moveTo>
                  <a:cubicBezTo>
                    <a:pt x="2894" y="1"/>
                    <a:pt x="2811" y="72"/>
                    <a:pt x="2811" y="156"/>
                  </a:cubicBezTo>
                  <a:lnTo>
                    <a:pt x="2811" y="715"/>
                  </a:lnTo>
                  <a:lnTo>
                    <a:pt x="1644" y="715"/>
                  </a:lnTo>
                  <a:cubicBezTo>
                    <a:pt x="1418" y="715"/>
                    <a:pt x="1191" y="810"/>
                    <a:pt x="1060" y="1013"/>
                  </a:cubicBezTo>
                  <a:lnTo>
                    <a:pt x="60" y="2394"/>
                  </a:lnTo>
                  <a:cubicBezTo>
                    <a:pt x="1" y="2465"/>
                    <a:pt x="25" y="2573"/>
                    <a:pt x="108" y="2632"/>
                  </a:cubicBezTo>
                  <a:cubicBezTo>
                    <a:pt x="133" y="2653"/>
                    <a:pt x="162" y="2662"/>
                    <a:pt x="193" y="2662"/>
                  </a:cubicBezTo>
                  <a:cubicBezTo>
                    <a:pt x="249" y="2662"/>
                    <a:pt x="307" y="2631"/>
                    <a:pt x="346" y="2584"/>
                  </a:cubicBezTo>
                  <a:lnTo>
                    <a:pt x="1334" y="1203"/>
                  </a:lnTo>
                  <a:cubicBezTo>
                    <a:pt x="1418" y="1096"/>
                    <a:pt x="1513" y="1049"/>
                    <a:pt x="1632" y="1049"/>
                  </a:cubicBezTo>
                  <a:lnTo>
                    <a:pt x="2811" y="1049"/>
                  </a:lnTo>
                  <a:lnTo>
                    <a:pt x="2811" y="2323"/>
                  </a:lnTo>
                  <a:cubicBezTo>
                    <a:pt x="2811" y="2406"/>
                    <a:pt x="2894" y="2477"/>
                    <a:pt x="2977" y="2477"/>
                  </a:cubicBezTo>
                  <a:cubicBezTo>
                    <a:pt x="3061" y="2477"/>
                    <a:pt x="3144" y="2406"/>
                    <a:pt x="3144" y="2323"/>
                  </a:cubicBezTo>
                  <a:lnTo>
                    <a:pt x="3144" y="1049"/>
                  </a:lnTo>
                  <a:lnTo>
                    <a:pt x="4323" y="1049"/>
                  </a:lnTo>
                  <a:cubicBezTo>
                    <a:pt x="4430" y="1049"/>
                    <a:pt x="4549" y="1108"/>
                    <a:pt x="4620" y="1203"/>
                  </a:cubicBezTo>
                  <a:lnTo>
                    <a:pt x="5609" y="2584"/>
                  </a:lnTo>
                  <a:cubicBezTo>
                    <a:pt x="5644" y="2632"/>
                    <a:pt x="5704" y="2656"/>
                    <a:pt x="5752" y="2656"/>
                  </a:cubicBezTo>
                  <a:cubicBezTo>
                    <a:pt x="5775" y="2656"/>
                    <a:pt x="5823" y="2644"/>
                    <a:pt x="5847" y="2632"/>
                  </a:cubicBezTo>
                  <a:cubicBezTo>
                    <a:pt x="5930" y="2573"/>
                    <a:pt x="5942" y="2465"/>
                    <a:pt x="5882" y="2394"/>
                  </a:cubicBezTo>
                  <a:lnTo>
                    <a:pt x="4882" y="1013"/>
                  </a:lnTo>
                  <a:cubicBezTo>
                    <a:pt x="4751" y="834"/>
                    <a:pt x="4537" y="715"/>
                    <a:pt x="4299" y="715"/>
                  </a:cubicBezTo>
                  <a:lnTo>
                    <a:pt x="3144" y="715"/>
                  </a:lnTo>
                  <a:lnTo>
                    <a:pt x="3144" y="156"/>
                  </a:lnTo>
                  <a:cubicBezTo>
                    <a:pt x="3144" y="72"/>
                    <a:pt x="3073" y="1"/>
                    <a:pt x="297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07" name="Google Shape;15107;p69"/>
            <p:cNvSpPr/>
            <p:nvPr/>
          </p:nvSpPr>
          <p:spPr>
            <a:xfrm>
              <a:off x="6246397" y="2010773"/>
              <a:ext cx="69007" cy="25814"/>
            </a:xfrm>
            <a:custGeom>
              <a:avLst/>
              <a:gdLst/>
              <a:ahLst/>
              <a:cxnLst/>
              <a:rect l="l" t="t" r="r" b="b"/>
              <a:pathLst>
                <a:path w="2168" h="811" extrusionOk="0">
                  <a:moveTo>
                    <a:pt x="951" y="1"/>
                  </a:moveTo>
                  <a:cubicBezTo>
                    <a:pt x="505" y="1"/>
                    <a:pt x="146" y="113"/>
                    <a:pt x="120" y="120"/>
                  </a:cubicBezTo>
                  <a:cubicBezTo>
                    <a:pt x="48" y="156"/>
                    <a:pt x="1" y="215"/>
                    <a:pt x="1" y="287"/>
                  </a:cubicBezTo>
                  <a:lnTo>
                    <a:pt x="1" y="644"/>
                  </a:lnTo>
                  <a:cubicBezTo>
                    <a:pt x="1" y="739"/>
                    <a:pt x="84" y="810"/>
                    <a:pt x="167" y="810"/>
                  </a:cubicBezTo>
                  <a:cubicBezTo>
                    <a:pt x="263" y="810"/>
                    <a:pt x="334" y="739"/>
                    <a:pt x="334" y="644"/>
                  </a:cubicBezTo>
                  <a:lnTo>
                    <a:pt x="334" y="406"/>
                  </a:lnTo>
                  <a:cubicBezTo>
                    <a:pt x="467" y="372"/>
                    <a:pt x="695" y="329"/>
                    <a:pt x="951" y="329"/>
                  </a:cubicBezTo>
                  <a:cubicBezTo>
                    <a:pt x="1246" y="329"/>
                    <a:pt x="1578" y="387"/>
                    <a:pt x="1846" y="584"/>
                  </a:cubicBezTo>
                  <a:cubicBezTo>
                    <a:pt x="1882" y="610"/>
                    <a:pt x="1920" y="622"/>
                    <a:pt x="1957" y="622"/>
                  </a:cubicBezTo>
                  <a:cubicBezTo>
                    <a:pt x="2005" y="622"/>
                    <a:pt x="2050" y="601"/>
                    <a:pt x="2084" y="560"/>
                  </a:cubicBezTo>
                  <a:cubicBezTo>
                    <a:pt x="2168" y="501"/>
                    <a:pt x="2132" y="394"/>
                    <a:pt x="2072" y="334"/>
                  </a:cubicBezTo>
                  <a:cubicBezTo>
                    <a:pt x="1727" y="74"/>
                    <a:pt x="1311" y="1"/>
                    <a:pt x="95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108" name="Google Shape;15108;p69"/>
          <p:cNvGrpSpPr/>
          <p:nvPr/>
        </p:nvGrpSpPr>
        <p:grpSpPr>
          <a:xfrm>
            <a:off x="2280029" y="2046804"/>
            <a:ext cx="353631" cy="354395"/>
            <a:chOff x="2280029" y="1970604"/>
            <a:chExt cx="353631" cy="354395"/>
          </a:xfrm>
        </p:grpSpPr>
        <p:sp>
          <p:nvSpPr>
            <p:cNvPr id="15109" name="Google Shape;15109;p69"/>
            <p:cNvSpPr/>
            <p:nvPr/>
          </p:nvSpPr>
          <p:spPr>
            <a:xfrm>
              <a:off x="2309981" y="2069086"/>
              <a:ext cx="323679" cy="255913"/>
            </a:xfrm>
            <a:custGeom>
              <a:avLst/>
              <a:gdLst/>
              <a:ahLst/>
              <a:cxnLst/>
              <a:rect l="l" t="t" r="r" b="b"/>
              <a:pathLst>
                <a:path w="10169" h="8040" extrusionOk="0">
                  <a:moveTo>
                    <a:pt x="9473" y="0"/>
                  </a:moveTo>
                  <a:cubicBezTo>
                    <a:pt x="9451" y="0"/>
                    <a:pt x="9428" y="5"/>
                    <a:pt x="9406" y="14"/>
                  </a:cubicBezTo>
                  <a:cubicBezTo>
                    <a:pt x="9335" y="62"/>
                    <a:pt x="9287" y="157"/>
                    <a:pt x="9335" y="240"/>
                  </a:cubicBezTo>
                  <a:cubicBezTo>
                    <a:pt x="9656" y="943"/>
                    <a:pt x="9835" y="1705"/>
                    <a:pt x="9835" y="2491"/>
                  </a:cubicBezTo>
                  <a:cubicBezTo>
                    <a:pt x="9835" y="3884"/>
                    <a:pt x="9287" y="5193"/>
                    <a:pt x="8299" y="6194"/>
                  </a:cubicBezTo>
                  <a:cubicBezTo>
                    <a:pt x="7323" y="7182"/>
                    <a:pt x="6001" y="7729"/>
                    <a:pt x="4596" y="7729"/>
                  </a:cubicBezTo>
                  <a:cubicBezTo>
                    <a:pt x="3763" y="7729"/>
                    <a:pt x="2977" y="7539"/>
                    <a:pt x="2251" y="7158"/>
                  </a:cubicBezTo>
                  <a:cubicBezTo>
                    <a:pt x="1632" y="6848"/>
                    <a:pt x="1084" y="6420"/>
                    <a:pt x="620" y="5896"/>
                  </a:cubicBezTo>
                  <a:lnTo>
                    <a:pt x="620" y="5896"/>
                  </a:lnTo>
                  <a:lnTo>
                    <a:pt x="1263" y="6110"/>
                  </a:lnTo>
                  <a:cubicBezTo>
                    <a:pt x="1279" y="6114"/>
                    <a:pt x="1295" y="6116"/>
                    <a:pt x="1311" y="6116"/>
                  </a:cubicBezTo>
                  <a:cubicBezTo>
                    <a:pt x="1385" y="6116"/>
                    <a:pt x="1447" y="6072"/>
                    <a:pt x="1477" y="6003"/>
                  </a:cubicBezTo>
                  <a:cubicBezTo>
                    <a:pt x="1501" y="5908"/>
                    <a:pt x="1453" y="5824"/>
                    <a:pt x="1370" y="5789"/>
                  </a:cubicBezTo>
                  <a:lnTo>
                    <a:pt x="203" y="5408"/>
                  </a:lnTo>
                  <a:cubicBezTo>
                    <a:pt x="187" y="5405"/>
                    <a:pt x="171" y="5403"/>
                    <a:pt x="156" y="5403"/>
                  </a:cubicBezTo>
                  <a:cubicBezTo>
                    <a:pt x="114" y="5403"/>
                    <a:pt x="77" y="5414"/>
                    <a:pt x="60" y="5432"/>
                  </a:cubicBezTo>
                  <a:cubicBezTo>
                    <a:pt x="12" y="5467"/>
                    <a:pt x="0" y="5527"/>
                    <a:pt x="0" y="5586"/>
                  </a:cubicBezTo>
                  <a:lnTo>
                    <a:pt x="191" y="6944"/>
                  </a:lnTo>
                  <a:cubicBezTo>
                    <a:pt x="203" y="7015"/>
                    <a:pt x="262" y="7075"/>
                    <a:pt x="358" y="7075"/>
                  </a:cubicBezTo>
                  <a:lnTo>
                    <a:pt x="381" y="7075"/>
                  </a:lnTo>
                  <a:cubicBezTo>
                    <a:pt x="477" y="7063"/>
                    <a:pt x="536" y="6979"/>
                    <a:pt x="524" y="6896"/>
                  </a:cubicBezTo>
                  <a:lnTo>
                    <a:pt x="417" y="6134"/>
                  </a:lnTo>
                  <a:lnTo>
                    <a:pt x="417" y="6134"/>
                  </a:lnTo>
                  <a:cubicBezTo>
                    <a:pt x="893" y="6670"/>
                    <a:pt x="1453" y="7122"/>
                    <a:pt x="2096" y="7444"/>
                  </a:cubicBezTo>
                  <a:cubicBezTo>
                    <a:pt x="2870" y="7849"/>
                    <a:pt x="3715" y="8039"/>
                    <a:pt x="4596" y="8039"/>
                  </a:cubicBezTo>
                  <a:cubicBezTo>
                    <a:pt x="6085" y="8039"/>
                    <a:pt x="7490" y="7456"/>
                    <a:pt x="8525" y="6420"/>
                  </a:cubicBezTo>
                  <a:cubicBezTo>
                    <a:pt x="9585" y="5360"/>
                    <a:pt x="10145" y="3979"/>
                    <a:pt x="10145" y="2491"/>
                  </a:cubicBezTo>
                  <a:cubicBezTo>
                    <a:pt x="10168" y="1645"/>
                    <a:pt x="9990" y="836"/>
                    <a:pt x="9633" y="98"/>
                  </a:cubicBezTo>
                  <a:cubicBezTo>
                    <a:pt x="9597" y="36"/>
                    <a:pt x="9536" y="0"/>
                    <a:pt x="94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10" name="Google Shape;15110;p69"/>
            <p:cNvSpPr/>
            <p:nvPr/>
          </p:nvSpPr>
          <p:spPr>
            <a:xfrm>
              <a:off x="2280029" y="1970604"/>
              <a:ext cx="322565" cy="255468"/>
            </a:xfrm>
            <a:custGeom>
              <a:avLst/>
              <a:gdLst/>
              <a:ahLst/>
              <a:cxnLst/>
              <a:rect l="l" t="t" r="r" b="b"/>
              <a:pathLst>
                <a:path w="10134" h="8026" extrusionOk="0">
                  <a:moveTo>
                    <a:pt x="5549" y="1"/>
                  </a:moveTo>
                  <a:cubicBezTo>
                    <a:pt x="4061" y="1"/>
                    <a:pt x="2668" y="584"/>
                    <a:pt x="1620" y="1620"/>
                  </a:cubicBezTo>
                  <a:cubicBezTo>
                    <a:pt x="572" y="2680"/>
                    <a:pt x="1" y="4061"/>
                    <a:pt x="1" y="5549"/>
                  </a:cubicBezTo>
                  <a:cubicBezTo>
                    <a:pt x="1" y="6382"/>
                    <a:pt x="179" y="7192"/>
                    <a:pt x="537" y="7930"/>
                  </a:cubicBezTo>
                  <a:cubicBezTo>
                    <a:pt x="572" y="7990"/>
                    <a:pt x="632" y="8026"/>
                    <a:pt x="691" y="8026"/>
                  </a:cubicBezTo>
                  <a:cubicBezTo>
                    <a:pt x="715" y="8026"/>
                    <a:pt x="727" y="8026"/>
                    <a:pt x="763" y="8002"/>
                  </a:cubicBezTo>
                  <a:cubicBezTo>
                    <a:pt x="834" y="7966"/>
                    <a:pt x="882" y="7871"/>
                    <a:pt x="834" y="7787"/>
                  </a:cubicBezTo>
                  <a:cubicBezTo>
                    <a:pt x="513" y="7085"/>
                    <a:pt x="334" y="6323"/>
                    <a:pt x="334" y="5537"/>
                  </a:cubicBezTo>
                  <a:cubicBezTo>
                    <a:pt x="334" y="4132"/>
                    <a:pt x="882" y="2822"/>
                    <a:pt x="1858" y="1834"/>
                  </a:cubicBezTo>
                  <a:cubicBezTo>
                    <a:pt x="2846" y="834"/>
                    <a:pt x="4168" y="298"/>
                    <a:pt x="5573" y="298"/>
                  </a:cubicBezTo>
                  <a:cubicBezTo>
                    <a:pt x="7097" y="298"/>
                    <a:pt x="8550" y="965"/>
                    <a:pt x="9538" y="2132"/>
                  </a:cubicBezTo>
                  <a:lnTo>
                    <a:pt x="8907" y="1918"/>
                  </a:lnTo>
                  <a:cubicBezTo>
                    <a:pt x="8890" y="1913"/>
                    <a:pt x="8874" y="1911"/>
                    <a:pt x="8858" y="1911"/>
                  </a:cubicBezTo>
                  <a:cubicBezTo>
                    <a:pt x="8784" y="1911"/>
                    <a:pt x="8722" y="1956"/>
                    <a:pt x="8692" y="2025"/>
                  </a:cubicBezTo>
                  <a:cubicBezTo>
                    <a:pt x="8669" y="2120"/>
                    <a:pt x="8704" y="2203"/>
                    <a:pt x="8800" y="2227"/>
                  </a:cubicBezTo>
                  <a:lnTo>
                    <a:pt x="9955" y="2620"/>
                  </a:lnTo>
                  <a:cubicBezTo>
                    <a:pt x="9978" y="2620"/>
                    <a:pt x="9990" y="2632"/>
                    <a:pt x="10002" y="2632"/>
                  </a:cubicBezTo>
                  <a:cubicBezTo>
                    <a:pt x="10050" y="2632"/>
                    <a:pt x="10074" y="2620"/>
                    <a:pt x="10109" y="2596"/>
                  </a:cubicBezTo>
                  <a:cubicBezTo>
                    <a:pt x="10121" y="2572"/>
                    <a:pt x="10133" y="2513"/>
                    <a:pt x="10133" y="2453"/>
                  </a:cubicBezTo>
                  <a:lnTo>
                    <a:pt x="9943" y="1108"/>
                  </a:lnTo>
                  <a:cubicBezTo>
                    <a:pt x="9932" y="1021"/>
                    <a:pt x="9871" y="964"/>
                    <a:pt x="9788" y="964"/>
                  </a:cubicBezTo>
                  <a:cubicBezTo>
                    <a:pt x="9780" y="964"/>
                    <a:pt x="9772" y="964"/>
                    <a:pt x="9764" y="965"/>
                  </a:cubicBezTo>
                  <a:cubicBezTo>
                    <a:pt x="9681" y="989"/>
                    <a:pt x="9621" y="1060"/>
                    <a:pt x="9633" y="1144"/>
                  </a:cubicBezTo>
                  <a:lnTo>
                    <a:pt x="9740" y="1906"/>
                  </a:lnTo>
                  <a:cubicBezTo>
                    <a:pt x="8681" y="703"/>
                    <a:pt x="7157" y="1"/>
                    <a:pt x="554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11" name="Google Shape;15111;p69"/>
            <p:cNvSpPr/>
            <p:nvPr/>
          </p:nvSpPr>
          <p:spPr>
            <a:xfrm>
              <a:off x="2411169" y="2064598"/>
              <a:ext cx="17093" cy="26928"/>
            </a:xfrm>
            <a:custGeom>
              <a:avLst/>
              <a:gdLst/>
              <a:ahLst/>
              <a:cxnLst/>
              <a:rect l="l" t="t" r="r" b="b"/>
              <a:pathLst>
                <a:path w="537" h="846" extrusionOk="0">
                  <a:moveTo>
                    <a:pt x="358" y="0"/>
                  </a:moveTo>
                  <a:cubicBezTo>
                    <a:pt x="274" y="0"/>
                    <a:pt x="191" y="72"/>
                    <a:pt x="191" y="155"/>
                  </a:cubicBezTo>
                  <a:lnTo>
                    <a:pt x="191" y="453"/>
                  </a:lnTo>
                  <a:lnTo>
                    <a:pt x="72" y="572"/>
                  </a:lnTo>
                  <a:cubicBezTo>
                    <a:pt x="12" y="631"/>
                    <a:pt x="0" y="739"/>
                    <a:pt x="72" y="798"/>
                  </a:cubicBezTo>
                  <a:cubicBezTo>
                    <a:pt x="108" y="834"/>
                    <a:pt x="155" y="846"/>
                    <a:pt x="191" y="846"/>
                  </a:cubicBezTo>
                  <a:cubicBezTo>
                    <a:pt x="239" y="846"/>
                    <a:pt x="274" y="834"/>
                    <a:pt x="310" y="798"/>
                  </a:cubicBezTo>
                  <a:lnTo>
                    <a:pt x="489" y="631"/>
                  </a:lnTo>
                  <a:cubicBezTo>
                    <a:pt x="524" y="608"/>
                    <a:pt x="536" y="560"/>
                    <a:pt x="536" y="512"/>
                  </a:cubicBezTo>
                  <a:lnTo>
                    <a:pt x="524" y="155"/>
                  </a:lnTo>
                  <a:cubicBezTo>
                    <a:pt x="524" y="72"/>
                    <a:pt x="453" y="0"/>
                    <a:pt x="35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12" name="Google Shape;15112;p69"/>
            <p:cNvSpPr/>
            <p:nvPr/>
          </p:nvSpPr>
          <p:spPr>
            <a:xfrm>
              <a:off x="2323254" y="2017458"/>
              <a:ext cx="267213" cy="264316"/>
            </a:xfrm>
            <a:custGeom>
              <a:avLst/>
              <a:gdLst/>
              <a:ahLst/>
              <a:cxnLst/>
              <a:rect l="l" t="t" r="r" b="b"/>
              <a:pathLst>
                <a:path w="8395" h="8304" extrusionOk="0">
                  <a:moveTo>
                    <a:pt x="2739" y="3125"/>
                  </a:moveTo>
                  <a:lnTo>
                    <a:pt x="2965" y="3160"/>
                  </a:lnTo>
                  <a:lnTo>
                    <a:pt x="3060" y="3160"/>
                  </a:lnTo>
                  <a:lnTo>
                    <a:pt x="2905" y="3529"/>
                  </a:lnTo>
                  <a:lnTo>
                    <a:pt x="2620" y="3458"/>
                  </a:lnTo>
                  <a:lnTo>
                    <a:pt x="2739" y="3125"/>
                  </a:lnTo>
                  <a:close/>
                  <a:moveTo>
                    <a:pt x="3834" y="3041"/>
                  </a:moveTo>
                  <a:lnTo>
                    <a:pt x="4167" y="3446"/>
                  </a:lnTo>
                  <a:lnTo>
                    <a:pt x="4120" y="3541"/>
                  </a:lnTo>
                  <a:cubicBezTo>
                    <a:pt x="4096" y="3636"/>
                    <a:pt x="4132" y="3720"/>
                    <a:pt x="4227" y="3756"/>
                  </a:cubicBezTo>
                  <a:cubicBezTo>
                    <a:pt x="4239" y="3756"/>
                    <a:pt x="4251" y="3767"/>
                    <a:pt x="4286" y="3767"/>
                  </a:cubicBezTo>
                  <a:cubicBezTo>
                    <a:pt x="4358" y="3767"/>
                    <a:pt x="4417" y="3720"/>
                    <a:pt x="4429" y="3660"/>
                  </a:cubicBezTo>
                  <a:lnTo>
                    <a:pt x="4477" y="3541"/>
                  </a:lnTo>
                  <a:cubicBezTo>
                    <a:pt x="4501" y="3446"/>
                    <a:pt x="4489" y="3339"/>
                    <a:pt x="4429" y="3267"/>
                  </a:cubicBezTo>
                  <a:lnTo>
                    <a:pt x="4346" y="3160"/>
                  </a:lnTo>
                  <a:lnTo>
                    <a:pt x="4620" y="3386"/>
                  </a:lnTo>
                  <a:cubicBezTo>
                    <a:pt x="4649" y="3401"/>
                    <a:pt x="4683" y="3411"/>
                    <a:pt x="4719" y="3411"/>
                  </a:cubicBezTo>
                  <a:cubicBezTo>
                    <a:pt x="4741" y="3411"/>
                    <a:pt x="4764" y="3407"/>
                    <a:pt x="4787" y="3398"/>
                  </a:cubicBezTo>
                  <a:lnTo>
                    <a:pt x="5001" y="3303"/>
                  </a:lnTo>
                  <a:lnTo>
                    <a:pt x="5132" y="3458"/>
                  </a:lnTo>
                  <a:cubicBezTo>
                    <a:pt x="5156" y="3506"/>
                    <a:pt x="5215" y="3517"/>
                    <a:pt x="5263" y="3517"/>
                  </a:cubicBezTo>
                  <a:lnTo>
                    <a:pt x="5668" y="3482"/>
                  </a:lnTo>
                  <a:lnTo>
                    <a:pt x="5679" y="3565"/>
                  </a:lnTo>
                  <a:cubicBezTo>
                    <a:pt x="5703" y="3601"/>
                    <a:pt x="5668" y="3636"/>
                    <a:pt x="5668" y="3648"/>
                  </a:cubicBezTo>
                  <a:cubicBezTo>
                    <a:pt x="5656" y="3660"/>
                    <a:pt x="5620" y="3696"/>
                    <a:pt x="5596" y="3696"/>
                  </a:cubicBezTo>
                  <a:lnTo>
                    <a:pt x="4894" y="3756"/>
                  </a:lnTo>
                  <a:cubicBezTo>
                    <a:pt x="4798" y="3756"/>
                    <a:pt x="4727" y="3815"/>
                    <a:pt x="4679" y="3875"/>
                  </a:cubicBezTo>
                  <a:cubicBezTo>
                    <a:pt x="4656" y="3934"/>
                    <a:pt x="4620" y="3994"/>
                    <a:pt x="4644" y="4053"/>
                  </a:cubicBezTo>
                  <a:lnTo>
                    <a:pt x="4179" y="3898"/>
                  </a:lnTo>
                  <a:cubicBezTo>
                    <a:pt x="4167" y="3898"/>
                    <a:pt x="4167" y="3887"/>
                    <a:pt x="4144" y="3875"/>
                  </a:cubicBezTo>
                  <a:cubicBezTo>
                    <a:pt x="4120" y="3696"/>
                    <a:pt x="3965" y="3577"/>
                    <a:pt x="3798" y="3577"/>
                  </a:cubicBezTo>
                  <a:lnTo>
                    <a:pt x="3774" y="3577"/>
                  </a:lnTo>
                  <a:lnTo>
                    <a:pt x="3274" y="3589"/>
                  </a:lnTo>
                  <a:lnTo>
                    <a:pt x="3393" y="3220"/>
                  </a:lnTo>
                  <a:cubicBezTo>
                    <a:pt x="3405" y="3184"/>
                    <a:pt x="3441" y="3172"/>
                    <a:pt x="3465" y="3160"/>
                  </a:cubicBezTo>
                  <a:lnTo>
                    <a:pt x="3834" y="3041"/>
                  </a:lnTo>
                  <a:close/>
                  <a:moveTo>
                    <a:pt x="7596" y="3601"/>
                  </a:moveTo>
                  <a:cubicBezTo>
                    <a:pt x="7620" y="3601"/>
                    <a:pt x="7656" y="3601"/>
                    <a:pt x="7692" y="3636"/>
                  </a:cubicBezTo>
                  <a:lnTo>
                    <a:pt x="8025" y="3958"/>
                  </a:lnTo>
                  <a:lnTo>
                    <a:pt x="8025" y="4256"/>
                  </a:lnTo>
                  <a:cubicBezTo>
                    <a:pt x="7977" y="5232"/>
                    <a:pt x="7584" y="6137"/>
                    <a:pt x="6906" y="6815"/>
                  </a:cubicBezTo>
                  <a:cubicBezTo>
                    <a:pt x="6799" y="6923"/>
                    <a:pt x="6692" y="7030"/>
                    <a:pt x="6572" y="7113"/>
                  </a:cubicBezTo>
                  <a:cubicBezTo>
                    <a:pt x="6632" y="7030"/>
                    <a:pt x="6680" y="6935"/>
                    <a:pt x="6727" y="6851"/>
                  </a:cubicBezTo>
                  <a:lnTo>
                    <a:pt x="7465" y="5125"/>
                  </a:lnTo>
                  <a:cubicBezTo>
                    <a:pt x="7501" y="5065"/>
                    <a:pt x="7489" y="5006"/>
                    <a:pt x="7454" y="4958"/>
                  </a:cubicBezTo>
                  <a:cubicBezTo>
                    <a:pt x="7418" y="4910"/>
                    <a:pt x="7358" y="4887"/>
                    <a:pt x="7299" y="4887"/>
                  </a:cubicBezTo>
                  <a:lnTo>
                    <a:pt x="7227" y="4887"/>
                  </a:lnTo>
                  <a:lnTo>
                    <a:pt x="7632" y="4077"/>
                  </a:lnTo>
                  <a:cubicBezTo>
                    <a:pt x="7704" y="3946"/>
                    <a:pt x="7668" y="3779"/>
                    <a:pt x="7525" y="3696"/>
                  </a:cubicBezTo>
                  <a:lnTo>
                    <a:pt x="7501" y="3660"/>
                  </a:lnTo>
                  <a:lnTo>
                    <a:pt x="7513" y="3648"/>
                  </a:lnTo>
                  <a:cubicBezTo>
                    <a:pt x="7537" y="3601"/>
                    <a:pt x="7573" y="3601"/>
                    <a:pt x="7596" y="3601"/>
                  </a:cubicBezTo>
                  <a:close/>
                  <a:moveTo>
                    <a:pt x="4239" y="1"/>
                  </a:moveTo>
                  <a:cubicBezTo>
                    <a:pt x="4176" y="1"/>
                    <a:pt x="4112" y="2"/>
                    <a:pt x="4048" y="5"/>
                  </a:cubicBezTo>
                  <a:cubicBezTo>
                    <a:pt x="3001" y="41"/>
                    <a:pt x="2000" y="481"/>
                    <a:pt x="1262" y="1220"/>
                  </a:cubicBezTo>
                  <a:cubicBezTo>
                    <a:pt x="512" y="1970"/>
                    <a:pt x="84" y="2946"/>
                    <a:pt x="36" y="4006"/>
                  </a:cubicBezTo>
                  <a:cubicBezTo>
                    <a:pt x="0" y="5041"/>
                    <a:pt x="334" y="6053"/>
                    <a:pt x="1012" y="6863"/>
                  </a:cubicBezTo>
                  <a:cubicBezTo>
                    <a:pt x="1036" y="6911"/>
                    <a:pt x="1084" y="6923"/>
                    <a:pt x="1131" y="6923"/>
                  </a:cubicBezTo>
                  <a:cubicBezTo>
                    <a:pt x="1155" y="6923"/>
                    <a:pt x="1203" y="6911"/>
                    <a:pt x="1227" y="6875"/>
                  </a:cubicBezTo>
                  <a:cubicBezTo>
                    <a:pt x="1310" y="6815"/>
                    <a:pt x="1310" y="6708"/>
                    <a:pt x="1250" y="6649"/>
                  </a:cubicBezTo>
                  <a:cubicBezTo>
                    <a:pt x="631" y="5922"/>
                    <a:pt x="310" y="4982"/>
                    <a:pt x="357" y="4017"/>
                  </a:cubicBezTo>
                  <a:cubicBezTo>
                    <a:pt x="393" y="3053"/>
                    <a:pt x="786" y="2148"/>
                    <a:pt x="1465" y="1458"/>
                  </a:cubicBezTo>
                  <a:cubicBezTo>
                    <a:pt x="2155" y="779"/>
                    <a:pt x="3060" y="374"/>
                    <a:pt x="4025" y="338"/>
                  </a:cubicBezTo>
                  <a:cubicBezTo>
                    <a:pt x="4081" y="335"/>
                    <a:pt x="4137" y="334"/>
                    <a:pt x="4192" y="334"/>
                  </a:cubicBezTo>
                  <a:cubicBezTo>
                    <a:pt x="4358" y="334"/>
                    <a:pt x="4519" y="347"/>
                    <a:pt x="4679" y="374"/>
                  </a:cubicBezTo>
                  <a:lnTo>
                    <a:pt x="4906" y="636"/>
                  </a:lnTo>
                  <a:lnTo>
                    <a:pt x="4822" y="862"/>
                  </a:lnTo>
                  <a:lnTo>
                    <a:pt x="4679" y="624"/>
                  </a:lnTo>
                  <a:cubicBezTo>
                    <a:pt x="4656" y="577"/>
                    <a:pt x="4596" y="541"/>
                    <a:pt x="4536" y="541"/>
                  </a:cubicBezTo>
                  <a:lnTo>
                    <a:pt x="4001" y="541"/>
                  </a:lnTo>
                  <a:cubicBezTo>
                    <a:pt x="3941" y="541"/>
                    <a:pt x="3882" y="565"/>
                    <a:pt x="3858" y="624"/>
                  </a:cubicBezTo>
                  <a:lnTo>
                    <a:pt x="3477" y="1327"/>
                  </a:lnTo>
                  <a:cubicBezTo>
                    <a:pt x="3441" y="1410"/>
                    <a:pt x="3441" y="1529"/>
                    <a:pt x="3477" y="1624"/>
                  </a:cubicBezTo>
                  <a:cubicBezTo>
                    <a:pt x="3524" y="1708"/>
                    <a:pt x="3632" y="1767"/>
                    <a:pt x="3739" y="1791"/>
                  </a:cubicBezTo>
                  <a:lnTo>
                    <a:pt x="4036" y="1815"/>
                  </a:lnTo>
                  <a:cubicBezTo>
                    <a:pt x="4096" y="1815"/>
                    <a:pt x="4155" y="1803"/>
                    <a:pt x="4179" y="1743"/>
                  </a:cubicBezTo>
                  <a:lnTo>
                    <a:pt x="4286" y="1577"/>
                  </a:lnTo>
                  <a:lnTo>
                    <a:pt x="4346" y="1648"/>
                  </a:lnTo>
                  <a:lnTo>
                    <a:pt x="4298" y="1934"/>
                  </a:lnTo>
                  <a:lnTo>
                    <a:pt x="3798" y="2005"/>
                  </a:lnTo>
                  <a:cubicBezTo>
                    <a:pt x="3763" y="2005"/>
                    <a:pt x="3751" y="2029"/>
                    <a:pt x="3715" y="2041"/>
                  </a:cubicBezTo>
                  <a:lnTo>
                    <a:pt x="3072" y="2517"/>
                  </a:lnTo>
                  <a:cubicBezTo>
                    <a:pt x="3048" y="2541"/>
                    <a:pt x="3024" y="2577"/>
                    <a:pt x="3024" y="2601"/>
                  </a:cubicBezTo>
                  <a:lnTo>
                    <a:pt x="2941" y="2898"/>
                  </a:lnTo>
                  <a:lnTo>
                    <a:pt x="2727" y="2874"/>
                  </a:lnTo>
                  <a:cubicBezTo>
                    <a:pt x="2716" y="2874"/>
                    <a:pt x="2706" y="2873"/>
                    <a:pt x="2696" y="2873"/>
                  </a:cubicBezTo>
                  <a:cubicBezTo>
                    <a:pt x="2565" y="2873"/>
                    <a:pt x="2449" y="2943"/>
                    <a:pt x="2405" y="3065"/>
                  </a:cubicBezTo>
                  <a:lnTo>
                    <a:pt x="2274" y="3422"/>
                  </a:lnTo>
                  <a:cubicBezTo>
                    <a:pt x="2250" y="3494"/>
                    <a:pt x="2250" y="3589"/>
                    <a:pt x="2286" y="3660"/>
                  </a:cubicBezTo>
                  <a:cubicBezTo>
                    <a:pt x="2334" y="3732"/>
                    <a:pt x="2393" y="3791"/>
                    <a:pt x="2465" y="3815"/>
                  </a:cubicBezTo>
                  <a:cubicBezTo>
                    <a:pt x="2322" y="3887"/>
                    <a:pt x="2215" y="4029"/>
                    <a:pt x="2203" y="4196"/>
                  </a:cubicBezTo>
                  <a:lnTo>
                    <a:pt x="2203" y="4268"/>
                  </a:lnTo>
                  <a:lnTo>
                    <a:pt x="1739" y="4791"/>
                  </a:lnTo>
                  <a:cubicBezTo>
                    <a:pt x="1667" y="4863"/>
                    <a:pt x="1631" y="4970"/>
                    <a:pt x="1631" y="5077"/>
                  </a:cubicBezTo>
                  <a:lnTo>
                    <a:pt x="1631" y="5684"/>
                  </a:lnTo>
                  <a:cubicBezTo>
                    <a:pt x="1631" y="5839"/>
                    <a:pt x="1691" y="5994"/>
                    <a:pt x="1810" y="6101"/>
                  </a:cubicBezTo>
                  <a:lnTo>
                    <a:pt x="2239" y="6518"/>
                  </a:lnTo>
                  <a:cubicBezTo>
                    <a:pt x="2334" y="6613"/>
                    <a:pt x="2465" y="6673"/>
                    <a:pt x="2596" y="6684"/>
                  </a:cubicBezTo>
                  <a:lnTo>
                    <a:pt x="3882" y="6792"/>
                  </a:lnTo>
                  <a:lnTo>
                    <a:pt x="3882" y="6827"/>
                  </a:lnTo>
                  <a:cubicBezTo>
                    <a:pt x="3870" y="6994"/>
                    <a:pt x="3929" y="7149"/>
                    <a:pt x="4060" y="7232"/>
                  </a:cubicBezTo>
                  <a:lnTo>
                    <a:pt x="4286" y="7399"/>
                  </a:lnTo>
                  <a:lnTo>
                    <a:pt x="4263" y="7446"/>
                  </a:lnTo>
                  <a:cubicBezTo>
                    <a:pt x="4203" y="7601"/>
                    <a:pt x="4263" y="7804"/>
                    <a:pt x="4406" y="7899"/>
                  </a:cubicBezTo>
                  <a:lnTo>
                    <a:pt x="4465" y="7958"/>
                  </a:lnTo>
                  <a:cubicBezTo>
                    <a:pt x="4406" y="7958"/>
                    <a:pt x="4358" y="7982"/>
                    <a:pt x="4298" y="7982"/>
                  </a:cubicBezTo>
                  <a:cubicBezTo>
                    <a:pt x="4250" y="7984"/>
                    <a:pt x="4202" y="7985"/>
                    <a:pt x="4153" y="7985"/>
                  </a:cubicBezTo>
                  <a:cubicBezTo>
                    <a:pt x="3241" y="7985"/>
                    <a:pt x="2368" y="7666"/>
                    <a:pt x="1667" y="7089"/>
                  </a:cubicBezTo>
                  <a:cubicBezTo>
                    <a:pt x="1630" y="7062"/>
                    <a:pt x="1590" y="7050"/>
                    <a:pt x="1553" y="7050"/>
                  </a:cubicBezTo>
                  <a:cubicBezTo>
                    <a:pt x="1508" y="7050"/>
                    <a:pt x="1467" y="7068"/>
                    <a:pt x="1441" y="7101"/>
                  </a:cubicBezTo>
                  <a:cubicBezTo>
                    <a:pt x="1381" y="7173"/>
                    <a:pt x="1393" y="7280"/>
                    <a:pt x="1453" y="7327"/>
                  </a:cubicBezTo>
                  <a:cubicBezTo>
                    <a:pt x="2215" y="7958"/>
                    <a:pt x="3155" y="8304"/>
                    <a:pt x="4132" y="8304"/>
                  </a:cubicBezTo>
                  <a:lnTo>
                    <a:pt x="4298" y="8304"/>
                  </a:lnTo>
                  <a:cubicBezTo>
                    <a:pt x="5334" y="8256"/>
                    <a:pt x="6334" y="7827"/>
                    <a:pt x="7084" y="7089"/>
                  </a:cubicBezTo>
                  <a:cubicBezTo>
                    <a:pt x="7823" y="6339"/>
                    <a:pt x="8251" y="5363"/>
                    <a:pt x="8299" y="4303"/>
                  </a:cubicBezTo>
                  <a:cubicBezTo>
                    <a:pt x="8394" y="3220"/>
                    <a:pt x="8049" y="2208"/>
                    <a:pt x="7382" y="1422"/>
                  </a:cubicBezTo>
                  <a:cubicBezTo>
                    <a:pt x="7350" y="1377"/>
                    <a:pt x="7304" y="1356"/>
                    <a:pt x="7258" y="1356"/>
                  </a:cubicBezTo>
                  <a:cubicBezTo>
                    <a:pt x="7220" y="1356"/>
                    <a:pt x="7183" y="1371"/>
                    <a:pt x="7156" y="1398"/>
                  </a:cubicBezTo>
                  <a:cubicBezTo>
                    <a:pt x="7084" y="1458"/>
                    <a:pt x="7084" y="1565"/>
                    <a:pt x="7144" y="1624"/>
                  </a:cubicBezTo>
                  <a:cubicBezTo>
                    <a:pt x="7584" y="2148"/>
                    <a:pt x="7870" y="2791"/>
                    <a:pt x="7989" y="3458"/>
                  </a:cubicBezTo>
                  <a:lnTo>
                    <a:pt x="7942" y="3410"/>
                  </a:lnTo>
                  <a:cubicBezTo>
                    <a:pt x="7867" y="3335"/>
                    <a:pt x="7754" y="3289"/>
                    <a:pt x="7628" y="3289"/>
                  </a:cubicBezTo>
                  <a:cubicBezTo>
                    <a:pt x="7614" y="3289"/>
                    <a:pt x="7599" y="3290"/>
                    <a:pt x="7584" y="3291"/>
                  </a:cubicBezTo>
                  <a:cubicBezTo>
                    <a:pt x="7454" y="3303"/>
                    <a:pt x="7334" y="3386"/>
                    <a:pt x="7263" y="3506"/>
                  </a:cubicBezTo>
                  <a:lnTo>
                    <a:pt x="7227" y="3541"/>
                  </a:lnTo>
                  <a:cubicBezTo>
                    <a:pt x="7156" y="3541"/>
                    <a:pt x="7084" y="3577"/>
                    <a:pt x="7025" y="3625"/>
                  </a:cubicBezTo>
                  <a:lnTo>
                    <a:pt x="6811" y="3363"/>
                  </a:lnTo>
                  <a:cubicBezTo>
                    <a:pt x="6779" y="3325"/>
                    <a:pt x="6739" y="3307"/>
                    <a:pt x="6698" y="3307"/>
                  </a:cubicBezTo>
                  <a:cubicBezTo>
                    <a:pt x="6661" y="3307"/>
                    <a:pt x="6625" y="3322"/>
                    <a:pt x="6596" y="3351"/>
                  </a:cubicBezTo>
                  <a:cubicBezTo>
                    <a:pt x="6513" y="3410"/>
                    <a:pt x="6513" y="3517"/>
                    <a:pt x="6572" y="3577"/>
                  </a:cubicBezTo>
                  <a:lnTo>
                    <a:pt x="6906" y="3958"/>
                  </a:lnTo>
                  <a:cubicBezTo>
                    <a:pt x="6930" y="3994"/>
                    <a:pt x="6977" y="4017"/>
                    <a:pt x="7025" y="4017"/>
                  </a:cubicBezTo>
                  <a:cubicBezTo>
                    <a:pt x="7073" y="4017"/>
                    <a:pt x="7108" y="4006"/>
                    <a:pt x="7144" y="3970"/>
                  </a:cubicBezTo>
                  <a:lnTo>
                    <a:pt x="7251" y="3875"/>
                  </a:lnTo>
                  <a:lnTo>
                    <a:pt x="7382" y="3958"/>
                  </a:lnTo>
                  <a:lnTo>
                    <a:pt x="6894" y="4934"/>
                  </a:lnTo>
                  <a:lnTo>
                    <a:pt x="6858" y="4934"/>
                  </a:lnTo>
                  <a:cubicBezTo>
                    <a:pt x="6834" y="4934"/>
                    <a:pt x="6787" y="4910"/>
                    <a:pt x="6775" y="4887"/>
                  </a:cubicBezTo>
                  <a:lnTo>
                    <a:pt x="6132" y="4101"/>
                  </a:lnTo>
                  <a:cubicBezTo>
                    <a:pt x="6098" y="4053"/>
                    <a:pt x="6049" y="4033"/>
                    <a:pt x="6001" y="4033"/>
                  </a:cubicBezTo>
                  <a:cubicBezTo>
                    <a:pt x="5966" y="4033"/>
                    <a:pt x="5931" y="4045"/>
                    <a:pt x="5906" y="4065"/>
                  </a:cubicBezTo>
                  <a:cubicBezTo>
                    <a:pt x="5834" y="4125"/>
                    <a:pt x="5834" y="4232"/>
                    <a:pt x="5882" y="4291"/>
                  </a:cubicBezTo>
                  <a:lnTo>
                    <a:pt x="6513" y="5077"/>
                  </a:lnTo>
                  <a:cubicBezTo>
                    <a:pt x="6608" y="5184"/>
                    <a:pt x="6739" y="5244"/>
                    <a:pt x="6894" y="5244"/>
                  </a:cubicBezTo>
                  <a:lnTo>
                    <a:pt x="7096" y="5232"/>
                  </a:lnTo>
                  <a:lnTo>
                    <a:pt x="6453" y="6720"/>
                  </a:lnTo>
                  <a:cubicBezTo>
                    <a:pt x="6418" y="6815"/>
                    <a:pt x="6346" y="6923"/>
                    <a:pt x="6275" y="7018"/>
                  </a:cubicBezTo>
                  <a:lnTo>
                    <a:pt x="5775" y="7625"/>
                  </a:lnTo>
                  <a:cubicBezTo>
                    <a:pt x="5513" y="7744"/>
                    <a:pt x="5251" y="7816"/>
                    <a:pt x="4965" y="7875"/>
                  </a:cubicBezTo>
                  <a:lnTo>
                    <a:pt x="4691" y="7625"/>
                  </a:lnTo>
                  <a:cubicBezTo>
                    <a:pt x="4656" y="7589"/>
                    <a:pt x="4644" y="7554"/>
                    <a:pt x="4656" y="7506"/>
                  </a:cubicBezTo>
                  <a:lnTo>
                    <a:pt x="4703" y="7339"/>
                  </a:lnTo>
                  <a:cubicBezTo>
                    <a:pt x="4715" y="7280"/>
                    <a:pt x="4703" y="7208"/>
                    <a:pt x="4644" y="7161"/>
                  </a:cubicBezTo>
                  <a:lnTo>
                    <a:pt x="4322" y="6923"/>
                  </a:lnTo>
                  <a:cubicBezTo>
                    <a:pt x="4298" y="6899"/>
                    <a:pt x="4286" y="6863"/>
                    <a:pt x="4286" y="6815"/>
                  </a:cubicBezTo>
                  <a:lnTo>
                    <a:pt x="4310" y="6613"/>
                  </a:lnTo>
                  <a:cubicBezTo>
                    <a:pt x="4310" y="6565"/>
                    <a:pt x="4310" y="6518"/>
                    <a:pt x="4286" y="6494"/>
                  </a:cubicBezTo>
                  <a:cubicBezTo>
                    <a:pt x="4251" y="6458"/>
                    <a:pt x="4203" y="6434"/>
                    <a:pt x="4167" y="6434"/>
                  </a:cubicBezTo>
                  <a:lnTo>
                    <a:pt x="2703" y="6315"/>
                  </a:lnTo>
                  <a:cubicBezTo>
                    <a:pt x="2643" y="6315"/>
                    <a:pt x="2596" y="6280"/>
                    <a:pt x="2560" y="6244"/>
                  </a:cubicBezTo>
                  <a:lnTo>
                    <a:pt x="2120" y="5827"/>
                  </a:lnTo>
                  <a:cubicBezTo>
                    <a:pt x="2084" y="5780"/>
                    <a:pt x="2048" y="5708"/>
                    <a:pt x="2048" y="5649"/>
                  </a:cubicBezTo>
                  <a:lnTo>
                    <a:pt x="2048" y="5030"/>
                  </a:lnTo>
                  <a:cubicBezTo>
                    <a:pt x="2048" y="5006"/>
                    <a:pt x="2060" y="4970"/>
                    <a:pt x="2084" y="4958"/>
                  </a:cubicBezTo>
                  <a:lnTo>
                    <a:pt x="2572" y="4398"/>
                  </a:lnTo>
                  <a:cubicBezTo>
                    <a:pt x="2596" y="4363"/>
                    <a:pt x="2620" y="4339"/>
                    <a:pt x="2620" y="4291"/>
                  </a:cubicBezTo>
                  <a:lnTo>
                    <a:pt x="2620" y="4160"/>
                  </a:lnTo>
                  <a:cubicBezTo>
                    <a:pt x="2620" y="4113"/>
                    <a:pt x="2643" y="4065"/>
                    <a:pt x="2691" y="4053"/>
                  </a:cubicBezTo>
                  <a:lnTo>
                    <a:pt x="3072" y="3887"/>
                  </a:lnTo>
                  <a:lnTo>
                    <a:pt x="3810" y="3875"/>
                  </a:lnTo>
                  <a:cubicBezTo>
                    <a:pt x="3822" y="3875"/>
                    <a:pt x="3834" y="3887"/>
                    <a:pt x="3834" y="3898"/>
                  </a:cubicBezTo>
                  <a:cubicBezTo>
                    <a:pt x="3846" y="4029"/>
                    <a:pt x="3953" y="4137"/>
                    <a:pt x="4072" y="4184"/>
                  </a:cubicBezTo>
                  <a:lnTo>
                    <a:pt x="4596" y="4363"/>
                  </a:lnTo>
                  <a:cubicBezTo>
                    <a:pt x="4628" y="4370"/>
                    <a:pt x="4661" y="4374"/>
                    <a:pt x="4693" y="4374"/>
                  </a:cubicBezTo>
                  <a:cubicBezTo>
                    <a:pt x="4766" y="4374"/>
                    <a:pt x="4836" y="4353"/>
                    <a:pt x="4894" y="4303"/>
                  </a:cubicBezTo>
                  <a:cubicBezTo>
                    <a:pt x="4953" y="4244"/>
                    <a:pt x="5001" y="4148"/>
                    <a:pt x="4989" y="4065"/>
                  </a:cubicBezTo>
                  <a:lnTo>
                    <a:pt x="5644" y="4017"/>
                  </a:lnTo>
                  <a:cubicBezTo>
                    <a:pt x="5751" y="4006"/>
                    <a:pt x="5882" y="3946"/>
                    <a:pt x="5953" y="3839"/>
                  </a:cubicBezTo>
                  <a:cubicBezTo>
                    <a:pt x="6025" y="3732"/>
                    <a:pt x="6060" y="3613"/>
                    <a:pt x="6025" y="3482"/>
                  </a:cubicBezTo>
                  <a:lnTo>
                    <a:pt x="6013" y="3398"/>
                  </a:lnTo>
                  <a:cubicBezTo>
                    <a:pt x="5980" y="3258"/>
                    <a:pt x="5870" y="3157"/>
                    <a:pt x="5725" y="3157"/>
                  </a:cubicBezTo>
                  <a:cubicBezTo>
                    <a:pt x="5710" y="3157"/>
                    <a:pt x="5695" y="3158"/>
                    <a:pt x="5679" y="3160"/>
                  </a:cubicBezTo>
                  <a:lnTo>
                    <a:pt x="5346" y="3184"/>
                  </a:lnTo>
                  <a:lnTo>
                    <a:pt x="5298" y="3125"/>
                  </a:lnTo>
                  <a:lnTo>
                    <a:pt x="5739" y="2684"/>
                  </a:lnTo>
                  <a:cubicBezTo>
                    <a:pt x="5799" y="2624"/>
                    <a:pt x="5799" y="2517"/>
                    <a:pt x="5739" y="2458"/>
                  </a:cubicBezTo>
                  <a:cubicBezTo>
                    <a:pt x="5709" y="2428"/>
                    <a:pt x="5671" y="2413"/>
                    <a:pt x="5632" y="2413"/>
                  </a:cubicBezTo>
                  <a:cubicBezTo>
                    <a:pt x="5593" y="2413"/>
                    <a:pt x="5554" y="2428"/>
                    <a:pt x="5525" y="2458"/>
                  </a:cubicBezTo>
                  <a:lnTo>
                    <a:pt x="4965" y="3005"/>
                  </a:lnTo>
                  <a:lnTo>
                    <a:pt x="4787" y="3077"/>
                  </a:lnTo>
                  <a:lnTo>
                    <a:pt x="4286" y="2696"/>
                  </a:lnTo>
                  <a:cubicBezTo>
                    <a:pt x="4251" y="2669"/>
                    <a:pt x="4208" y="2656"/>
                    <a:pt x="4169" y="2656"/>
                  </a:cubicBezTo>
                  <a:cubicBezTo>
                    <a:pt x="4156" y="2656"/>
                    <a:pt x="4144" y="2657"/>
                    <a:pt x="4132" y="2660"/>
                  </a:cubicBezTo>
                  <a:lnTo>
                    <a:pt x="3417" y="2886"/>
                  </a:lnTo>
                  <a:cubicBezTo>
                    <a:pt x="3405" y="2886"/>
                    <a:pt x="3370" y="2898"/>
                    <a:pt x="3358" y="2922"/>
                  </a:cubicBezTo>
                  <a:lnTo>
                    <a:pt x="3405" y="2708"/>
                  </a:lnTo>
                  <a:lnTo>
                    <a:pt x="3977" y="2291"/>
                  </a:lnTo>
                  <a:lnTo>
                    <a:pt x="4548" y="2208"/>
                  </a:lnTo>
                  <a:cubicBezTo>
                    <a:pt x="4632" y="2184"/>
                    <a:pt x="4691" y="2148"/>
                    <a:pt x="4691" y="2065"/>
                  </a:cubicBezTo>
                  <a:lnTo>
                    <a:pt x="4751" y="1589"/>
                  </a:lnTo>
                  <a:cubicBezTo>
                    <a:pt x="4751" y="1553"/>
                    <a:pt x="4751" y="1505"/>
                    <a:pt x="4715" y="1470"/>
                  </a:cubicBezTo>
                  <a:lnTo>
                    <a:pt x="4477" y="1172"/>
                  </a:lnTo>
                  <a:cubicBezTo>
                    <a:pt x="4441" y="1136"/>
                    <a:pt x="4406" y="1112"/>
                    <a:pt x="4346" y="1112"/>
                  </a:cubicBezTo>
                  <a:cubicBezTo>
                    <a:pt x="4298" y="1112"/>
                    <a:pt x="4239" y="1148"/>
                    <a:pt x="4215" y="1196"/>
                  </a:cubicBezTo>
                  <a:lnTo>
                    <a:pt x="4036" y="1446"/>
                  </a:lnTo>
                  <a:lnTo>
                    <a:pt x="3834" y="1434"/>
                  </a:lnTo>
                  <a:lnTo>
                    <a:pt x="4155" y="815"/>
                  </a:lnTo>
                  <a:lnTo>
                    <a:pt x="4477" y="815"/>
                  </a:lnTo>
                  <a:lnTo>
                    <a:pt x="4727" y="1267"/>
                  </a:lnTo>
                  <a:cubicBezTo>
                    <a:pt x="4763" y="1327"/>
                    <a:pt x="4822" y="1350"/>
                    <a:pt x="4882" y="1350"/>
                  </a:cubicBezTo>
                  <a:cubicBezTo>
                    <a:pt x="4941" y="1350"/>
                    <a:pt x="5001" y="1315"/>
                    <a:pt x="5025" y="1255"/>
                  </a:cubicBezTo>
                  <a:lnTo>
                    <a:pt x="5251" y="719"/>
                  </a:lnTo>
                  <a:cubicBezTo>
                    <a:pt x="5298" y="624"/>
                    <a:pt x="5287" y="505"/>
                    <a:pt x="5215" y="434"/>
                  </a:cubicBezTo>
                  <a:lnTo>
                    <a:pt x="5215" y="434"/>
                  </a:lnTo>
                  <a:cubicBezTo>
                    <a:pt x="5751" y="577"/>
                    <a:pt x="6263" y="839"/>
                    <a:pt x="6692" y="1208"/>
                  </a:cubicBezTo>
                  <a:cubicBezTo>
                    <a:pt x="6724" y="1234"/>
                    <a:pt x="6763" y="1247"/>
                    <a:pt x="6801" y="1247"/>
                  </a:cubicBezTo>
                  <a:cubicBezTo>
                    <a:pt x="6847" y="1247"/>
                    <a:pt x="6892" y="1228"/>
                    <a:pt x="6918" y="1196"/>
                  </a:cubicBezTo>
                  <a:cubicBezTo>
                    <a:pt x="6977" y="1112"/>
                    <a:pt x="6965" y="1017"/>
                    <a:pt x="6906" y="969"/>
                  </a:cubicBezTo>
                  <a:cubicBezTo>
                    <a:pt x="6157" y="343"/>
                    <a:pt x="5219" y="1"/>
                    <a:pt x="423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113" name="Google Shape;15113;p69"/>
          <p:cNvGrpSpPr/>
          <p:nvPr/>
        </p:nvGrpSpPr>
        <p:grpSpPr>
          <a:xfrm>
            <a:off x="8065100" y="2076374"/>
            <a:ext cx="255086" cy="301685"/>
            <a:chOff x="8065100" y="2000174"/>
            <a:chExt cx="255086" cy="301685"/>
          </a:xfrm>
        </p:grpSpPr>
        <p:sp>
          <p:nvSpPr>
            <p:cNvPr id="15114" name="Google Shape;15114;p69"/>
            <p:cNvSpPr/>
            <p:nvPr/>
          </p:nvSpPr>
          <p:spPr>
            <a:xfrm>
              <a:off x="8085185" y="2151016"/>
              <a:ext cx="65220" cy="150842"/>
            </a:xfrm>
            <a:custGeom>
              <a:avLst/>
              <a:gdLst/>
              <a:ahLst/>
              <a:cxnLst/>
              <a:rect l="l" t="t" r="r" b="b"/>
              <a:pathLst>
                <a:path w="2049" h="4739" extrusionOk="0">
                  <a:moveTo>
                    <a:pt x="1144" y="274"/>
                  </a:moveTo>
                  <a:cubicBezTo>
                    <a:pt x="1299" y="274"/>
                    <a:pt x="1453" y="405"/>
                    <a:pt x="1453" y="583"/>
                  </a:cubicBezTo>
                  <a:lnTo>
                    <a:pt x="1453" y="881"/>
                  </a:lnTo>
                  <a:cubicBezTo>
                    <a:pt x="1453" y="1155"/>
                    <a:pt x="1251" y="1345"/>
                    <a:pt x="989" y="1345"/>
                  </a:cubicBezTo>
                  <a:cubicBezTo>
                    <a:pt x="739" y="1345"/>
                    <a:pt x="537" y="1131"/>
                    <a:pt x="537" y="881"/>
                  </a:cubicBezTo>
                  <a:lnTo>
                    <a:pt x="537" y="583"/>
                  </a:lnTo>
                  <a:cubicBezTo>
                    <a:pt x="537" y="417"/>
                    <a:pt x="668" y="274"/>
                    <a:pt x="846" y="274"/>
                  </a:cubicBezTo>
                  <a:close/>
                  <a:moveTo>
                    <a:pt x="1144" y="1631"/>
                  </a:moveTo>
                  <a:lnTo>
                    <a:pt x="1144" y="1691"/>
                  </a:lnTo>
                  <a:cubicBezTo>
                    <a:pt x="1144" y="1726"/>
                    <a:pt x="1156" y="1786"/>
                    <a:pt x="1180" y="1834"/>
                  </a:cubicBezTo>
                  <a:lnTo>
                    <a:pt x="989" y="2024"/>
                  </a:lnTo>
                  <a:lnTo>
                    <a:pt x="787" y="1834"/>
                  </a:lnTo>
                  <a:cubicBezTo>
                    <a:pt x="810" y="1786"/>
                    <a:pt x="822" y="1738"/>
                    <a:pt x="822" y="1691"/>
                  </a:cubicBezTo>
                  <a:lnTo>
                    <a:pt x="822" y="1631"/>
                  </a:lnTo>
                  <a:close/>
                  <a:moveTo>
                    <a:pt x="858" y="0"/>
                  </a:moveTo>
                  <a:cubicBezTo>
                    <a:pt x="537" y="0"/>
                    <a:pt x="275" y="274"/>
                    <a:pt x="275" y="583"/>
                  </a:cubicBezTo>
                  <a:lnTo>
                    <a:pt x="275" y="881"/>
                  </a:lnTo>
                  <a:cubicBezTo>
                    <a:pt x="275" y="1119"/>
                    <a:pt x="394" y="1345"/>
                    <a:pt x="572" y="1476"/>
                  </a:cubicBezTo>
                  <a:lnTo>
                    <a:pt x="572" y="1691"/>
                  </a:lnTo>
                  <a:lnTo>
                    <a:pt x="572" y="1703"/>
                  </a:lnTo>
                  <a:lnTo>
                    <a:pt x="239" y="1881"/>
                  </a:lnTo>
                  <a:cubicBezTo>
                    <a:pt x="84" y="1953"/>
                    <a:pt x="1" y="2107"/>
                    <a:pt x="1" y="2262"/>
                  </a:cubicBezTo>
                  <a:lnTo>
                    <a:pt x="1" y="3572"/>
                  </a:lnTo>
                  <a:cubicBezTo>
                    <a:pt x="1" y="3691"/>
                    <a:pt x="25" y="3798"/>
                    <a:pt x="96" y="3905"/>
                  </a:cubicBezTo>
                  <a:lnTo>
                    <a:pt x="251" y="4132"/>
                  </a:lnTo>
                  <a:cubicBezTo>
                    <a:pt x="275" y="4167"/>
                    <a:pt x="298" y="4227"/>
                    <a:pt x="298" y="4286"/>
                  </a:cubicBezTo>
                  <a:lnTo>
                    <a:pt x="298" y="4608"/>
                  </a:lnTo>
                  <a:cubicBezTo>
                    <a:pt x="298" y="4679"/>
                    <a:pt x="358" y="4739"/>
                    <a:pt x="429" y="4739"/>
                  </a:cubicBezTo>
                  <a:cubicBezTo>
                    <a:pt x="501" y="4739"/>
                    <a:pt x="560" y="4679"/>
                    <a:pt x="560" y="4608"/>
                  </a:cubicBezTo>
                  <a:lnTo>
                    <a:pt x="560" y="4286"/>
                  </a:lnTo>
                  <a:cubicBezTo>
                    <a:pt x="560" y="4167"/>
                    <a:pt x="537" y="4072"/>
                    <a:pt x="453" y="3965"/>
                  </a:cubicBezTo>
                  <a:lnTo>
                    <a:pt x="310" y="3739"/>
                  </a:lnTo>
                  <a:cubicBezTo>
                    <a:pt x="275" y="3691"/>
                    <a:pt x="263" y="3631"/>
                    <a:pt x="263" y="3572"/>
                  </a:cubicBezTo>
                  <a:lnTo>
                    <a:pt x="263" y="2262"/>
                  </a:lnTo>
                  <a:cubicBezTo>
                    <a:pt x="263" y="2203"/>
                    <a:pt x="298" y="2143"/>
                    <a:pt x="358" y="2119"/>
                  </a:cubicBezTo>
                  <a:lnTo>
                    <a:pt x="596" y="2000"/>
                  </a:lnTo>
                  <a:lnTo>
                    <a:pt x="810" y="2227"/>
                  </a:lnTo>
                  <a:cubicBezTo>
                    <a:pt x="870" y="2286"/>
                    <a:pt x="953" y="2310"/>
                    <a:pt x="1025" y="2310"/>
                  </a:cubicBezTo>
                  <a:cubicBezTo>
                    <a:pt x="1096" y="2310"/>
                    <a:pt x="1168" y="2286"/>
                    <a:pt x="1227" y="2227"/>
                  </a:cubicBezTo>
                  <a:lnTo>
                    <a:pt x="1453" y="2000"/>
                  </a:lnTo>
                  <a:lnTo>
                    <a:pt x="1692" y="2119"/>
                  </a:lnTo>
                  <a:cubicBezTo>
                    <a:pt x="1751" y="2143"/>
                    <a:pt x="1787" y="2191"/>
                    <a:pt x="1787" y="2262"/>
                  </a:cubicBezTo>
                  <a:lnTo>
                    <a:pt x="1787" y="3572"/>
                  </a:lnTo>
                  <a:cubicBezTo>
                    <a:pt x="1787" y="3631"/>
                    <a:pt x="1763" y="3691"/>
                    <a:pt x="1739" y="3739"/>
                  </a:cubicBezTo>
                  <a:lnTo>
                    <a:pt x="1584" y="3965"/>
                  </a:lnTo>
                  <a:cubicBezTo>
                    <a:pt x="1525" y="4048"/>
                    <a:pt x="1489" y="4167"/>
                    <a:pt x="1489" y="4286"/>
                  </a:cubicBezTo>
                  <a:lnTo>
                    <a:pt x="1489" y="4608"/>
                  </a:lnTo>
                  <a:cubicBezTo>
                    <a:pt x="1489" y="4679"/>
                    <a:pt x="1549" y="4739"/>
                    <a:pt x="1620" y="4739"/>
                  </a:cubicBezTo>
                  <a:cubicBezTo>
                    <a:pt x="1692" y="4739"/>
                    <a:pt x="1751" y="4679"/>
                    <a:pt x="1751" y="4608"/>
                  </a:cubicBezTo>
                  <a:lnTo>
                    <a:pt x="1751" y="4286"/>
                  </a:lnTo>
                  <a:cubicBezTo>
                    <a:pt x="1751" y="4227"/>
                    <a:pt x="1763" y="4167"/>
                    <a:pt x="1799" y="4132"/>
                  </a:cubicBezTo>
                  <a:lnTo>
                    <a:pt x="1942" y="3905"/>
                  </a:lnTo>
                  <a:cubicBezTo>
                    <a:pt x="2001" y="3810"/>
                    <a:pt x="2049" y="3691"/>
                    <a:pt x="2049" y="3572"/>
                  </a:cubicBezTo>
                  <a:lnTo>
                    <a:pt x="2049" y="2262"/>
                  </a:lnTo>
                  <a:cubicBezTo>
                    <a:pt x="2025" y="2107"/>
                    <a:pt x="1930" y="1953"/>
                    <a:pt x="1787" y="1881"/>
                  </a:cubicBezTo>
                  <a:lnTo>
                    <a:pt x="1441" y="1703"/>
                  </a:lnTo>
                  <a:lnTo>
                    <a:pt x="1441" y="1691"/>
                  </a:lnTo>
                  <a:lnTo>
                    <a:pt x="1441" y="1476"/>
                  </a:lnTo>
                  <a:cubicBezTo>
                    <a:pt x="1620" y="1345"/>
                    <a:pt x="1739" y="1131"/>
                    <a:pt x="1739" y="881"/>
                  </a:cubicBezTo>
                  <a:lnTo>
                    <a:pt x="1739" y="583"/>
                  </a:lnTo>
                  <a:cubicBezTo>
                    <a:pt x="1739" y="262"/>
                    <a:pt x="1465" y="0"/>
                    <a:pt x="115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15" name="Google Shape;15115;p69"/>
            <p:cNvSpPr/>
            <p:nvPr/>
          </p:nvSpPr>
          <p:spPr>
            <a:xfrm>
              <a:off x="8161004" y="2151016"/>
              <a:ext cx="65188" cy="150842"/>
            </a:xfrm>
            <a:custGeom>
              <a:avLst/>
              <a:gdLst/>
              <a:ahLst/>
              <a:cxnLst/>
              <a:rect l="l" t="t" r="r" b="b"/>
              <a:pathLst>
                <a:path w="2048" h="4739" extrusionOk="0">
                  <a:moveTo>
                    <a:pt x="1143" y="274"/>
                  </a:moveTo>
                  <a:cubicBezTo>
                    <a:pt x="1298" y="274"/>
                    <a:pt x="1453" y="405"/>
                    <a:pt x="1453" y="583"/>
                  </a:cubicBezTo>
                  <a:lnTo>
                    <a:pt x="1453" y="881"/>
                  </a:lnTo>
                  <a:cubicBezTo>
                    <a:pt x="1441" y="1155"/>
                    <a:pt x="1250" y="1345"/>
                    <a:pt x="988" y="1345"/>
                  </a:cubicBezTo>
                  <a:cubicBezTo>
                    <a:pt x="738" y="1345"/>
                    <a:pt x="536" y="1131"/>
                    <a:pt x="536" y="881"/>
                  </a:cubicBezTo>
                  <a:lnTo>
                    <a:pt x="536" y="583"/>
                  </a:lnTo>
                  <a:cubicBezTo>
                    <a:pt x="536" y="417"/>
                    <a:pt x="667" y="274"/>
                    <a:pt x="845" y="274"/>
                  </a:cubicBezTo>
                  <a:close/>
                  <a:moveTo>
                    <a:pt x="1143" y="1631"/>
                  </a:moveTo>
                  <a:lnTo>
                    <a:pt x="1143" y="1691"/>
                  </a:lnTo>
                  <a:cubicBezTo>
                    <a:pt x="1143" y="1726"/>
                    <a:pt x="1155" y="1786"/>
                    <a:pt x="1179" y="1834"/>
                  </a:cubicBezTo>
                  <a:lnTo>
                    <a:pt x="988" y="2024"/>
                  </a:lnTo>
                  <a:lnTo>
                    <a:pt x="786" y="1834"/>
                  </a:lnTo>
                  <a:cubicBezTo>
                    <a:pt x="810" y="1786"/>
                    <a:pt x="822" y="1738"/>
                    <a:pt x="822" y="1691"/>
                  </a:cubicBezTo>
                  <a:lnTo>
                    <a:pt x="822" y="1631"/>
                  </a:lnTo>
                  <a:close/>
                  <a:moveTo>
                    <a:pt x="857" y="0"/>
                  </a:moveTo>
                  <a:cubicBezTo>
                    <a:pt x="536" y="0"/>
                    <a:pt x="274" y="274"/>
                    <a:pt x="274" y="583"/>
                  </a:cubicBezTo>
                  <a:lnTo>
                    <a:pt x="274" y="881"/>
                  </a:lnTo>
                  <a:cubicBezTo>
                    <a:pt x="274" y="1119"/>
                    <a:pt x="393" y="1345"/>
                    <a:pt x="572" y="1476"/>
                  </a:cubicBezTo>
                  <a:lnTo>
                    <a:pt x="572" y="1691"/>
                  </a:lnTo>
                  <a:lnTo>
                    <a:pt x="572" y="1703"/>
                  </a:lnTo>
                  <a:lnTo>
                    <a:pt x="238" y="1881"/>
                  </a:lnTo>
                  <a:cubicBezTo>
                    <a:pt x="83" y="1953"/>
                    <a:pt x="0" y="2107"/>
                    <a:pt x="0" y="2262"/>
                  </a:cubicBezTo>
                  <a:lnTo>
                    <a:pt x="0" y="3572"/>
                  </a:lnTo>
                  <a:cubicBezTo>
                    <a:pt x="0" y="3691"/>
                    <a:pt x="24" y="3798"/>
                    <a:pt x="95" y="3905"/>
                  </a:cubicBezTo>
                  <a:lnTo>
                    <a:pt x="250" y="4132"/>
                  </a:lnTo>
                  <a:cubicBezTo>
                    <a:pt x="274" y="4167"/>
                    <a:pt x="298" y="4227"/>
                    <a:pt x="298" y="4286"/>
                  </a:cubicBezTo>
                  <a:lnTo>
                    <a:pt x="298" y="4608"/>
                  </a:lnTo>
                  <a:cubicBezTo>
                    <a:pt x="298" y="4679"/>
                    <a:pt x="357" y="4739"/>
                    <a:pt x="429" y="4739"/>
                  </a:cubicBezTo>
                  <a:cubicBezTo>
                    <a:pt x="500" y="4739"/>
                    <a:pt x="560" y="4679"/>
                    <a:pt x="560" y="4608"/>
                  </a:cubicBezTo>
                  <a:lnTo>
                    <a:pt x="560" y="4286"/>
                  </a:lnTo>
                  <a:cubicBezTo>
                    <a:pt x="560" y="4167"/>
                    <a:pt x="536" y="4072"/>
                    <a:pt x="453" y="3965"/>
                  </a:cubicBezTo>
                  <a:lnTo>
                    <a:pt x="310" y="3739"/>
                  </a:lnTo>
                  <a:cubicBezTo>
                    <a:pt x="274" y="3691"/>
                    <a:pt x="262" y="3631"/>
                    <a:pt x="262" y="3572"/>
                  </a:cubicBezTo>
                  <a:lnTo>
                    <a:pt x="262" y="2262"/>
                  </a:lnTo>
                  <a:cubicBezTo>
                    <a:pt x="262" y="2203"/>
                    <a:pt x="298" y="2143"/>
                    <a:pt x="357" y="2119"/>
                  </a:cubicBezTo>
                  <a:lnTo>
                    <a:pt x="595" y="2000"/>
                  </a:lnTo>
                  <a:lnTo>
                    <a:pt x="810" y="2227"/>
                  </a:lnTo>
                  <a:cubicBezTo>
                    <a:pt x="869" y="2286"/>
                    <a:pt x="953" y="2310"/>
                    <a:pt x="1024" y="2310"/>
                  </a:cubicBezTo>
                  <a:cubicBezTo>
                    <a:pt x="1095" y="2310"/>
                    <a:pt x="1167" y="2286"/>
                    <a:pt x="1226" y="2227"/>
                  </a:cubicBezTo>
                  <a:lnTo>
                    <a:pt x="1453" y="2000"/>
                  </a:lnTo>
                  <a:lnTo>
                    <a:pt x="1691" y="2119"/>
                  </a:lnTo>
                  <a:cubicBezTo>
                    <a:pt x="1750" y="2143"/>
                    <a:pt x="1786" y="2191"/>
                    <a:pt x="1786" y="2262"/>
                  </a:cubicBezTo>
                  <a:lnTo>
                    <a:pt x="1786" y="3572"/>
                  </a:lnTo>
                  <a:cubicBezTo>
                    <a:pt x="1786" y="3631"/>
                    <a:pt x="1762" y="3691"/>
                    <a:pt x="1738" y="3739"/>
                  </a:cubicBezTo>
                  <a:lnTo>
                    <a:pt x="1584" y="3965"/>
                  </a:lnTo>
                  <a:cubicBezTo>
                    <a:pt x="1524" y="4048"/>
                    <a:pt x="1488" y="4167"/>
                    <a:pt x="1488" y="4286"/>
                  </a:cubicBezTo>
                  <a:lnTo>
                    <a:pt x="1488" y="4608"/>
                  </a:lnTo>
                  <a:cubicBezTo>
                    <a:pt x="1488" y="4679"/>
                    <a:pt x="1548" y="4739"/>
                    <a:pt x="1619" y="4739"/>
                  </a:cubicBezTo>
                  <a:cubicBezTo>
                    <a:pt x="1691" y="4739"/>
                    <a:pt x="1750" y="4679"/>
                    <a:pt x="1750" y="4608"/>
                  </a:cubicBezTo>
                  <a:lnTo>
                    <a:pt x="1750" y="4286"/>
                  </a:lnTo>
                  <a:cubicBezTo>
                    <a:pt x="1750" y="4227"/>
                    <a:pt x="1762" y="4167"/>
                    <a:pt x="1798" y="4132"/>
                  </a:cubicBezTo>
                  <a:lnTo>
                    <a:pt x="1941" y="3905"/>
                  </a:lnTo>
                  <a:cubicBezTo>
                    <a:pt x="2000" y="3810"/>
                    <a:pt x="2048" y="3691"/>
                    <a:pt x="2048" y="3572"/>
                  </a:cubicBezTo>
                  <a:lnTo>
                    <a:pt x="2048" y="2262"/>
                  </a:lnTo>
                  <a:cubicBezTo>
                    <a:pt x="2024" y="2107"/>
                    <a:pt x="1929" y="1953"/>
                    <a:pt x="1786" y="1881"/>
                  </a:cubicBezTo>
                  <a:lnTo>
                    <a:pt x="1441" y="1703"/>
                  </a:lnTo>
                  <a:lnTo>
                    <a:pt x="1441" y="1691"/>
                  </a:lnTo>
                  <a:lnTo>
                    <a:pt x="1441" y="1476"/>
                  </a:lnTo>
                  <a:cubicBezTo>
                    <a:pt x="1619" y="1345"/>
                    <a:pt x="1738" y="1131"/>
                    <a:pt x="1738" y="881"/>
                  </a:cubicBezTo>
                  <a:lnTo>
                    <a:pt x="1738" y="583"/>
                  </a:lnTo>
                  <a:cubicBezTo>
                    <a:pt x="1738" y="262"/>
                    <a:pt x="1465" y="0"/>
                    <a:pt x="1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16" name="Google Shape;15116;p69"/>
            <p:cNvSpPr/>
            <p:nvPr/>
          </p:nvSpPr>
          <p:spPr>
            <a:xfrm>
              <a:off x="8236791" y="2151016"/>
              <a:ext cx="65220" cy="150842"/>
            </a:xfrm>
            <a:custGeom>
              <a:avLst/>
              <a:gdLst/>
              <a:ahLst/>
              <a:cxnLst/>
              <a:rect l="l" t="t" r="r" b="b"/>
              <a:pathLst>
                <a:path w="2049" h="4739" extrusionOk="0">
                  <a:moveTo>
                    <a:pt x="1143" y="274"/>
                  </a:moveTo>
                  <a:cubicBezTo>
                    <a:pt x="1298" y="274"/>
                    <a:pt x="1453" y="405"/>
                    <a:pt x="1453" y="583"/>
                  </a:cubicBezTo>
                  <a:lnTo>
                    <a:pt x="1453" y="881"/>
                  </a:lnTo>
                  <a:cubicBezTo>
                    <a:pt x="1441" y="1155"/>
                    <a:pt x="1250" y="1345"/>
                    <a:pt x="989" y="1345"/>
                  </a:cubicBezTo>
                  <a:cubicBezTo>
                    <a:pt x="739" y="1345"/>
                    <a:pt x="536" y="1131"/>
                    <a:pt x="536" y="881"/>
                  </a:cubicBezTo>
                  <a:lnTo>
                    <a:pt x="536" y="583"/>
                  </a:lnTo>
                  <a:cubicBezTo>
                    <a:pt x="536" y="417"/>
                    <a:pt x="667" y="274"/>
                    <a:pt x="846" y="274"/>
                  </a:cubicBezTo>
                  <a:close/>
                  <a:moveTo>
                    <a:pt x="1143" y="1631"/>
                  </a:moveTo>
                  <a:lnTo>
                    <a:pt x="1143" y="1691"/>
                  </a:lnTo>
                  <a:cubicBezTo>
                    <a:pt x="1143" y="1726"/>
                    <a:pt x="1155" y="1786"/>
                    <a:pt x="1179" y="1834"/>
                  </a:cubicBezTo>
                  <a:lnTo>
                    <a:pt x="989" y="2024"/>
                  </a:lnTo>
                  <a:lnTo>
                    <a:pt x="786" y="1834"/>
                  </a:lnTo>
                  <a:cubicBezTo>
                    <a:pt x="810" y="1786"/>
                    <a:pt x="822" y="1738"/>
                    <a:pt x="822" y="1691"/>
                  </a:cubicBezTo>
                  <a:lnTo>
                    <a:pt x="822" y="1631"/>
                  </a:lnTo>
                  <a:close/>
                  <a:moveTo>
                    <a:pt x="858" y="0"/>
                  </a:moveTo>
                  <a:cubicBezTo>
                    <a:pt x="536" y="0"/>
                    <a:pt x="274" y="274"/>
                    <a:pt x="274" y="583"/>
                  </a:cubicBezTo>
                  <a:lnTo>
                    <a:pt x="274" y="881"/>
                  </a:lnTo>
                  <a:cubicBezTo>
                    <a:pt x="274" y="1119"/>
                    <a:pt x="393" y="1345"/>
                    <a:pt x="572" y="1476"/>
                  </a:cubicBezTo>
                  <a:lnTo>
                    <a:pt x="572" y="1691"/>
                  </a:lnTo>
                  <a:lnTo>
                    <a:pt x="572" y="1703"/>
                  </a:lnTo>
                  <a:lnTo>
                    <a:pt x="238" y="1881"/>
                  </a:lnTo>
                  <a:cubicBezTo>
                    <a:pt x="84" y="1953"/>
                    <a:pt x="0" y="2107"/>
                    <a:pt x="0" y="2262"/>
                  </a:cubicBezTo>
                  <a:lnTo>
                    <a:pt x="0" y="3572"/>
                  </a:lnTo>
                  <a:cubicBezTo>
                    <a:pt x="0" y="3691"/>
                    <a:pt x="24" y="3798"/>
                    <a:pt x="96" y="3905"/>
                  </a:cubicBezTo>
                  <a:lnTo>
                    <a:pt x="250" y="4132"/>
                  </a:lnTo>
                  <a:cubicBezTo>
                    <a:pt x="274" y="4167"/>
                    <a:pt x="298" y="4227"/>
                    <a:pt x="298" y="4286"/>
                  </a:cubicBezTo>
                  <a:lnTo>
                    <a:pt x="298" y="4608"/>
                  </a:lnTo>
                  <a:cubicBezTo>
                    <a:pt x="298" y="4679"/>
                    <a:pt x="358" y="4739"/>
                    <a:pt x="429" y="4739"/>
                  </a:cubicBezTo>
                  <a:cubicBezTo>
                    <a:pt x="500" y="4739"/>
                    <a:pt x="560" y="4679"/>
                    <a:pt x="560" y="4608"/>
                  </a:cubicBezTo>
                  <a:lnTo>
                    <a:pt x="560" y="4286"/>
                  </a:lnTo>
                  <a:cubicBezTo>
                    <a:pt x="560" y="4167"/>
                    <a:pt x="536" y="4072"/>
                    <a:pt x="453" y="3965"/>
                  </a:cubicBezTo>
                  <a:lnTo>
                    <a:pt x="310" y="3739"/>
                  </a:lnTo>
                  <a:cubicBezTo>
                    <a:pt x="274" y="3691"/>
                    <a:pt x="262" y="3631"/>
                    <a:pt x="262" y="3572"/>
                  </a:cubicBezTo>
                  <a:lnTo>
                    <a:pt x="262" y="2262"/>
                  </a:lnTo>
                  <a:cubicBezTo>
                    <a:pt x="262" y="2203"/>
                    <a:pt x="298" y="2143"/>
                    <a:pt x="358" y="2119"/>
                  </a:cubicBezTo>
                  <a:lnTo>
                    <a:pt x="596" y="2000"/>
                  </a:lnTo>
                  <a:lnTo>
                    <a:pt x="810" y="2227"/>
                  </a:lnTo>
                  <a:cubicBezTo>
                    <a:pt x="869" y="2286"/>
                    <a:pt x="953" y="2310"/>
                    <a:pt x="1024" y="2310"/>
                  </a:cubicBezTo>
                  <a:cubicBezTo>
                    <a:pt x="1096" y="2310"/>
                    <a:pt x="1167" y="2286"/>
                    <a:pt x="1227" y="2227"/>
                  </a:cubicBezTo>
                  <a:lnTo>
                    <a:pt x="1453" y="2000"/>
                  </a:lnTo>
                  <a:lnTo>
                    <a:pt x="1691" y="2119"/>
                  </a:lnTo>
                  <a:cubicBezTo>
                    <a:pt x="1751" y="2143"/>
                    <a:pt x="1786" y="2191"/>
                    <a:pt x="1786" y="2262"/>
                  </a:cubicBezTo>
                  <a:lnTo>
                    <a:pt x="1786" y="3572"/>
                  </a:lnTo>
                  <a:cubicBezTo>
                    <a:pt x="1786" y="3631"/>
                    <a:pt x="1762" y="3691"/>
                    <a:pt x="1739" y="3739"/>
                  </a:cubicBezTo>
                  <a:lnTo>
                    <a:pt x="1584" y="3965"/>
                  </a:lnTo>
                  <a:cubicBezTo>
                    <a:pt x="1524" y="4048"/>
                    <a:pt x="1489" y="4167"/>
                    <a:pt x="1489" y="4286"/>
                  </a:cubicBezTo>
                  <a:lnTo>
                    <a:pt x="1489" y="4608"/>
                  </a:lnTo>
                  <a:cubicBezTo>
                    <a:pt x="1489" y="4679"/>
                    <a:pt x="1548" y="4739"/>
                    <a:pt x="1620" y="4739"/>
                  </a:cubicBezTo>
                  <a:cubicBezTo>
                    <a:pt x="1691" y="4739"/>
                    <a:pt x="1751" y="4679"/>
                    <a:pt x="1751" y="4608"/>
                  </a:cubicBezTo>
                  <a:lnTo>
                    <a:pt x="1751" y="4286"/>
                  </a:lnTo>
                  <a:cubicBezTo>
                    <a:pt x="1751" y="4227"/>
                    <a:pt x="1762" y="4167"/>
                    <a:pt x="1798" y="4132"/>
                  </a:cubicBezTo>
                  <a:lnTo>
                    <a:pt x="1941" y="3905"/>
                  </a:lnTo>
                  <a:cubicBezTo>
                    <a:pt x="2001" y="3810"/>
                    <a:pt x="2048" y="3691"/>
                    <a:pt x="2048" y="3572"/>
                  </a:cubicBezTo>
                  <a:lnTo>
                    <a:pt x="2048" y="2262"/>
                  </a:lnTo>
                  <a:cubicBezTo>
                    <a:pt x="2024" y="2107"/>
                    <a:pt x="1929" y="1953"/>
                    <a:pt x="1786" y="1881"/>
                  </a:cubicBezTo>
                  <a:lnTo>
                    <a:pt x="1441" y="1703"/>
                  </a:lnTo>
                  <a:lnTo>
                    <a:pt x="1441" y="1691"/>
                  </a:lnTo>
                  <a:lnTo>
                    <a:pt x="1441" y="1476"/>
                  </a:lnTo>
                  <a:cubicBezTo>
                    <a:pt x="1620" y="1345"/>
                    <a:pt x="1739" y="1131"/>
                    <a:pt x="1739" y="881"/>
                  </a:cubicBezTo>
                  <a:lnTo>
                    <a:pt x="1739" y="583"/>
                  </a:lnTo>
                  <a:cubicBezTo>
                    <a:pt x="1739" y="262"/>
                    <a:pt x="1465" y="0"/>
                    <a:pt x="1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17" name="Google Shape;15117;p69"/>
            <p:cNvSpPr/>
            <p:nvPr/>
          </p:nvSpPr>
          <p:spPr>
            <a:xfrm>
              <a:off x="8065100" y="2000174"/>
              <a:ext cx="255086" cy="178916"/>
            </a:xfrm>
            <a:custGeom>
              <a:avLst/>
              <a:gdLst/>
              <a:ahLst/>
              <a:cxnLst/>
              <a:rect l="l" t="t" r="r" b="b"/>
              <a:pathLst>
                <a:path w="8014" h="5621" extrusionOk="0">
                  <a:moveTo>
                    <a:pt x="2680" y="512"/>
                  </a:moveTo>
                  <a:lnTo>
                    <a:pt x="2680" y="512"/>
                  </a:lnTo>
                  <a:cubicBezTo>
                    <a:pt x="2477" y="691"/>
                    <a:pt x="2275" y="917"/>
                    <a:pt x="2096" y="1191"/>
                  </a:cubicBezTo>
                  <a:cubicBezTo>
                    <a:pt x="1977" y="1370"/>
                    <a:pt x="1882" y="1572"/>
                    <a:pt x="1787" y="1786"/>
                  </a:cubicBezTo>
                  <a:lnTo>
                    <a:pt x="1013" y="1786"/>
                  </a:lnTo>
                  <a:cubicBezTo>
                    <a:pt x="1430" y="1215"/>
                    <a:pt x="2013" y="774"/>
                    <a:pt x="2680" y="512"/>
                  </a:cubicBezTo>
                  <a:close/>
                  <a:moveTo>
                    <a:pt x="3870" y="274"/>
                  </a:moveTo>
                  <a:lnTo>
                    <a:pt x="3870" y="1786"/>
                  </a:lnTo>
                  <a:lnTo>
                    <a:pt x="2096" y="1786"/>
                  </a:lnTo>
                  <a:cubicBezTo>
                    <a:pt x="2513" y="917"/>
                    <a:pt x="3156" y="346"/>
                    <a:pt x="3870" y="274"/>
                  </a:cubicBezTo>
                  <a:close/>
                  <a:moveTo>
                    <a:pt x="4144" y="274"/>
                  </a:moveTo>
                  <a:cubicBezTo>
                    <a:pt x="4870" y="334"/>
                    <a:pt x="5513" y="917"/>
                    <a:pt x="5906" y="1786"/>
                  </a:cubicBezTo>
                  <a:lnTo>
                    <a:pt x="4144" y="1786"/>
                  </a:lnTo>
                  <a:lnTo>
                    <a:pt x="4144" y="274"/>
                  </a:lnTo>
                  <a:close/>
                  <a:moveTo>
                    <a:pt x="5335" y="512"/>
                  </a:moveTo>
                  <a:lnTo>
                    <a:pt x="5335" y="512"/>
                  </a:lnTo>
                  <a:cubicBezTo>
                    <a:pt x="6002" y="774"/>
                    <a:pt x="6561" y="1215"/>
                    <a:pt x="7002" y="1786"/>
                  </a:cubicBezTo>
                  <a:lnTo>
                    <a:pt x="6228" y="1786"/>
                  </a:lnTo>
                  <a:cubicBezTo>
                    <a:pt x="6133" y="1572"/>
                    <a:pt x="6025" y="1382"/>
                    <a:pt x="5906" y="1191"/>
                  </a:cubicBezTo>
                  <a:cubicBezTo>
                    <a:pt x="5728" y="917"/>
                    <a:pt x="5537" y="691"/>
                    <a:pt x="5335" y="512"/>
                  </a:cubicBezTo>
                  <a:close/>
                  <a:moveTo>
                    <a:pt x="1680" y="2048"/>
                  </a:moveTo>
                  <a:cubicBezTo>
                    <a:pt x="1465" y="2596"/>
                    <a:pt x="1358" y="3215"/>
                    <a:pt x="1346" y="3846"/>
                  </a:cubicBezTo>
                  <a:lnTo>
                    <a:pt x="287" y="3846"/>
                  </a:lnTo>
                  <a:cubicBezTo>
                    <a:pt x="310" y="3191"/>
                    <a:pt x="513" y="2572"/>
                    <a:pt x="834" y="2048"/>
                  </a:cubicBezTo>
                  <a:close/>
                  <a:moveTo>
                    <a:pt x="3870" y="2048"/>
                  </a:moveTo>
                  <a:lnTo>
                    <a:pt x="3870" y="3846"/>
                  </a:lnTo>
                  <a:lnTo>
                    <a:pt x="1620" y="3846"/>
                  </a:lnTo>
                  <a:cubicBezTo>
                    <a:pt x="1644" y="3191"/>
                    <a:pt x="1763" y="2572"/>
                    <a:pt x="1965" y="2048"/>
                  </a:cubicBezTo>
                  <a:close/>
                  <a:moveTo>
                    <a:pt x="6049" y="2048"/>
                  </a:moveTo>
                  <a:cubicBezTo>
                    <a:pt x="6252" y="2584"/>
                    <a:pt x="6371" y="3191"/>
                    <a:pt x="6383" y="3846"/>
                  </a:cubicBezTo>
                  <a:lnTo>
                    <a:pt x="4144" y="3846"/>
                  </a:lnTo>
                  <a:lnTo>
                    <a:pt x="4144" y="2048"/>
                  </a:lnTo>
                  <a:close/>
                  <a:moveTo>
                    <a:pt x="7192" y="2048"/>
                  </a:moveTo>
                  <a:cubicBezTo>
                    <a:pt x="7514" y="2584"/>
                    <a:pt x="7716" y="3191"/>
                    <a:pt x="7740" y="3846"/>
                  </a:cubicBezTo>
                  <a:lnTo>
                    <a:pt x="6668" y="3846"/>
                  </a:lnTo>
                  <a:cubicBezTo>
                    <a:pt x="6656" y="3215"/>
                    <a:pt x="6537" y="2596"/>
                    <a:pt x="6347" y="2048"/>
                  </a:cubicBezTo>
                  <a:close/>
                  <a:moveTo>
                    <a:pt x="4001" y="0"/>
                  </a:moveTo>
                  <a:cubicBezTo>
                    <a:pt x="2930" y="0"/>
                    <a:pt x="1930" y="417"/>
                    <a:pt x="1180" y="1167"/>
                  </a:cubicBezTo>
                  <a:cubicBezTo>
                    <a:pt x="418" y="1929"/>
                    <a:pt x="1" y="2929"/>
                    <a:pt x="1" y="4001"/>
                  </a:cubicBezTo>
                  <a:cubicBezTo>
                    <a:pt x="1" y="4537"/>
                    <a:pt x="108" y="5061"/>
                    <a:pt x="310" y="5537"/>
                  </a:cubicBezTo>
                  <a:cubicBezTo>
                    <a:pt x="337" y="5590"/>
                    <a:pt x="384" y="5617"/>
                    <a:pt x="436" y="5617"/>
                  </a:cubicBezTo>
                  <a:cubicBezTo>
                    <a:pt x="453" y="5617"/>
                    <a:pt x="471" y="5614"/>
                    <a:pt x="489" y="5608"/>
                  </a:cubicBezTo>
                  <a:cubicBezTo>
                    <a:pt x="560" y="5573"/>
                    <a:pt x="596" y="5501"/>
                    <a:pt x="560" y="5430"/>
                  </a:cubicBezTo>
                  <a:cubicBezTo>
                    <a:pt x="382" y="5013"/>
                    <a:pt x="298" y="4584"/>
                    <a:pt x="287" y="4132"/>
                  </a:cubicBezTo>
                  <a:lnTo>
                    <a:pt x="1334" y="4132"/>
                  </a:lnTo>
                  <a:lnTo>
                    <a:pt x="1334" y="4299"/>
                  </a:lnTo>
                  <a:cubicBezTo>
                    <a:pt x="1334" y="4370"/>
                    <a:pt x="1418" y="4430"/>
                    <a:pt x="1489" y="4430"/>
                  </a:cubicBezTo>
                  <a:cubicBezTo>
                    <a:pt x="1561" y="4430"/>
                    <a:pt x="1620" y="4358"/>
                    <a:pt x="1620" y="4287"/>
                  </a:cubicBezTo>
                  <a:lnTo>
                    <a:pt x="1620" y="4132"/>
                  </a:lnTo>
                  <a:lnTo>
                    <a:pt x="3870" y="4132"/>
                  </a:lnTo>
                  <a:lnTo>
                    <a:pt x="3870" y="4299"/>
                  </a:lnTo>
                  <a:cubicBezTo>
                    <a:pt x="3870" y="4370"/>
                    <a:pt x="3930" y="4430"/>
                    <a:pt x="4001" y="4430"/>
                  </a:cubicBezTo>
                  <a:cubicBezTo>
                    <a:pt x="4073" y="4430"/>
                    <a:pt x="4132" y="4370"/>
                    <a:pt x="4132" y="4299"/>
                  </a:cubicBezTo>
                  <a:lnTo>
                    <a:pt x="4132" y="4132"/>
                  </a:lnTo>
                  <a:lnTo>
                    <a:pt x="6383" y="4132"/>
                  </a:lnTo>
                  <a:lnTo>
                    <a:pt x="6383" y="4287"/>
                  </a:lnTo>
                  <a:cubicBezTo>
                    <a:pt x="6383" y="4358"/>
                    <a:pt x="6442" y="4430"/>
                    <a:pt x="6514" y="4430"/>
                  </a:cubicBezTo>
                  <a:cubicBezTo>
                    <a:pt x="6597" y="4430"/>
                    <a:pt x="6656" y="4370"/>
                    <a:pt x="6656" y="4299"/>
                  </a:cubicBezTo>
                  <a:lnTo>
                    <a:pt x="6656" y="4132"/>
                  </a:lnTo>
                  <a:lnTo>
                    <a:pt x="7704" y="4132"/>
                  </a:lnTo>
                  <a:cubicBezTo>
                    <a:pt x="7692" y="4584"/>
                    <a:pt x="7609" y="5013"/>
                    <a:pt x="7430" y="5430"/>
                  </a:cubicBezTo>
                  <a:cubicBezTo>
                    <a:pt x="7395" y="5501"/>
                    <a:pt x="7430" y="5573"/>
                    <a:pt x="7502" y="5608"/>
                  </a:cubicBezTo>
                  <a:cubicBezTo>
                    <a:pt x="7514" y="5608"/>
                    <a:pt x="7526" y="5620"/>
                    <a:pt x="7561" y="5620"/>
                  </a:cubicBezTo>
                  <a:cubicBezTo>
                    <a:pt x="7621" y="5620"/>
                    <a:pt x="7668" y="5596"/>
                    <a:pt x="7692" y="5537"/>
                  </a:cubicBezTo>
                  <a:cubicBezTo>
                    <a:pt x="7907" y="5037"/>
                    <a:pt x="8002" y="4525"/>
                    <a:pt x="8002" y="4001"/>
                  </a:cubicBezTo>
                  <a:cubicBezTo>
                    <a:pt x="8014" y="2929"/>
                    <a:pt x="7597" y="1917"/>
                    <a:pt x="6835" y="1167"/>
                  </a:cubicBezTo>
                  <a:cubicBezTo>
                    <a:pt x="6073" y="417"/>
                    <a:pt x="5073" y="0"/>
                    <a:pt x="400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118" name="Google Shape;15118;p69"/>
          <p:cNvGrpSpPr/>
          <p:nvPr/>
        </p:nvGrpSpPr>
        <p:grpSpPr>
          <a:xfrm>
            <a:off x="6633705" y="2045308"/>
            <a:ext cx="249420" cy="363849"/>
            <a:chOff x="6633705" y="1969108"/>
            <a:chExt cx="249420" cy="363849"/>
          </a:xfrm>
        </p:grpSpPr>
        <p:sp>
          <p:nvSpPr>
            <p:cNvPr id="15119" name="Google Shape;15119;p69"/>
            <p:cNvSpPr/>
            <p:nvPr/>
          </p:nvSpPr>
          <p:spPr>
            <a:xfrm>
              <a:off x="6678426" y="1969108"/>
              <a:ext cx="159214" cy="238407"/>
            </a:xfrm>
            <a:custGeom>
              <a:avLst/>
              <a:gdLst/>
              <a:ahLst/>
              <a:cxnLst/>
              <a:rect l="l" t="t" r="r" b="b"/>
              <a:pathLst>
                <a:path w="5002" h="7490" extrusionOk="0">
                  <a:moveTo>
                    <a:pt x="2525" y="333"/>
                  </a:moveTo>
                  <a:cubicBezTo>
                    <a:pt x="2906" y="333"/>
                    <a:pt x="3239" y="572"/>
                    <a:pt x="3251" y="857"/>
                  </a:cubicBezTo>
                  <a:cubicBezTo>
                    <a:pt x="3025" y="762"/>
                    <a:pt x="2775" y="714"/>
                    <a:pt x="2525" y="714"/>
                  </a:cubicBezTo>
                  <a:cubicBezTo>
                    <a:pt x="2263" y="714"/>
                    <a:pt x="2013" y="762"/>
                    <a:pt x="1787" y="857"/>
                  </a:cubicBezTo>
                  <a:cubicBezTo>
                    <a:pt x="1811" y="560"/>
                    <a:pt x="2120" y="333"/>
                    <a:pt x="2525" y="333"/>
                  </a:cubicBezTo>
                  <a:close/>
                  <a:moveTo>
                    <a:pt x="2525" y="1036"/>
                  </a:moveTo>
                  <a:cubicBezTo>
                    <a:pt x="3418" y="1036"/>
                    <a:pt x="4144" y="1762"/>
                    <a:pt x="4144" y="2655"/>
                  </a:cubicBezTo>
                  <a:cubicBezTo>
                    <a:pt x="4144" y="2786"/>
                    <a:pt x="4132" y="2905"/>
                    <a:pt x="4097" y="3036"/>
                  </a:cubicBezTo>
                  <a:cubicBezTo>
                    <a:pt x="4073" y="2905"/>
                    <a:pt x="3989" y="2786"/>
                    <a:pt x="3870" y="2679"/>
                  </a:cubicBezTo>
                  <a:cubicBezTo>
                    <a:pt x="3216" y="2107"/>
                    <a:pt x="2049" y="1953"/>
                    <a:pt x="2001" y="1941"/>
                  </a:cubicBezTo>
                  <a:cubicBezTo>
                    <a:pt x="1994" y="1940"/>
                    <a:pt x="1987" y="1939"/>
                    <a:pt x="1980" y="1939"/>
                  </a:cubicBezTo>
                  <a:cubicBezTo>
                    <a:pt x="1894" y="1939"/>
                    <a:pt x="1822" y="2006"/>
                    <a:pt x="1811" y="2084"/>
                  </a:cubicBezTo>
                  <a:cubicBezTo>
                    <a:pt x="1787" y="2179"/>
                    <a:pt x="1870" y="2262"/>
                    <a:pt x="1953" y="2286"/>
                  </a:cubicBezTo>
                  <a:cubicBezTo>
                    <a:pt x="1965" y="2286"/>
                    <a:pt x="3073" y="2429"/>
                    <a:pt x="3656" y="2941"/>
                  </a:cubicBezTo>
                  <a:cubicBezTo>
                    <a:pt x="3727" y="3012"/>
                    <a:pt x="3787" y="3120"/>
                    <a:pt x="3787" y="3215"/>
                  </a:cubicBezTo>
                  <a:lnTo>
                    <a:pt x="3787" y="3370"/>
                  </a:lnTo>
                  <a:cubicBezTo>
                    <a:pt x="3787" y="4084"/>
                    <a:pt x="3216" y="4644"/>
                    <a:pt x="2525" y="4644"/>
                  </a:cubicBezTo>
                  <a:cubicBezTo>
                    <a:pt x="1822" y="4644"/>
                    <a:pt x="1251" y="4084"/>
                    <a:pt x="1251" y="3381"/>
                  </a:cubicBezTo>
                  <a:cubicBezTo>
                    <a:pt x="1251" y="3334"/>
                    <a:pt x="1287" y="3274"/>
                    <a:pt x="1311" y="3250"/>
                  </a:cubicBezTo>
                  <a:cubicBezTo>
                    <a:pt x="1453" y="3143"/>
                    <a:pt x="1644" y="2977"/>
                    <a:pt x="1763" y="2727"/>
                  </a:cubicBezTo>
                  <a:cubicBezTo>
                    <a:pt x="1811" y="2643"/>
                    <a:pt x="1775" y="2548"/>
                    <a:pt x="1692" y="2500"/>
                  </a:cubicBezTo>
                  <a:cubicBezTo>
                    <a:pt x="1664" y="2490"/>
                    <a:pt x="1637" y="2485"/>
                    <a:pt x="1612" y="2485"/>
                  </a:cubicBezTo>
                  <a:cubicBezTo>
                    <a:pt x="1551" y="2485"/>
                    <a:pt x="1499" y="2516"/>
                    <a:pt x="1465" y="2584"/>
                  </a:cubicBezTo>
                  <a:cubicBezTo>
                    <a:pt x="1370" y="2762"/>
                    <a:pt x="1227" y="2893"/>
                    <a:pt x="1120" y="2965"/>
                  </a:cubicBezTo>
                  <a:cubicBezTo>
                    <a:pt x="1060" y="3012"/>
                    <a:pt x="1001" y="3072"/>
                    <a:pt x="977" y="3143"/>
                  </a:cubicBezTo>
                  <a:cubicBezTo>
                    <a:pt x="930" y="2977"/>
                    <a:pt x="894" y="2822"/>
                    <a:pt x="894" y="2655"/>
                  </a:cubicBezTo>
                  <a:cubicBezTo>
                    <a:pt x="894" y="1762"/>
                    <a:pt x="1632" y="1036"/>
                    <a:pt x="2525" y="1036"/>
                  </a:cubicBezTo>
                  <a:close/>
                  <a:moveTo>
                    <a:pt x="3061" y="4882"/>
                  </a:moveTo>
                  <a:lnTo>
                    <a:pt x="3061" y="5120"/>
                  </a:lnTo>
                  <a:cubicBezTo>
                    <a:pt x="3061" y="5167"/>
                    <a:pt x="3061" y="5215"/>
                    <a:pt x="3073" y="5263"/>
                  </a:cubicBezTo>
                  <a:lnTo>
                    <a:pt x="2525" y="5679"/>
                  </a:lnTo>
                  <a:lnTo>
                    <a:pt x="1942" y="5263"/>
                  </a:lnTo>
                  <a:cubicBezTo>
                    <a:pt x="1953" y="5215"/>
                    <a:pt x="1953" y="5167"/>
                    <a:pt x="1953" y="5120"/>
                  </a:cubicBezTo>
                  <a:lnTo>
                    <a:pt x="1953" y="4882"/>
                  </a:lnTo>
                  <a:cubicBezTo>
                    <a:pt x="2132" y="4941"/>
                    <a:pt x="2311" y="4989"/>
                    <a:pt x="2501" y="4989"/>
                  </a:cubicBezTo>
                  <a:cubicBezTo>
                    <a:pt x="2704" y="4989"/>
                    <a:pt x="2882" y="4965"/>
                    <a:pt x="3061" y="4882"/>
                  </a:cubicBezTo>
                  <a:close/>
                  <a:moveTo>
                    <a:pt x="2525" y="5679"/>
                  </a:moveTo>
                  <a:cubicBezTo>
                    <a:pt x="2525" y="5685"/>
                    <a:pt x="2519" y="5688"/>
                    <a:pt x="2516" y="5688"/>
                  </a:cubicBezTo>
                  <a:cubicBezTo>
                    <a:pt x="2513" y="5688"/>
                    <a:pt x="2513" y="5685"/>
                    <a:pt x="2525" y="5679"/>
                  </a:cubicBezTo>
                  <a:close/>
                  <a:moveTo>
                    <a:pt x="2501" y="0"/>
                  </a:moveTo>
                  <a:cubicBezTo>
                    <a:pt x="1930" y="0"/>
                    <a:pt x="1453" y="405"/>
                    <a:pt x="1453" y="881"/>
                  </a:cubicBezTo>
                  <a:cubicBezTo>
                    <a:pt x="1453" y="929"/>
                    <a:pt x="1453" y="976"/>
                    <a:pt x="1465" y="1012"/>
                  </a:cubicBezTo>
                  <a:cubicBezTo>
                    <a:pt x="918" y="1357"/>
                    <a:pt x="560" y="1965"/>
                    <a:pt x="560" y="2667"/>
                  </a:cubicBezTo>
                  <a:cubicBezTo>
                    <a:pt x="560" y="3120"/>
                    <a:pt x="715" y="3560"/>
                    <a:pt x="1001" y="3917"/>
                  </a:cubicBezTo>
                  <a:cubicBezTo>
                    <a:pt x="1120" y="4251"/>
                    <a:pt x="1346" y="4524"/>
                    <a:pt x="1632" y="4727"/>
                  </a:cubicBezTo>
                  <a:lnTo>
                    <a:pt x="1632" y="5120"/>
                  </a:lnTo>
                  <a:cubicBezTo>
                    <a:pt x="1632" y="5203"/>
                    <a:pt x="1584" y="5275"/>
                    <a:pt x="1513" y="5298"/>
                  </a:cubicBezTo>
                  <a:lnTo>
                    <a:pt x="418" y="5775"/>
                  </a:lnTo>
                  <a:cubicBezTo>
                    <a:pt x="168" y="5894"/>
                    <a:pt x="1" y="6156"/>
                    <a:pt x="1" y="6418"/>
                  </a:cubicBezTo>
                  <a:lnTo>
                    <a:pt x="1" y="7322"/>
                  </a:lnTo>
                  <a:cubicBezTo>
                    <a:pt x="1" y="7418"/>
                    <a:pt x="84" y="7489"/>
                    <a:pt x="168" y="7489"/>
                  </a:cubicBezTo>
                  <a:cubicBezTo>
                    <a:pt x="263" y="7489"/>
                    <a:pt x="334" y="7418"/>
                    <a:pt x="334" y="7322"/>
                  </a:cubicBezTo>
                  <a:lnTo>
                    <a:pt x="334" y="6418"/>
                  </a:lnTo>
                  <a:cubicBezTo>
                    <a:pt x="334" y="6275"/>
                    <a:pt x="418" y="6132"/>
                    <a:pt x="560" y="6072"/>
                  </a:cubicBezTo>
                  <a:lnTo>
                    <a:pt x="1644" y="5596"/>
                  </a:lnTo>
                  <a:cubicBezTo>
                    <a:pt x="1692" y="5584"/>
                    <a:pt x="1715" y="5560"/>
                    <a:pt x="1751" y="5536"/>
                  </a:cubicBezTo>
                  <a:lnTo>
                    <a:pt x="2299" y="5941"/>
                  </a:lnTo>
                  <a:cubicBezTo>
                    <a:pt x="2358" y="5989"/>
                    <a:pt x="2430" y="6013"/>
                    <a:pt x="2501" y="6013"/>
                  </a:cubicBezTo>
                  <a:cubicBezTo>
                    <a:pt x="2584" y="6013"/>
                    <a:pt x="2656" y="5989"/>
                    <a:pt x="2715" y="5941"/>
                  </a:cubicBezTo>
                  <a:lnTo>
                    <a:pt x="3263" y="5536"/>
                  </a:lnTo>
                  <a:cubicBezTo>
                    <a:pt x="3299" y="5572"/>
                    <a:pt x="3335" y="5584"/>
                    <a:pt x="3370" y="5596"/>
                  </a:cubicBezTo>
                  <a:lnTo>
                    <a:pt x="4454" y="6072"/>
                  </a:lnTo>
                  <a:cubicBezTo>
                    <a:pt x="4585" y="6132"/>
                    <a:pt x="4680" y="6275"/>
                    <a:pt x="4680" y="6418"/>
                  </a:cubicBezTo>
                  <a:lnTo>
                    <a:pt x="4680" y="7322"/>
                  </a:lnTo>
                  <a:cubicBezTo>
                    <a:pt x="4680" y="7418"/>
                    <a:pt x="4751" y="7489"/>
                    <a:pt x="4847" y="7489"/>
                  </a:cubicBezTo>
                  <a:cubicBezTo>
                    <a:pt x="4930" y="7489"/>
                    <a:pt x="5001" y="7418"/>
                    <a:pt x="5001" y="7322"/>
                  </a:cubicBezTo>
                  <a:lnTo>
                    <a:pt x="5001" y="6418"/>
                  </a:lnTo>
                  <a:cubicBezTo>
                    <a:pt x="5001" y="6156"/>
                    <a:pt x="4847" y="5894"/>
                    <a:pt x="4585" y="5775"/>
                  </a:cubicBezTo>
                  <a:lnTo>
                    <a:pt x="3501" y="5298"/>
                  </a:lnTo>
                  <a:cubicBezTo>
                    <a:pt x="3430" y="5275"/>
                    <a:pt x="3382" y="5203"/>
                    <a:pt x="3382" y="5120"/>
                  </a:cubicBezTo>
                  <a:lnTo>
                    <a:pt x="3382" y="4727"/>
                  </a:lnTo>
                  <a:cubicBezTo>
                    <a:pt x="3668" y="4524"/>
                    <a:pt x="3894" y="4251"/>
                    <a:pt x="4013" y="3917"/>
                  </a:cubicBezTo>
                  <a:cubicBezTo>
                    <a:pt x="4287" y="3560"/>
                    <a:pt x="4454" y="3131"/>
                    <a:pt x="4454" y="2667"/>
                  </a:cubicBezTo>
                  <a:cubicBezTo>
                    <a:pt x="4454" y="1965"/>
                    <a:pt x="4097" y="1357"/>
                    <a:pt x="3549" y="1012"/>
                  </a:cubicBezTo>
                  <a:cubicBezTo>
                    <a:pt x="3561" y="976"/>
                    <a:pt x="3561" y="929"/>
                    <a:pt x="3561" y="881"/>
                  </a:cubicBezTo>
                  <a:cubicBezTo>
                    <a:pt x="3561" y="393"/>
                    <a:pt x="3085" y="0"/>
                    <a:pt x="250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20" name="Google Shape;15120;p69"/>
            <p:cNvSpPr/>
            <p:nvPr/>
          </p:nvSpPr>
          <p:spPr>
            <a:xfrm>
              <a:off x="6753481" y="2168809"/>
              <a:ext cx="10249" cy="38705"/>
            </a:xfrm>
            <a:custGeom>
              <a:avLst/>
              <a:gdLst/>
              <a:ahLst/>
              <a:cxnLst/>
              <a:rect l="l" t="t" r="r" b="b"/>
              <a:pathLst>
                <a:path w="322" h="1216" extrusionOk="0">
                  <a:moveTo>
                    <a:pt x="167" y="1"/>
                  </a:moveTo>
                  <a:cubicBezTo>
                    <a:pt x="72" y="1"/>
                    <a:pt x="0" y="72"/>
                    <a:pt x="0" y="155"/>
                  </a:cubicBezTo>
                  <a:lnTo>
                    <a:pt x="0" y="1048"/>
                  </a:lnTo>
                  <a:cubicBezTo>
                    <a:pt x="0" y="1144"/>
                    <a:pt x="72" y="1215"/>
                    <a:pt x="167" y="1215"/>
                  </a:cubicBezTo>
                  <a:cubicBezTo>
                    <a:pt x="250" y="1215"/>
                    <a:pt x="322" y="1144"/>
                    <a:pt x="322" y="1048"/>
                  </a:cubicBezTo>
                  <a:lnTo>
                    <a:pt x="322" y="155"/>
                  </a:lnTo>
                  <a:cubicBezTo>
                    <a:pt x="322" y="72"/>
                    <a:pt x="250"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21" name="Google Shape;15121;p69"/>
            <p:cNvSpPr/>
            <p:nvPr/>
          </p:nvSpPr>
          <p:spPr>
            <a:xfrm>
              <a:off x="6707614" y="2180173"/>
              <a:ext cx="10631" cy="27342"/>
            </a:xfrm>
            <a:custGeom>
              <a:avLst/>
              <a:gdLst/>
              <a:ahLst/>
              <a:cxnLst/>
              <a:rect l="l" t="t" r="r" b="b"/>
              <a:pathLst>
                <a:path w="334" h="859" extrusionOk="0">
                  <a:moveTo>
                    <a:pt x="155" y="1"/>
                  </a:moveTo>
                  <a:cubicBezTo>
                    <a:pt x="72" y="1"/>
                    <a:pt x="1" y="72"/>
                    <a:pt x="1" y="156"/>
                  </a:cubicBezTo>
                  <a:lnTo>
                    <a:pt x="1" y="691"/>
                  </a:lnTo>
                  <a:cubicBezTo>
                    <a:pt x="1" y="787"/>
                    <a:pt x="72" y="858"/>
                    <a:pt x="155" y="858"/>
                  </a:cubicBezTo>
                  <a:cubicBezTo>
                    <a:pt x="251" y="858"/>
                    <a:pt x="322" y="787"/>
                    <a:pt x="322" y="691"/>
                  </a:cubicBezTo>
                  <a:lnTo>
                    <a:pt x="322" y="156"/>
                  </a:lnTo>
                  <a:cubicBezTo>
                    <a:pt x="334" y="72"/>
                    <a:pt x="263" y="1"/>
                    <a:pt x="15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22" name="Google Shape;15122;p69"/>
            <p:cNvSpPr/>
            <p:nvPr/>
          </p:nvSpPr>
          <p:spPr>
            <a:xfrm>
              <a:off x="6798966" y="2180173"/>
              <a:ext cx="10249" cy="27342"/>
            </a:xfrm>
            <a:custGeom>
              <a:avLst/>
              <a:gdLst/>
              <a:ahLst/>
              <a:cxnLst/>
              <a:rect l="l" t="t" r="r" b="b"/>
              <a:pathLst>
                <a:path w="322" h="859" extrusionOk="0">
                  <a:moveTo>
                    <a:pt x="167" y="1"/>
                  </a:moveTo>
                  <a:cubicBezTo>
                    <a:pt x="71" y="1"/>
                    <a:pt x="0" y="72"/>
                    <a:pt x="0" y="156"/>
                  </a:cubicBezTo>
                  <a:lnTo>
                    <a:pt x="0" y="691"/>
                  </a:lnTo>
                  <a:cubicBezTo>
                    <a:pt x="0" y="787"/>
                    <a:pt x="71" y="858"/>
                    <a:pt x="167" y="858"/>
                  </a:cubicBezTo>
                  <a:cubicBezTo>
                    <a:pt x="250" y="858"/>
                    <a:pt x="321" y="787"/>
                    <a:pt x="321" y="691"/>
                  </a:cubicBezTo>
                  <a:lnTo>
                    <a:pt x="321" y="156"/>
                  </a:lnTo>
                  <a:cubicBezTo>
                    <a:pt x="321" y="72"/>
                    <a:pt x="250"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23" name="Google Shape;15123;p69"/>
            <p:cNvSpPr/>
            <p:nvPr/>
          </p:nvSpPr>
          <p:spPr>
            <a:xfrm>
              <a:off x="6742118" y="2299949"/>
              <a:ext cx="32976" cy="33008"/>
            </a:xfrm>
            <a:custGeom>
              <a:avLst/>
              <a:gdLst/>
              <a:ahLst/>
              <a:cxnLst/>
              <a:rect l="l" t="t" r="r" b="b"/>
              <a:pathLst>
                <a:path w="1036" h="1037" extrusionOk="0">
                  <a:moveTo>
                    <a:pt x="524" y="322"/>
                  </a:moveTo>
                  <a:cubicBezTo>
                    <a:pt x="619" y="322"/>
                    <a:pt x="714" y="417"/>
                    <a:pt x="714" y="524"/>
                  </a:cubicBezTo>
                  <a:cubicBezTo>
                    <a:pt x="714" y="619"/>
                    <a:pt x="619" y="715"/>
                    <a:pt x="524" y="715"/>
                  </a:cubicBezTo>
                  <a:cubicBezTo>
                    <a:pt x="417" y="715"/>
                    <a:pt x="322" y="619"/>
                    <a:pt x="322" y="524"/>
                  </a:cubicBezTo>
                  <a:cubicBezTo>
                    <a:pt x="322" y="417"/>
                    <a:pt x="417" y="322"/>
                    <a:pt x="524" y="322"/>
                  </a:cubicBezTo>
                  <a:close/>
                  <a:moveTo>
                    <a:pt x="524" y="0"/>
                  </a:moveTo>
                  <a:cubicBezTo>
                    <a:pt x="238" y="0"/>
                    <a:pt x="0" y="238"/>
                    <a:pt x="0" y="524"/>
                  </a:cubicBezTo>
                  <a:cubicBezTo>
                    <a:pt x="0" y="798"/>
                    <a:pt x="238" y="1036"/>
                    <a:pt x="524" y="1036"/>
                  </a:cubicBezTo>
                  <a:cubicBezTo>
                    <a:pt x="798" y="1036"/>
                    <a:pt x="1036" y="798"/>
                    <a:pt x="1036" y="524"/>
                  </a:cubicBezTo>
                  <a:cubicBezTo>
                    <a:pt x="1036" y="238"/>
                    <a:pt x="798" y="0"/>
                    <a:pt x="52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24" name="Google Shape;15124;p69"/>
            <p:cNvSpPr/>
            <p:nvPr/>
          </p:nvSpPr>
          <p:spPr>
            <a:xfrm>
              <a:off x="6633705" y="2299949"/>
              <a:ext cx="33008" cy="33008"/>
            </a:xfrm>
            <a:custGeom>
              <a:avLst/>
              <a:gdLst/>
              <a:ahLst/>
              <a:cxnLst/>
              <a:rect l="l" t="t" r="r" b="b"/>
              <a:pathLst>
                <a:path w="1037" h="1037" extrusionOk="0">
                  <a:moveTo>
                    <a:pt x="513" y="322"/>
                  </a:moveTo>
                  <a:cubicBezTo>
                    <a:pt x="620" y="322"/>
                    <a:pt x="715" y="417"/>
                    <a:pt x="715" y="524"/>
                  </a:cubicBezTo>
                  <a:cubicBezTo>
                    <a:pt x="715" y="619"/>
                    <a:pt x="620" y="715"/>
                    <a:pt x="513" y="715"/>
                  </a:cubicBezTo>
                  <a:cubicBezTo>
                    <a:pt x="418" y="715"/>
                    <a:pt x="322" y="619"/>
                    <a:pt x="322" y="524"/>
                  </a:cubicBezTo>
                  <a:cubicBezTo>
                    <a:pt x="322" y="417"/>
                    <a:pt x="418" y="322"/>
                    <a:pt x="513" y="322"/>
                  </a:cubicBezTo>
                  <a:close/>
                  <a:moveTo>
                    <a:pt x="513" y="0"/>
                  </a:moveTo>
                  <a:cubicBezTo>
                    <a:pt x="239" y="0"/>
                    <a:pt x="1" y="238"/>
                    <a:pt x="1" y="524"/>
                  </a:cubicBezTo>
                  <a:cubicBezTo>
                    <a:pt x="1" y="798"/>
                    <a:pt x="239" y="1036"/>
                    <a:pt x="513" y="1036"/>
                  </a:cubicBezTo>
                  <a:cubicBezTo>
                    <a:pt x="799" y="1036"/>
                    <a:pt x="1037" y="798"/>
                    <a:pt x="1037" y="524"/>
                  </a:cubicBezTo>
                  <a:cubicBezTo>
                    <a:pt x="1037" y="238"/>
                    <a:pt x="799" y="0"/>
                    <a:pt x="51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25" name="Google Shape;15125;p69"/>
            <p:cNvSpPr/>
            <p:nvPr/>
          </p:nvSpPr>
          <p:spPr>
            <a:xfrm>
              <a:off x="6850117" y="2299949"/>
              <a:ext cx="33008" cy="33008"/>
            </a:xfrm>
            <a:custGeom>
              <a:avLst/>
              <a:gdLst/>
              <a:ahLst/>
              <a:cxnLst/>
              <a:rect l="l" t="t" r="r" b="b"/>
              <a:pathLst>
                <a:path w="1037" h="1037" extrusionOk="0">
                  <a:moveTo>
                    <a:pt x="524" y="322"/>
                  </a:moveTo>
                  <a:cubicBezTo>
                    <a:pt x="619" y="322"/>
                    <a:pt x="715" y="417"/>
                    <a:pt x="715" y="524"/>
                  </a:cubicBezTo>
                  <a:cubicBezTo>
                    <a:pt x="715" y="619"/>
                    <a:pt x="619" y="715"/>
                    <a:pt x="524" y="715"/>
                  </a:cubicBezTo>
                  <a:cubicBezTo>
                    <a:pt x="417" y="715"/>
                    <a:pt x="322" y="619"/>
                    <a:pt x="322" y="524"/>
                  </a:cubicBezTo>
                  <a:cubicBezTo>
                    <a:pt x="322" y="417"/>
                    <a:pt x="417" y="322"/>
                    <a:pt x="524" y="322"/>
                  </a:cubicBezTo>
                  <a:close/>
                  <a:moveTo>
                    <a:pt x="524" y="0"/>
                  </a:moveTo>
                  <a:cubicBezTo>
                    <a:pt x="238" y="0"/>
                    <a:pt x="0" y="238"/>
                    <a:pt x="0" y="524"/>
                  </a:cubicBezTo>
                  <a:cubicBezTo>
                    <a:pt x="0" y="798"/>
                    <a:pt x="238" y="1036"/>
                    <a:pt x="524" y="1036"/>
                  </a:cubicBezTo>
                  <a:cubicBezTo>
                    <a:pt x="798" y="1036"/>
                    <a:pt x="1036" y="798"/>
                    <a:pt x="1036" y="524"/>
                  </a:cubicBezTo>
                  <a:cubicBezTo>
                    <a:pt x="1036" y="238"/>
                    <a:pt x="822" y="0"/>
                    <a:pt x="52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26" name="Google Shape;15126;p69"/>
            <p:cNvSpPr/>
            <p:nvPr/>
          </p:nvSpPr>
          <p:spPr>
            <a:xfrm>
              <a:off x="6664039" y="2219610"/>
              <a:ext cx="188370" cy="73750"/>
            </a:xfrm>
            <a:custGeom>
              <a:avLst/>
              <a:gdLst/>
              <a:ahLst/>
              <a:cxnLst/>
              <a:rect l="l" t="t" r="r" b="b"/>
              <a:pathLst>
                <a:path w="5918" h="2317" extrusionOk="0">
                  <a:moveTo>
                    <a:pt x="2977" y="0"/>
                  </a:moveTo>
                  <a:cubicBezTo>
                    <a:pt x="2882" y="0"/>
                    <a:pt x="2810" y="83"/>
                    <a:pt x="2810" y="167"/>
                  </a:cubicBezTo>
                  <a:lnTo>
                    <a:pt x="2810" y="369"/>
                  </a:lnTo>
                  <a:lnTo>
                    <a:pt x="1632" y="369"/>
                  </a:lnTo>
                  <a:cubicBezTo>
                    <a:pt x="1405" y="369"/>
                    <a:pt x="1191" y="464"/>
                    <a:pt x="1048" y="667"/>
                  </a:cubicBezTo>
                  <a:lnTo>
                    <a:pt x="60" y="2048"/>
                  </a:lnTo>
                  <a:cubicBezTo>
                    <a:pt x="0" y="2119"/>
                    <a:pt x="24" y="2227"/>
                    <a:pt x="96" y="2286"/>
                  </a:cubicBezTo>
                  <a:cubicBezTo>
                    <a:pt x="125" y="2307"/>
                    <a:pt x="156" y="2316"/>
                    <a:pt x="186" y="2316"/>
                  </a:cubicBezTo>
                  <a:cubicBezTo>
                    <a:pt x="241" y="2316"/>
                    <a:pt x="295" y="2285"/>
                    <a:pt x="334" y="2238"/>
                  </a:cubicBezTo>
                  <a:lnTo>
                    <a:pt x="1334" y="857"/>
                  </a:lnTo>
                  <a:cubicBezTo>
                    <a:pt x="1405" y="750"/>
                    <a:pt x="1512" y="703"/>
                    <a:pt x="1632" y="703"/>
                  </a:cubicBezTo>
                  <a:lnTo>
                    <a:pt x="2810" y="703"/>
                  </a:lnTo>
                  <a:lnTo>
                    <a:pt x="2810" y="1977"/>
                  </a:lnTo>
                  <a:cubicBezTo>
                    <a:pt x="2810" y="2060"/>
                    <a:pt x="2882" y="2131"/>
                    <a:pt x="2977" y="2131"/>
                  </a:cubicBezTo>
                  <a:cubicBezTo>
                    <a:pt x="3060" y="2131"/>
                    <a:pt x="3132" y="2060"/>
                    <a:pt x="3132" y="1977"/>
                  </a:cubicBezTo>
                  <a:lnTo>
                    <a:pt x="3132" y="703"/>
                  </a:lnTo>
                  <a:lnTo>
                    <a:pt x="4310" y="703"/>
                  </a:lnTo>
                  <a:cubicBezTo>
                    <a:pt x="4430" y="703"/>
                    <a:pt x="4549" y="762"/>
                    <a:pt x="4608" y="857"/>
                  </a:cubicBezTo>
                  <a:lnTo>
                    <a:pt x="5608" y="2238"/>
                  </a:lnTo>
                  <a:cubicBezTo>
                    <a:pt x="5632" y="2286"/>
                    <a:pt x="5692" y="2310"/>
                    <a:pt x="5739" y="2310"/>
                  </a:cubicBezTo>
                  <a:cubicBezTo>
                    <a:pt x="5775" y="2310"/>
                    <a:pt x="5811" y="2298"/>
                    <a:pt x="5846" y="2286"/>
                  </a:cubicBezTo>
                  <a:cubicBezTo>
                    <a:pt x="5906" y="2227"/>
                    <a:pt x="5918" y="2119"/>
                    <a:pt x="5870" y="2048"/>
                  </a:cubicBezTo>
                  <a:lnTo>
                    <a:pt x="4882" y="667"/>
                  </a:lnTo>
                  <a:cubicBezTo>
                    <a:pt x="4739" y="488"/>
                    <a:pt x="4537" y="369"/>
                    <a:pt x="4299" y="369"/>
                  </a:cubicBezTo>
                  <a:lnTo>
                    <a:pt x="3132" y="369"/>
                  </a:lnTo>
                  <a:lnTo>
                    <a:pt x="3132" y="167"/>
                  </a:lnTo>
                  <a:cubicBezTo>
                    <a:pt x="3132" y="83"/>
                    <a:pt x="3060" y="0"/>
                    <a:pt x="297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127" name="Google Shape;15127;p69"/>
          <p:cNvGrpSpPr/>
          <p:nvPr/>
        </p:nvGrpSpPr>
        <p:grpSpPr>
          <a:xfrm>
            <a:off x="5211031" y="2045308"/>
            <a:ext cx="226661" cy="363467"/>
            <a:chOff x="5211031" y="1969108"/>
            <a:chExt cx="226661" cy="363467"/>
          </a:xfrm>
        </p:grpSpPr>
        <p:sp>
          <p:nvSpPr>
            <p:cNvPr id="15128" name="Google Shape;15128;p69"/>
            <p:cNvSpPr/>
            <p:nvPr/>
          </p:nvSpPr>
          <p:spPr>
            <a:xfrm>
              <a:off x="5211031" y="1969108"/>
              <a:ext cx="226661" cy="363467"/>
            </a:xfrm>
            <a:custGeom>
              <a:avLst/>
              <a:gdLst/>
              <a:ahLst/>
              <a:cxnLst/>
              <a:rect l="l" t="t" r="r" b="b"/>
              <a:pathLst>
                <a:path w="7121" h="11419" extrusionOk="0">
                  <a:moveTo>
                    <a:pt x="6787" y="869"/>
                  </a:moveTo>
                  <a:cubicBezTo>
                    <a:pt x="6787" y="869"/>
                    <a:pt x="6799" y="869"/>
                    <a:pt x="6799" y="881"/>
                  </a:cubicBezTo>
                  <a:lnTo>
                    <a:pt x="6799" y="1238"/>
                  </a:lnTo>
                  <a:lnTo>
                    <a:pt x="6252" y="1250"/>
                  </a:lnTo>
                  <a:cubicBezTo>
                    <a:pt x="6156" y="1250"/>
                    <a:pt x="6085" y="1334"/>
                    <a:pt x="6085" y="1417"/>
                  </a:cubicBezTo>
                  <a:cubicBezTo>
                    <a:pt x="6085" y="1512"/>
                    <a:pt x="6156" y="1584"/>
                    <a:pt x="6252" y="1584"/>
                  </a:cubicBezTo>
                  <a:lnTo>
                    <a:pt x="6442" y="1584"/>
                  </a:lnTo>
                  <a:lnTo>
                    <a:pt x="6442" y="7501"/>
                  </a:lnTo>
                  <a:cubicBezTo>
                    <a:pt x="6442" y="7501"/>
                    <a:pt x="6442" y="7525"/>
                    <a:pt x="6430" y="7525"/>
                  </a:cubicBezTo>
                  <a:lnTo>
                    <a:pt x="703" y="7525"/>
                  </a:lnTo>
                  <a:cubicBezTo>
                    <a:pt x="703" y="7525"/>
                    <a:pt x="679" y="7525"/>
                    <a:pt x="679" y="7501"/>
                  </a:cubicBezTo>
                  <a:lnTo>
                    <a:pt x="679" y="1584"/>
                  </a:lnTo>
                  <a:lnTo>
                    <a:pt x="5537" y="1584"/>
                  </a:lnTo>
                  <a:cubicBezTo>
                    <a:pt x="5621" y="1584"/>
                    <a:pt x="5704" y="1512"/>
                    <a:pt x="5704" y="1417"/>
                  </a:cubicBezTo>
                  <a:cubicBezTo>
                    <a:pt x="5704" y="1334"/>
                    <a:pt x="5621" y="1250"/>
                    <a:pt x="5537" y="1250"/>
                  </a:cubicBezTo>
                  <a:lnTo>
                    <a:pt x="346" y="1250"/>
                  </a:lnTo>
                  <a:cubicBezTo>
                    <a:pt x="346" y="1250"/>
                    <a:pt x="322" y="1250"/>
                    <a:pt x="322" y="1238"/>
                  </a:cubicBezTo>
                  <a:lnTo>
                    <a:pt x="322" y="881"/>
                  </a:lnTo>
                  <a:cubicBezTo>
                    <a:pt x="322" y="881"/>
                    <a:pt x="322" y="869"/>
                    <a:pt x="346" y="869"/>
                  </a:cubicBezTo>
                  <a:close/>
                  <a:moveTo>
                    <a:pt x="5406" y="7858"/>
                  </a:moveTo>
                  <a:lnTo>
                    <a:pt x="5906" y="10394"/>
                  </a:lnTo>
                  <a:lnTo>
                    <a:pt x="3739" y="10394"/>
                  </a:lnTo>
                  <a:lnTo>
                    <a:pt x="3739" y="8418"/>
                  </a:lnTo>
                  <a:cubicBezTo>
                    <a:pt x="3739" y="8323"/>
                    <a:pt x="3656" y="8251"/>
                    <a:pt x="3573" y="8251"/>
                  </a:cubicBezTo>
                  <a:cubicBezTo>
                    <a:pt x="3477" y="8251"/>
                    <a:pt x="3406" y="8323"/>
                    <a:pt x="3406" y="8418"/>
                  </a:cubicBezTo>
                  <a:lnTo>
                    <a:pt x="3406" y="10394"/>
                  </a:lnTo>
                  <a:lnTo>
                    <a:pt x="1239" y="10394"/>
                  </a:lnTo>
                  <a:lnTo>
                    <a:pt x="1739" y="7858"/>
                  </a:lnTo>
                  <a:close/>
                  <a:moveTo>
                    <a:pt x="3573" y="0"/>
                  </a:moveTo>
                  <a:cubicBezTo>
                    <a:pt x="3477" y="0"/>
                    <a:pt x="3406" y="83"/>
                    <a:pt x="3406" y="167"/>
                  </a:cubicBezTo>
                  <a:lnTo>
                    <a:pt x="3406" y="536"/>
                  </a:lnTo>
                  <a:lnTo>
                    <a:pt x="346" y="536"/>
                  </a:lnTo>
                  <a:cubicBezTo>
                    <a:pt x="144" y="536"/>
                    <a:pt x="1" y="691"/>
                    <a:pt x="1" y="881"/>
                  </a:cubicBezTo>
                  <a:lnTo>
                    <a:pt x="1" y="1238"/>
                  </a:lnTo>
                  <a:cubicBezTo>
                    <a:pt x="1" y="1429"/>
                    <a:pt x="144" y="1584"/>
                    <a:pt x="346" y="1584"/>
                  </a:cubicBezTo>
                  <a:lnTo>
                    <a:pt x="358" y="1584"/>
                  </a:lnTo>
                  <a:lnTo>
                    <a:pt x="358" y="7501"/>
                  </a:lnTo>
                  <a:cubicBezTo>
                    <a:pt x="358" y="7703"/>
                    <a:pt x="501" y="7846"/>
                    <a:pt x="691" y="7846"/>
                  </a:cubicBezTo>
                  <a:lnTo>
                    <a:pt x="1382" y="7846"/>
                  </a:lnTo>
                  <a:lnTo>
                    <a:pt x="715" y="11228"/>
                  </a:lnTo>
                  <a:cubicBezTo>
                    <a:pt x="691" y="11311"/>
                    <a:pt x="751" y="11406"/>
                    <a:pt x="846" y="11418"/>
                  </a:cubicBezTo>
                  <a:lnTo>
                    <a:pt x="870" y="11418"/>
                  </a:lnTo>
                  <a:cubicBezTo>
                    <a:pt x="953" y="11418"/>
                    <a:pt x="1025" y="11359"/>
                    <a:pt x="1037" y="11287"/>
                  </a:cubicBezTo>
                  <a:lnTo>
                    <a:pt x="1156" y="10704"/>
                  </a:lnTo>
                  <a:lnTo>
                    <a:pt x="3394" y="10704"/>
                  </a:lnTo>
                  <a:lnTo>
                    <a:pt x="3394" y="11251"/>
                  </a:lnTo>
                  <a:cubicBezTo>
                    <a:pt x="3394" y="11347"/>
                    <a:pt x="3466" y="11418"/>
                    <a:pt x="3549" y="11418"/>
                  </a:cubicBezTo>
                  <a:cubicBezTo>
                    <a:pt x="3644" y="11418"/>
                    <a:pt x="3716" y="11347"/>
                    <a:pt x="3716" y="11251"/>
                  </a:cubicBezTo>
                  <a:lnTo>
                    <a:pt x="3716" y="10704"/>
                  </a:lnTo>
                  <a:lnTo>
                    <a:pt x="5954" y="10704"/>
                  </a:lnTo>
                  <a:lnTo>
                    <a:pt x="6073" y="11287"/>
                  </a:lnTo>
                  <a:cubicBezTo>
                    <a:pt x="6085" y="11359"/>
                    <a:pt x="6156" y="11418"/>
                    <a:pt x="6228" y="11418"/>
                  </a:cubicBezTo>
                  <a:lnTo>
                    <a:pt x="6264" y="11418"/>
                  </a:lnTo>
                  <a:cubicBezTo>
                    <a:pt x="6347" y="11406"/>
                    <a:pt x="6406" y="11311"/>
                    <a:pt x="6394" y="11228"/>
                  </a:cubicBezTo>
                  <a:lnTo>
                    <a:pt x="5728" y="7846"/>
                  </a:lnTo>
                  <a:lnTo>
                    <a:pt x="6406" y="7846"/>
                  </a:lnTo>
                  <a:cubicBezTo>
                    <a:pt x="6609" y="7846"/>
                    <a:pt x="6752" y="7703"/>
                    <a:pt x="6752" y="7501"/>
                  </a:cubicBezTo>
                  <a:lnTo>
                    <a:pt x="6752" y="1584"/>
                  </a:lnTo>
                  <a:lnTo>
                    <a:pt x="6764" y="1584"/>
                  </a:lnTo>
                  <a:cubicBezTo>
                    <a:pt x="6966" y="1584"/>
                    <a:pt x="7109" y="1429"/>
                    <a:pt x="7109" y="1238"/>
                  </a:cubicBezTo>
                  <a:lnTo>
                    <a:pt x="7109" y="881"/>
                  </a:lnTo>
                  <a:cubicBezTo>
                    <a:pt x="7121" y="691"/>
                    <a:pt x="6978" y="524"/>
                    <a:pt x="6787" y="524"/>
                  </a:cubicBezTo>
                  <a:lnTo>
                    <a:pt x="3739" y="524"/>
                  </a:lnTo>
                  <a:lnTo>
                    <a:pt x="3739" y="167"/>
                  </a:lnTo>
                  <a:cubicBezTo>
                    <a:pt x="3739" y="83"/>
                    <a:pt x="3656" y="0"/>
                    <a:pt x="35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29" name="Google Shape;15129;p69"/>
            <p:cNvSpPr/>
            <p:nvPr/>
          </p:nvSpPr>
          <p:spPr>
            <a:xfrm>
              <a:off x="5250468" y="2060046"/>
              <a:ext cx="147819" cy="107649"/>
            </a:xfrm>
            <a:custGeom>
              <a:avLst/>
              <a:gdLst/>
              <a:ahLst/>
              <a:cxnLst/>
              <a:rect l="l" t="t" r="r" b="b"/>
              <a:pathLst>
                <a:path w="4644" h="3382" extrusionOk="0">
                  <a:moveTo>
                    <a:pt x="3584" y="1"/>
                  </a:moveTo>
                  <a:cubicBezTo>
                    <a:pt x="3489" y="1"/>
                    <a:pt x="3417" y="84"/>
                    <a:pt x="3417" y="167"/>
                  </a:cubicBezTo>
                  <a:cubicBezTo>
                    <a:pt x="3417" y="263"/>
                    <a:pt x="3489" y="334"/>
                    <a:pt x="3584" y="334"/>
                  </a:cubicBezTo>
                  <a:lnTo>
                    <a:pt x="4072" y="334"/>
                  </a:lnTo>
                  <a:lnTo>
                    <a:pt x="2417" y="1989"/>
                  </a:lnTo>
                  <a:lnTo>
                    <a:pt x="2405" y="1989"/>
                  </a:lnTo>
                  <a:lnTo>
                    <a:pt x="2036" y="1608"/>
                  </a:lnTo>
                  <a:cubicBezTo>
                    <a:pt x="1971" y="1542"/>
                    <a:pt x="1881" y="1510"/>
                    <a:pt x="1792" y="1510"/>
                  </a:cubicBezTo>
                  <a:cubicBezTo>
                    <a:pt x="1703" y="1510"/>
                    <a:pt x="1613" y="1542"/>
                    <a:pt x="1548" y="1608"/>
                  </a:cubicBezTo>
                  <a:lnTo>
                    <a:pt x="60" y="3096"/>
                  </a:lnTo>
                  <a:cubicBezTo>
                    <a:pt x="0" y="3156"/>
                    <a:pt x="0" y="3275"/>
                    <a:pt x="60" y="3334"/>
                  </a:cubicBezTo>
                  <a:cubicBezTo>
                    <a:pt x="83" y="3370"/>
                    <a:pt x="131" y="3382"/>
                    <a:pt x="179" y="3382"/>
                  </a:cubicBezTo>
                  <a:cubicBezTo>
                    <a:pt x="214" y="3382"/>
                    <a:pt x="262" y="3370"/>
                    <a:pt x="298" y="3334"/>
                  </a:cubicBezTo>
                  <a:lnTo>
                    <a:pt x="1786" y="1846"/>
                  </a:lnTo>
                  <a:lnTo>
                    <a:pt x="1798" y="1846"/>
                  </a:lnTo>
                  <a:lnTo>
                    <a:pt x="2167" y="2227"/>
                  </a:lnTo>
                  <a:cubicBezTo>
                    <a:pt x="2227" y="2287"/>
                    <a:pt x="2310" y="2322"/>
                    <a:pt x="2405" y="2322"/>
                  </a:cubicBezTo>
                  <a:cubicBezTo>
                    <a:pt x="2488" y="2322"/>
                    <a:pt x="2584" y="2298"/>
                    <a:pt x="2643" y="2227"/>
                  </a:cubicBezTo>
                  <a:lnTo>
                    <a:pt x="4298" y="572"/>
                  </a:lnTo>
                  <a:lnTo>
                    <a:pt x="4298" y="1060"/>
                  </a:lnTo>
                  <a:cubicBezTo>
                    <a:pt x="4298" y="1155"/>
                    <a:pt x="4370" y="1227"/>
                    <a:pt x="4453" y="1227"/>
                  </a:cubicBezTo>
                  <a:cubicBezTo>
                    <a:pt x="4548" y="1227"/>
                    <a:pt x="4620" y="1155"/>
                    <a:pt x="4620" y="1060"/>
                  </a:cubicBezTo>
                  <a:lnTo>
                    <a:pt x="4620" y="167"/>
                  </a:lnTo>
                  <a:cubicBezTo>
                    <a:pt x="4644" y="84"/>
                    <a:pt x="4560" y="1"/>
                    <a:pt x="447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130" name="Google Shape;15130;p69"/>
          <p:cNvGrpSpPr/>
          <p:nvPr/>
        </p:nvGrpSpPr>
        <p:grpSpPr>
          <a:xfrm>
            <a:off x="3712952" y="2046804"/>
            <a:ext cx="354363" cy="354395"/>
            <a:chOff x="3712952" y="1970604"/>
            <a:chExt cx="354363" cy="354395"/>
          </a:xfrm>
        </p:grpSpPr>
        <p:sp>
          <p:nvSpPr>
            <p:cNvPr id="15131" name="Google Shape;15131;p69"/>
            <p:cNvSpPr/>
            <p:nvPr/>
          </p:nvSpPr>
          <p:spPr>
            <a:xfrm>
              <a:off x="3868314" y="2281360"/>
              <a:ext cx="43639" cy="43639"/>
            </a:xfrm>
            <a:custGeom>
              <a:avLst/>
              <a:gdLst/>
              <a:ahLst/>
              <a:cxnLst/>
              <a:rect l="l" t="t" r="r" b="b"/>
              <a:pathLst>
                <a:path w="1371" h="1371" extrusionOk="0">
                  <a:moveTo>
                    <a:pt x="692" y="334"/>
                  </a:moveTo>
                  <a:cubicBezTo>
                    <a:pt x="882" y="334"/>
                    <a:pt x="1049" y="489"/>
                    <a:pt x="1049" y="691"/>
                  </a:cubicBezTo>
                  <a:cubicBezTo>
                    <a:pt x="1049" y="882"/>
                    <a:pt x="894" y="1049"/>
                    <a:pt x="692" y="1049"/>
                  </a:cubicBezTo>
                  <a:cubicBezTo>
                    <a:pt x="501" y="1049"/>
                    <a:pt x="334" y="882"/>
                    <a:pt x="334" y="691"/>
                  </a:cubicBezTo>
                  <a:cubicBezTo>
                    <a:pt x="334" y="489"/>
                    <a:pt x="501" y="334"/>
                    <a:pt x="692" y="334"/>
                  </a:cubicBezTo>
                  <a:close/>
                  <a:moveTo>
                    <a:pt x="692" y="1"/>
                  </a:moveTo>
                  <a:cubicBezTo>
                    <a:pt x="322" y="1"/>
                    <a:pt x="1" y="310"/>
                    <a:pt x="1" y="691"/>
                  </a:cubicBezTo>
                  <a:cubicBezTo>
                    <a:pt x="1" y="1060"/>
                    <a:pt x="322" y="1370"/>
                    <a:pt x="692" y="1370"/>
                  </a:cubicBezTo>
                  <a:cubicBezTo>
                    <a:pt x="1061" y="1370"/>
                    <a:pt x="1370" y="1060"/>
                    <a:pt x="1370" y="691"/>
                  </a:cubicBezTo>
                  <a:cubicBezTo>
                    <a:pt x="1370" y="310"/>
                    <a:pt x="1073" y="1"/>
                    <a:pt x="69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32" name="Google Shape;15132;p69"/>
            <p:cNvSpPr/>
            <p:nvPr/>
          </p:nvSpPr>
          <p:spPr>
            <a:xfrm>
              <a:off x="3940346" y="2120300"/>
              <a:ext cx="54970" cy="55002"/>
            </a:xfrm>
            <a:custGeom>
              <a:avLst/>
              <a:gdLst/>
              <a:ahLst/>
              <a:cxnLst/>
              <a:rect l="l" t="t" r="r" b="b"/>
              <a:pathLst>
                <a:path w="1727" h="1728" extrusionOk="0">
                  <a:moveTo>
                    <a:pt x="869" y="322"/>
                  </a:moveTo>
                  <a:cubicBezTo>
                    <a:pt x="1167" y="322"/>
                    <a:pt x="1405" y="572"/>
                    <a:pt x="1405" y="870"/>
                  </a:cubicBezTo>
                  <a:cubicBezTo>
                    <a:pt x="1405" y="1167"/>
                    <a:pt x="1167" y="1406"/>
                    <a:pt x="869" y="1406"/>
                  </a:cubicBezTo>
                  <a:cubicBezTo>
                    <a:pt x="572" y="1406"/>
                    <a:pt x="334" y="1167"/>
                    <a:pt x="334" y="870"/>
                  </a:cubicBezTo>
                  <a:cubicBezTo>
                    <a:pt x="334" y="572"/>
                    <a:pt x="572" y="322"/>
                    <a:pt x="869" y="322"/>
                  </a:cubicBezTo>
                  <a:close/>
                  <a:moveTo>
                    <a:pt x="869" y="1"/>
                  </a:moveTo>
                  <a:cubicBezTo>
                    <a:pt x="393" y="1"/>
                    <a:pt x="0" y="394"/>
                    <a:pt x="0" y="870"/>
                  </a:cubicBezTo>
                  <a:cubicBezTo>
                    <a:pt x="0" y="1346"/>
                    <a:pt x="393" y="1727"/>
                    <a:pt x="869" y="1727"/>
                  </a:cubicBezTo>
                  <a:cubicBezTo>
                    <a:pt x="1346" y="1727"/>
                    <a:pt x="1727" y="1346"/>
                    <a:pt x="1727" y="870"/>
                  </a:cubicBezTo>
                  <a:cubicBezTo>
                    <a:pt x="1727" y="394"/>
                    <a:pt x="1346" y="1"/>
                    <a:pt x="86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33" name="Google Shape;15133;p69"/>
            <p:cNvSpPr/>
            <p:nvPr/>
          </p:nvSpPr>
          <p:spPr>
            <a:xfrm>
              <a:off x="3784952" y="2120300"/>
              <a:ext cx="54970" cy="55002"/>
            </a:xfrm>
            <a:custGeom>
              <a:avLst/>
              <a:gdLst/>
              <a:ahLst/>
              <a:cxnLst/>
              <a:rect l="l" t="t" r="r" b="b"/>
              <a:pathLst>
                <a:path w="1727" h="1728" extrusionOk="0">
                  <a:moveTo>
                    <a:pt x="870" y="322"/>
                  </a:moveTo>
                  <a:cubicBezTo>
                    <a:pt x="1167" y="322"/>
                    <a:pt x="1406" y="572"/>
                    <a:pt x="1406" y="870"/>
                  </a:cubicBezTo>
                  <a:cubicBezTo>
                    <a:pt x="1406" y="1167"/>
                    <a:pt x="1167" y="1406"/>
                    <a:pt x="870" y="1406"/>
                  </a:cubicBezTo>
                  <a:cubicBezTo>
                    <a:pt x="572" y="1406"/>
                    <a:pt x="334" y="1167"/>
                    <a:pt x="334" y="870"/>
                  </a:cubicBezTo>
                  <a:cubicBezTo>
                    <a:pt x="334" y="572"/>
                    <a:pt x="572" y="322"/>
                    <a:pt x="870" y="322"/>
                  </a:cubicBezTo>
                  <a:close/>
                  <a:moveTo>
                    <a:pt x="870" y="1"/>
                  </a:moveTo>
                  <a:cubicBezTo>
                    <a:pt x="394" y="1"/>
                    <a:pt x="1" y="394"/>
                    <a:pt x="1" y="870"/>
                  </a:cubicBezTo>
                  <a:cubicBezTo>
                    <a:pt x="1" y="1346"/>
                    <a:pt x="394" y="1727"/>
                    <a:pt x="870" y="1727"/>
                  </a:cubicBezTo>
                  <a:cubicBezTo>
                    <a:pt x="1346" y="1727"/>
                    <a:pt x="1727" y="1346"/>
                    <a:pt x="1727" y="870"/>
                  </a:cubicBezTo>
                  <a:cubicBezTo>
                    <a:pt x="1727" y="394"/>
                    <a:pt x="1346" y="1"/>
                    <a:pt x="87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34" name="Google Shape;15134;p69"/>
            <p:cNvSpPr/>
            <p:nvPr/>
          </p:nvSpPr>
          <p:spPr>
            <a:xfrm>
              <a:off x="3712952" y="2281360"/>
              <a:ext cx="44371" cy="43639"/>
            </a:xfrm>
            <a:custGeom>
              <a:avLst/>
              <a:gdLst/>
              <a:ahLst/>
              <a:cxnLst/>
              <a:rect l="l" t="t" r="r" b="b"/>
              <a:pathLst>
                <a:path w="1394" h="1371" extrusionOk="0">
                  <a:moveTo>
                    <a:pt x="691" y="334"/>
                  </a:moveTo>
                  <a:cubicBezTo>
                    <a:pt x="881" y="334"/>
                    <a:pt x="1048" y="489"/>
                    <a:pt x="1048" y="691"/>
                  </a:cubicBezTo>
                  <a:cubicBezTo>
                    <a:pt x="1048" y="882"/>
                    <a:pt x="893" y="1049"/>
                    <a:pt x="691" y="1049"/>
                  </a:cubicBezTo>
                  <a:cubicBezTo>
                    <a:pt x="500" y="1049"/>
                    <a:pt x="334" y="882"/>
                    <a:pt x="334" y="691"/>
                  </a:cubicBezTo>
                  <a:cubicBezTo>
                    <a:pt x="334" y="489"/>
                    <a:pt x="500" y="334"/>
                    <a:pt x="691" y="334"/>
                  </a:cubicBezTo>
                  <a:close/>
                  <a:moveTo>
                    <a:pt x="691" y="1"/>
                  </a:moveTo>
                  <a:cubicBezTo>
                    <a:pt x="322" y="1"/>
                    <a:pt x="0" y="310"/>
                    <a:pt x="0" y="691"/>
                  </a:cubicBezTo>
                  <a:cubicBezTo>
                    <a:pt x="0" y="1060"/>
                    <a:pt x="322" y="1370"/>
                    <a:pt x="691" y="1370"/>
                  </a:cubicBezTo>
                  <a:cubicBezTo>
                    <a:pt x="1060" y="1370"/>
                    <a:pt x="1370" y="1060"/>
                    <a:pt x="1370" y="691"/>
                  </a:cubicBezTo>
                  <a:cubicBezTo>
                    <a:pt x="1393" y="310"/>
                    <a:pt x="1072" y="1"/>
                    <a:pt x="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35" name="Google Shape;15135;p69"/>
            <p:cNvSpPr/>
            <p:nvPr/>
          </p:nvSpPr>
          <p:spPr>
            <a:xfrm>
              <a:off x="4023708" y="2281360"/>
              <a:ext cx="43607" cy="43639"/>
            </a:xfrm>
            <a:custGeom>
              <a:avLst/>
              <a:gdLst/>
              <a:ahLst/>
              <a:cxnLst/>
              <a:rect l="l" t="t" r="r" b="b"/>
              <a:pathLst>
                <a:path w="1370" h="1371" extrusionOk="0">
                  <a:moveTo>
                    <a:pt x="691" y="334"/>
                  </a:moveTo>
                  <a:cubicBezTo>
                    <a:pt x="882" y="334"/>
                    <a:pt x="1048" y="489"/>
                    <a:pt x="1048" y="691"/>
                  </a:cubicBezTo>
                  <a:cubicBezTo>
                    <a:pt x="1048" y="882"/>
                    <a:pt x="882" y="1049"/>
                    <a:pt x="691" y="1049"/>
                  </a:cubicBezTo>
                  <a:cubicBezTo>
                    <a:pt x="501" y="1049"/>
                    <a:pt x="334" y="882"/>
                    <a:pt x="334" y="691"/>
                  </a:cubicBezTo>
                  <a:cubicBezTo>
                    <a:pt x="334" y="489"/>
                    <a:pt x="501" y="334"/>
                    <a:pt x="691" y="334"/>
                  </a:cubicBezTo>
                  <a:close/>
                  <a:moveTo>
                    <a:pt x="691" y="1"/>
                  </a:moveTo>
                  <a:cubicBezTo>
                    <a:pt x="322" y="1"/>
                    <a:pt x="1" y="310"/>
                    <a:pt x="1" y="691"/>
                  </a:cubicBezTo>
                  <a:cubicBezTo>
                    <a:pt x="1" y="1060"/>
                    <a:pt x="322" y="1370"/>
                    <a:pt x="691" y="1370"/>
                  </a:cubicBezTo>
                  <a:cubicBezTo>
                    <a:pt x="1060" y="1370"/>
                    <a:pt x="1370" y="1060"/>
                    <a:pt x="1370" y="691"/>
                  </a:cubicBezTo>
                  <a:cubicBezTo>
                    <a:pt x="1370" y="310"/>
                    <a:pt x="1060" y="1"/>
                    <a:pt x="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36" name="Google Shape;15136;p69"/>
            <p:cNvSpPr/>
            <p:nvPr/>
          </p:nvSpPr>
          <p:spPr>
            <a:xfrm>
              <a:off x="3852049" y="1970604"/>
              <a:ext cx="76583" cy="76965"/>
            </a:xfrm>
            <a:custGeom>
              <a:avLst/>
              <a:gdLst/>
              <a:ahLst/>
              <a:cxnLst/>
              <a:rect l="l" t="t" r="r" b="b"/>
              <a:pathLst>
                <a:path w="2406" h="2418" extrusionOk="0">
                  <a:moveTo>
                    <a:pt x="1203" y="346"/>
                  </a:moveTo>
                  <a:cubicBezTo>
                    <a:pt x="1679" y="346"/>
                    <a:pt x="2084" y="751"/>
                    <a:pt x="2084" y="1227"/>
                  </a:cubicBezTo>
                  <a:cubicBezTo>
                    <a:pt x="2084" y="1703"/>
                    <a:pt x="1691" y="2096"/>
                    <a:pt x="1203" y="2096"/>
                  </a:cubicBezTo>
                  <a:cubicBezTo>
                    <a:pt x="714" y="2096"/>
                    <a:pt x="321" y="1703"/>
                    <a:pt x="321" y="1227"/>
                  </a:cubicBezTo>
                  <a:cubicBezTo>
                    <a:pt x="321" y="727"/>
                    <a:pt x="726" y="346"/>
                    <a:pt x="1203" y="346"/>
                  </a:cubicBezTo>
                  <a:close/>
                  <a:moveTo>
                    <a:pt x="1203" y="1"/>
                  </a:moveTo>
                  <a:cubicBezTo>
                    <a:pt x="536" y="1"/>
                    <a:pt x="0" y="536"/>
                    <a:pt x="0" y="1203"/>
                  </a:cubicBezTo>
                  <a:cubicBezTo>
                    <a:pt x="0" y="1882"/>
                    <a:pt x="536" y="2418"/>
                    <a:pt x="1203" y="2418"/>
                  </a:cubicBezTo>
                  <a:cubicBezTo>
                    <a:pt x="1869" y="2418"/>
                    <a:pt x="2405" y="1882"/>
                    <a:pt x="2405" y="1203"/>
                  </a:cubicBezTo>
                  <a:cubicBezTo>
                    <a:pt x="2405" y="548"/>
                    <a:pt x="1869" y="1"/>
                    <a:pt x="120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37" name="Google Shape;15137;p69"/>
            <p:cNvSpPr/>
            <p:nvPr/>
          </p:nvSpPr>
          <p:spPr>
            <a:xfrm>
              <a:off x="3746310" y="2187016"/>
              <a:ext cx="132667" cy="88710"/>
            </a:xfrm>
            <a:custGeom>
              <a:avLst/>
              <a:gdLst/>
              <a:ahLst/>
              <a:cxnLst/>
              <a:rect l="l" t="t" r="r" b="b"/>
              <a:pathLst>
                <a:path w="4168" h="2787" extrusionOk="0">
                  <a:moveTo>
                    <a:pt x="2084" y="0"/>
                  </a:moveTo>
                  <a:cubicBezTo>
                    <a:pt x="1989" y="0"/>
                    <a:pt x="1917" y="84"/>
                    <a:pt x="1917" y="167"/>
                  </a:cubicBezTo>
                  <a:lnTo>
                    <a:pt x="1917" y="1405"/>
                  </a:lnTo>
                  <a:lnTo>
                    <a:pt x="1060" y="1405"/>
                  </a:lnTo>
                  <a:cubicBezTo>
                    <a:pt x="798" y="1405"/>
                    <a:pt x="560" y="1536"/>
                    <a:pt x="441" y="1774"/>
                  </a:cubicBezTo>
                  <a:lnTo>
                    <a:pt x="48" y="2548"/>
                  </a:lnTo>
                  <a:cubicBezTo>
                    <a:pt x="0" y="2620"/>
                    <a:pt x="24" y="2727"/>
                    <a:pt x="119" y="2774"/>
                  </a:cubicBezTo>
                  <a:cubicBezTo>
                    <a:pt x="143" y="2786"/>
                    <a:pt x="155" y="2786"/>
                    <a:pt x="191" y="2786"/>
                  </a:cubicBezTo>
                  <a:cubicBezTo>
                    <a:pt x="250" y="2786"/>
                    <a:pt x="310" y="2762"/>
                    <a:pt x="345" y="2703"/>
                  </a:cubicBezTo>
                  <a:lnTo>
                    <a:pt x="738" y="1929"/>
                  </a:lnTo>
                  <a:cubicBezTo>
                    <a:pt x="798" y="1810"/>
                    <a:pt x="917" y="1727"/>
                    <a:pt x="1060" y="1727"/>
                  </a:cubicBezTo>
                  <a:lnTo>
                    <a:pt x="3096" y="1727"/>
                  </a:lnTo>
                  <a:cubicBezTo>
                    <a:pt x="3227" y="1727"/>
                    <a:pt x="3346" y="1810"/>
                    <a:pt x="3405" y="1929"/>
                  </a:cubicBezTo>
                  <a:lnTo>
                    <a:pt x="3810" y="2703"/>
                  </a:lnTo>
                  <a:cubicBezTo>
                    <a:pt x="3846" y="2756"/>
                    <a:pt x="3902" y="2783"/>
                    <a:pt x="3968" y="2783"/>
                  </a:cubicBezTo>
                  <a:cubicBezTo>
                    <a:pt x="3989" y="2783"/>
                    <a:pt x="4013" y="2780"/>
                    <a:pt x="4036" y="2774"/>
                  </a:cubicBezTo>
                  <a:cubicBezTo>
                    <a:pt x="4132" y="2715"/>
                    <a:pt x="4167" y="2608"/>
                    <a:pt x="4120" y="2536"/>
                  </a:cubicBezTo>
                  <a:lnTo>
                    <a:pt x="3715" y="1762"/>
                  </a:lnTo>
                  <a:cubicBezTo>
                    <a:pt x="3596" y="1536"/>
                    <a:pt x="3358" y="1393"/>
                    <a:pt x="3108" y="1393"/>
                  </a:cubicBezTo>
                  <a:lnTo>
                    <a:pt x="2250" y="1393"/>
                  </a:lnTo>
                  <a:lnTo>
                    <a:pt x="2250" y="167"/>
                  </a:lnTo>
                  <a:cubicBezTo>
                    <a:pt x="2250" y="84"/>
                    <a:pt x="2167" y="0"/>
                    <a:pt x="20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38" name="Google Shape;15138;p69"/>
            <p:cNvSpPr/>
            <p:nvPr/>
          </p:nvSpPr>
          <p:spPr>
            <a:xfrm>
              <a:off x="3831583" y="2059664"/>
              <a:ext cx="117485" cy="54748"/>
            </a:xfrm>
            <a:custGeom>
              <a:avLst/>
              <a:gdLst/>
              <a:ahLst/>
              <a:cxnLst/>
              <a:rect l="l" t="t" r="r" b="b"/>
              <a:pathLst>
                <a:path w="3691" h="1720" extrusionOk="0">
                  <a:moveTo>
                    <a:pt x="1846" y="1"/>
                  </a:moveTo>
                  <a:cubicBezTo>
                    <a:pt x="1750" y="1"/>
                    <a:pt x="1679" y="72"/>
                    <a:pt x="1679" y="167"/>
                  </a:cubicBezTo>
                  <a:lnTo>
                    <a:pt x="1679" y="703"/>
                  </a:lnTo>
                  <a:lnTo>
                    <a:pt x="750" y="703"/>
                  </a:lnTo>
                  <a:cubicBezTo>
                    <a:pt x="560" y="703"/>
                    <a:pt x="405" y="810"/>
                    <a:pt x="310" y="965"/>
                  </a:cubicBezTo>
                  <a:lnTo>
                    <a:pt x="48" y="1477"/>
                  </a:lnTo>
                  <a:cubicBezTo>
                    <a:pt x="0" y="1548"/>
                    <a:pt x="24" y="1656"/>
                    <a:pt x="119" y="1703"/>
                  </a:cubicBezTo>
                  <a:cubicBezTo>
                    <a:pt x="140" y="1714"/>
                    <a:pt x="164" y="1719"/>
                    <a:pt x="188" y="1719"/>
                  </a:cubicBezTo>
                  <a:cubicBezTo>
                    <a:pt x="248" y="1719"/>
                    <a:pt x="312" y="1687"/>
                    <a:pt x="345" y="1620"/>
                  </a:cubicBezTo>
                  <a:lnTo>
                    <a:pt x="607" y="1120"/>
                  </a:lnTo>
                  <a:cubicBezTo>
                    <a:pt x="643" y="1060"/>
                    <a:pt x="703" y="1013"/>
                    <a:pt x="774" y="1013"/>
                  </a:cubicBezTo>
                  <a:lnTo>
                    <a:pt x="2929" y="1013"/>
                  </a:lnTo>
                  <a:cubicBezTo>
                    <a:pt x="3000" y="1013"/>
                    <a:pt x="3060" y="1060"/>
                    <a:pt x="3096" y="1120"/>
                  </a:cubicBezTo>
                  <a:lnTo>
                    <a:pt x="3358" y="1620"/>
                  </a:lnTo>
                  <a:cubicBezTo>
                    <a:pt x="3393" y="1679"/>
                    <a:pt x="3453" y="1715"/>
                    <a:pt x="3512" y="1715"/>
                  </a:cubicBezTo>
                  <a:cubicBezTo>
                    <a:pt x="3536" y="1715"/>
                    <a:pt x="3548" y="1715"/>
                    <a:pt x="3584" y="1703"/>
                  </a:cubicBezTo>
                  <a:cubicBezTo>
                    <a:pt x="3655" y="1656"/>
                    <a:pt x="3691" y="1548"/>
                    <a:pt x="3643" y="1477"/>
                  </a:cubicBezTo>
                  <a:lnTo>
                    <a:pt x="3381" y="965"/>
                  </a:lnTo>
                  <a:cubicBezTo>
                    <a:pt x="3286" y="810"/>
                    <a:pt x="3108" y="703"/>
                    <a:pt x="2929" y="703"/>
                  </a:cubicBezTo>
                  <a:lnTo>
                    <a:pt x="2012" y="703"/>
                  </a:lnTo>
                  <a:lnTo>
                    <a:pt x="2012" y="167"/>
                  </a:lnTo>
                  <a:cubicBezTo>
                    <a:pt x="2012" y="72"/>
                    <a:pt x="1929" y="1"/>
                    <a:pt x="184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39" name="Google Shape;15139;p69"/>
            <p:cNvSpPr/>
            <p:nvPr/>
          </p:nvSpPr>
          <p:spPr>
            <a:xfrm>
              <a:off x="3901672" y="2187016"/>
              <a:ext cx="132285" cy="88997"/>
            </a:xfrm>
            <a:custGeom>
              <a:avLst/>
              <a:gdLst/>
              <a:ahLst/>
              <a:cxnLst/>
              <a:rect l="l" t="t" r="r" b="b"/>
              <a:pathLst>
                <a:path w="4156" h="2796" extrusionOk="0">
                  <a:moveTo>
                    <a:pt x="2084" y="0"/>
                  </a:moveTo>
                  <a:cubicBezTo>
                    <a:pt x="1989" y="0"/>
                    <a:pt x="1918" y="84"/>
                    <a:pt x="1918" y="167"/>
                  </a:cubicBezTo>
                  <a:lnTo>
                    <a:pt x="1918" y="1405"/>
                  </a:lnTo>
                  <a:lnTo>
                    <a:pt x="1060" y="1405"/>
                  </a:lnTo>
                  <a:cubicBezTo>
                    <a:pt x="798" y="1405"/>
                    <a:pt x="560" y="1536"/>
                    <a:pt x="441" y="1774"/>
                  </a:cubicBezTo>
                  <a:lnTo>
                    <a:pt x="36" y="2548"/>
                  </a:lnTo>
                  <a:cubicBezTo>
                    <a:pt x="1" y="2620"/>
                    <a:pt x="25" y="2727"/>
                    <a:pt x="120" y="2774"/>
                  </a:cubicBezTo>
                  <a:cubicBezTo>
                    <a:pt x="142" y="2789"/>
                    <a:pt x="167" y="2796"/>
                    <a:pt x="192" y="2796"/>
                  </a:cubicBezTo>
                  <a:cubicBezTo>
                    <a:pt x="250" y="2796"/>
                    <a:pt x="309" y="2761"/>
                    <a:pt x="334" y="2703"/>
                  </a:cubicBezTo>
                  <a:lnTo>
                    <a:pt x="739" y="1929"/>
                  </a:lnTo>
                  <a:cubicBezTo>
                    <a:pt x="798" y="1810"/>
                    <a:pt x="918" y="1727"/>
                    <a:pt x="1060" y="1727"/>
                  </a:cubicBezTo>
                  <a:lnTo>
                    <a:pt x="3096" y="1727"/>
                  </a:lnTo>
                  <a:cubicBezTo>
                    <a:pt x="3227" y="1727"/>
                    <a:pt x="3346" y="1810"/>
                    <a:pt x="3406" y="1929"/>
                  </a:cubicBezTo>
                  <a:lnTo>
                    <a:pt x="3811" y="2703"/>
                  </a:lnTo>
                  <a:cubicBezTo>
                    <a:pt x="3835" y="2762"/>
                    <a:pt x="3894" y="2786"/>
                    <a:pt x="3954" y="2786"/>
                  </a:cubicBezTo>
                  <a:cubicBezTo>
                    <a:pt x="3989" y="2786"/>
                    <a:pt x="4001" y="2786"/>
                    <a:pt x="4037" y="2774"/>
                  </a:cubicBezTo>
                  <a:cubicBezTo>
                    <a:pt x="4120" y="2715"/>
                    <a:pt x="4156" y="2608"/>
                    <a:pt x="4120" y="2536"/>
                  </a:cubicBezTo>
                  <a:lnTo>
                    <a:pt x="3715" y="1762"/>
                  </a:lnTo>
                  <a:cubicBezTo>
                    <a:pt x="3596" y="1536"/>
                    <a:pt x="3358" y="1393"/>
                    <a:pt x="3108" y="1393"/>
                  </a:cubicBezTo>
                  <a:lnTo>
                    <a:pt x="2251" y="1393"/>
                  </a:lnTo>
                  <a:lnTo>
                    <a:pt x="2251" y="167"/>
                  </a:lnTo>
                  <a:cubicBezTo>
                    <a:pt x="2251" y="84"/>
                    <a:pt x="2168" y="0"/>
                    <a:pt x="20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140" name="Google Shape;15140;p69"/>
          <p:cNvGrpSpPr/>
          <p:nvPr/>
        </p:nvGrpSpPr>
        <p:grpSpPr>
          <a:xfrm>
            <a:off x="3235438" y="2046804"/>
            <a:ext cx="354363" cy="354745"/>
            <a:chOff x="3235438" y="1970604"/>
            <a:chExt cx="354363" cy="354745"/>
          </a:xfrm>
        </p:grpSpPr>
        <p:sp>
          <p:nvSpPr>
            <p:cNvPr id="15141" name="Google Shape;15141;p69"/>
            <p:cNvSpPr/>
            <p:nvPr/>
          </p:nvSpPr>
          <p:spPr>
            <a:xfrm>
              <a:off x="3235438" y="2125712"/>
              <a:ext cx="132667" cy="199288"/>
            </a:xfrm>
            <a:custGeom>
              <a:avLst/>
              <a:gdLst/>
              <a:ahLst/>
              <a:cxnLst/>
              <a:rect l="l" t="t" r="r" b="b"/>
              <a:pathLst>
                <a:path w="4168" h="6261" extrusionOk="0">
                  <a:moveTo>
                    <a:pt x="2102" y="325"/>
                  </a:moveTo>
                  <a:cubicBezTo>
                    <a:pt x="2147" y="325"/>
                    <a:pt x="2191" y="331"/>
                    <a:pt x="2239" y="343"/>
                  </a:cubicBezTo>
                  <a:cubicBezTo>
                    <a:pt x="2953" y="402"/>
                    <a:pt x="3501" y="1021"/>
                    <a:pt x="3501" y="1748"/>
                  </a:cubicBezTo>
                  <a:cubicBezTo>
                    <a:pt x="3501" y="2438"/>
                    <a:pt x="3668" y="3081"/>
                    <a:pt x="3811" y="3414"/>
                  </a:cubicBezTo>
                  <a:lnTo>
                    <a:pt x="3811" y="3438"/>
                  </a:lnTo>
                  <a:cubicBezTo>
                    <a:pt x="3632" y="3534"/>
                    <a:pt x="3310" y="3736"/>
                    <a:pt x="2775" y="3831"/>
                  </a:cubicBezTo>
                  <a:lnTo>
                    <a:pt x="2775" y="3795"/>
                  </a:lnTo>
                  <a:lnTo>
                    <a:pt x="2775" y="3462"/>
                  </a:lnTo>
                  <a:cubicBezTo>
                    <a:pt x="2977" y="3343"/>
                    <a:pt x="3156" y="3164"/>
                    <a:pt x="3299" y="2938"/>
                  </a:cubicBezTo>
                  <a:cubicBezTo>
                    <a:pt x="3513" y="2545"/>
                    <a:pt x="3441" y="2021"/>
                    <a:pt x="3096" y="1712"/>
                  </a:cubicBezTo>
                  <a:cubicBezTo>
                    <a:pt x="2858" y="1486"/>
                    <a:pt x="2429" y="1236"/>
                    <a:pt x="1751" y="1236"/>
                  </a:cubicBezTo>
                  <a:cubicBezTo>
                    <a:pt x="1703" y="1236"/>
                    <a:pt x="1656" y="1248"/>
                    <a:pt x="1632" y="1271"/>
                  </a:cubicBezTo>
                  <a:lnTo>
                    <a:pt x="1286" y="1617"/>
                  </a:lnTo>
                  <a:cubicBezTo>
                    <a:pt x="1227" y="1676"/>
                    <a:pt x="1227" y="1783"/>
                    <a:pt x="1286" y="1843"/>
                  </a:cubicBezTo>
                  <a:cubicBezTo>
                    <a:pt x="1316" y="1873"/>
                    <a:pt x="1358" y="1887"/>
                    <a:pt x="1400" y="1887"/>
                  </a:cubicBezTo>
                  <a:cubicBezTo>
                    <a:pt x="1441" y="1887"/>
                    <a:pt x="1483" y="1873"/>
                    <a:pt x="1513" y="1843"/>
                  </a:cubicBezTo>
                  <a:lnTo>
                    <a:pt x="1810" y="1545"/>
                  </a:lnTo>
                  <a:cubicBezTo>
                    <a:pt x="2239" y="1557"/>
                    <a:pt x="2596" y="1688"/>
                    <a:pt x="2882" y="1950"/>
                  </a:cubicBezTo>
                  <a:cubicBezTo>
                    <a:pt x="3120" y="2152"/>
                    <a:pt x="3156" y="2510"/>
                    <a:pt x="3013" y="2783"/>
                  </a:cubicBezTo>
                  <a:cubicBezTo>
                    <a:pt x="2822" y="3105"/>
                    <a:pt x="2477" y="3319"/>
                    <a:pt x="2084" y="3319"/>
                  </a:cubicBezTo>
                  <a:cubicBezTo>
                    <a:pt x="1513" y="3319"/>
                    <a:pt x="1036" y="2843"/>
                    <a:pt x="1036" y="2260"/>
                  </a:cubicBezTo>
                  <a:cubicBezTo>
                    <a:pt x="1036" y="2164"/>
                    <a:pt x="953" y="2093"/>
                    <a:pt x="870" y="2093"/>
                  </a:cubicBezTo>
                  <a:cubicBezTo>
                    <a:pt x="774" y="2093"/>
                    <a:pt x="703" y="2164"/>
                    <a:pt x="703" y="2260"/>
                  </a:cubicBezTo>
                  <a:cubicBezTo>
                    <a:pt x="703" y="2760"/>
                    <a:pt x="989" y="3224"/>
                    <a:pt x="1405" y="3462"/>
                  </a:cubicBezTo>
                  <a:lnTo>
                    <a:pt x="1405" y="3795"/>
                  </a:lnTo>
                  <a:lnTo>
                    <a:pt x="1405" y="3831"/>
                  </a:lnTo>
                  <a:cubicBezTo>
                    <a:pt x="858" y="3712"/>
                    <a:pt x="524" y="3534"/>
                    <a:pt x="393" y="3438"/>
                  </a:cubicBezTo>
                  <a:cubicBezTo>
                    <a:pt x="393" y="3438"/>
                    <a:pt x="382" y="3438"/>
                    <a:pt x="393" y="3414"/>
                  </a:cubicBezTo>
                  <a:cubicBezTo>
                    <a:pt x="524" y="3081"/>
                    <a:pt x="691" y="2438"/>
                    <a:pt x="703" y="1748"/>
                  </a:cubicBezTo>
                  <a:cubicBezTo>
                    <a:pt x="703" y="1021"/>
                    <a:pt x="1275" y="402"/>
                    <a:pt x="1965" y="343"/>
                  </a:cubicBezTo>
                  <a:cubicBezTo>
                    <a:pt x="2013" y="331"/>
                    <a:pt x="2057" y="325"/>
                    <a:pt x="2102" y="325"/>
                  </a:cubicBezTo>
                  <a:close/>
                  <a:moveTo>
                    <a:pt x="2429" y="3581"/>
                  </a:moveTo>
                  <a:lnTo>
                    <a:pt x="2429" y="3772"/>
                  </a:lnTo>
                  <a:cubicBezTo>
                    <a:pt x="2429" y="3974"/>
                    <a:pt x="2537" y="4153"/>
                    <a:pt x="2715" y="4236"/>
                  </a:cubicBezTo>
                  <a:lnTo>
                    <a:pt x="2822" y="4296"/>
                  </a:lnTo>
                  <a:cubicBezTo>
                    <a:pt x="2668" y="4546"/>
                    <a:pt x="2382" y="4712"/>
                    <a:pt x="2072" y="4712"/>
                  </a:cubicBezTo>
                  <a:cubicBezTo>
                    <a:pt x="1775" y="4712"/>
                    <a:pt x="1489" y="4546"/>
                    <a:pt x="1334" y="4296"/>
                  </a:cubicBezTo>
                  <a:lnTo>
                    <a:pt x="1429" y="4236"/>
                  </a:lnTo>
                  <a:cubicBezTo>
                    <a:pt x="1608" y="4153"/>
                    <a:pt x="1715" y="3974"/>
                    <a:pt x="1715" y="3772"/>
                  </a:cubicBezTo>
                  <a:lnTo>
                    <a:pt x="1715" y="3581"/>
                  </a:lnTo>
                  <a:cubicBezTo>
                    <a:pt x="1834" y="3617"/>
                    <a:pt x="1953" y="3629"/>
                    <a:pt x="2072" y="3629"/>
                  </a:cubicBezTo>
                  <a:cubicBezTo>
                    <a:pt x="2191" y="3629"/>
                    <a:pt x="2310" y="3617"/>
                    <a:pt x="2429" y="3581"/>
                  </a:cubicBezTo>
                  <a:close/>
                  <a:moveTo>
                    <a:pt x="2072" y="0"/>
                  </a:moveTo>
                  <a:cubicBezTo>
                    <a:pt x="2016" y="0"/>
                    <a:pt x="1959" y="3"/>
                    <a:pt x="1906" y="9"/>
                  </a:cubicBezTo>
                  <a:cubicBezTo>
                    <a:pt x="1036" y="81"/>
                    <a:pt x="346" y="855"/>
                    <a:pt x="346" y="1748"/>
                  </a:cubicBezTo>
                  <a:cubicBezTo>
                    <a:pt x="346" y="2391"/>
                    <a:pt x="203" y="2986"/>
                    <a:pt x="60" y="3295"/>
                  </a:cubicBezTo>
                  <a:cubicBezTo>
                    <a:pt x="1" y="3450"/>
                    <a:pt x="48" y="3617"/>
                    <a:pt x="179" y="3700"/>
                  </a:cubicBezTo>
                  <a:cubicBezTo>
                    <a:pt x="322" y="3795"/>
                    <a:pt x="584" y="3950"/>
                    <a:pt x="1036" y="4093"/>
                  </a:cubicBezTo>
                  <a:lnTo>
                    <a:pt x="382" y="4415"/>
                  </a:lnTo>
                  <a:cubicBezTo>
                    <a:pt x="143" y="4534"/>
                    <a:pt x="1" y="4772"/>
                    <a:pt x="1" y="5022"/>
                  </a:cubicBezTo>
                  <a:lnTo>
                    <a:pt x="1" y="6093"/>
                  </a:lnTo>
                  <a:cubicBezTo>
                    <a:pt x="1" y="6189"/>
                    <a:pt x="84" y="6260"/>
                    <a:pt x="167" y="6260"/>
                  </a:cubicBezTo>
                  <a:cubicBezTo>
                    <a:pt x="262" y="6260"/>
                    <a:pt x="334" y="6189"/>
                    <a:pt x="334" y="6093"/>
                  </a:cubicBezTo>
                  <a:lnTo>
                    <a:pt x="334" y="5022"/>
                  </a:lnTo>
                  <a:cubicBezTo>
                    <a:pt x="334" y="4891"/>
                    <a:pt x="405" y="4772"/>
                    <a:pt x="524" y="4700"/>
                  </a:cubicBezTo>
                  <a:lnTo>
                    <a:pt x="1048" y="4450"/>
                  </a:lnTo>
                  <a:cubicBezTo>
                    <a:pt x="1275" y="4807"/>
                    <a:pt x="1656" y="5046"/>
                    <a:pt x="2084" y="5046"/>
                  </a:cubicBezTo>
                  <a:cubicBezTo>
                    <a:pt x="2525" y="5046"/>
                    <a:pt x="2906" y="4819"/>
                    <a:pt x="3132" y="4450"/>
                  </a:cubicBezTo>
                  <a:lnTo>
                    <a:pt x="3656" y="4700"/>
                  </a:lnTo>
                  <a:cubicBezTo>
                    <a:pt x="3775" y="4760"/>
                    <a:pt x="3846" y="4879"/>
                    <a:pt x="3846" y="5022"/>
                  </a:cubicBezTo>
                  <a:lnTo>
                    <a:pt x="3846" y="6093"/>
                  </a:lnTo>
                  <a:cubicBezTo>
                    <a:pt x="3846" y="6189"/>
                    <a:pt x="3918" y="6260"/>
                    <a:pt x="4013" y="6260"/>
                  </a:cubicBezTo>
                  <a:cubicBezTo>
                    <a:pt x="4096" y="6260"/>
                    <a:pt x="4168" y="6189"/>
                    <a:pt x="4168" y="6093"/>
                  </a:cubicBezTo>
                  <a:lnTo>
                    <a:pt x="4168" y="5022"/>
                  </a:lnTo>
                  <a:cubicBezTo>
                    <a:pt x="4156" y="4772"/>
                    <a:pt x="4013" y="4534"/>
                    <a:pt x="3775" y="4415"/>
                  </a:cubicBezTo>
                  <a:lnTo>
                    <a:pt x="3120" y="4093"/>
                  </a:lnTo>
                  <a:cubicBezTo>
                    <a:pt x="3549" y="3974"/>
                    <a:pt x="3834" y="3807"/>
                    <a:pt x="3965" y="3700"/>
                  </a:cubicBezTo>
                  <a:cubicBezTo>
                    <a:pt x="4096" y="3617"/>
                    <a:pt x="4144" y="3450"/>
                    <a:pt x="4084" y="3295"/>
                  </a:cubicBezTo>
                  <a:cubicBezTo>
                    <a:pt x="3953" y="2986"/>
                    <a:pt x="3799" y="2391"/>
                    <a:pt x="3799" y="1748"/>
                  </a:cubicBezTo>
                  <a:cubicBezTo>
                    <a:pt x="3799" y="855"/>
                    <a:pt x="3096" y="81"/>
                    <a:pt x="2239" y="9"/>
                  </a:cubicBezTo>
                  <a:cubicBezTo>
                    <a:pt x="2185" y="3"/>
                    <a:pt x="2129" y="0"/>
                    <a:pt x="207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42" name="Google Shape;15142;p69"/>
            <p:cNvSpPr/>
            <p:nvPr/>
          </p:nvSpPr>
          <p:spPr>
            <a:xfrm>
              <a:off x="3257433" y="2292373"/>
              <a:ext cx="10249" cy="32626"/>
            </a:xfrm>
            <a:custGeom>
              <a:avLst/>
              <a:gdLst/>
              <a:ahLst/>
              <a:cxnLst/>
              <a:rect l="l" t="t" r="r" b="b"/>
              <a:pathLst>
                <a:path w="322" h="1025" extrusionOk="0">
                  <a:moveTo>
                    <a:pt x="167" y="0"/>
                  </a:moveTo>
                  <a:cubicBezTo>
                    <a:pt x="72" y="0"/>
                    <a:pt x="0" y="72"/>
                    <a:pt x="0" y="167"/>
                  </a:cubicBezTo>
                  <a:lnTo>
                    <a:pt x="0" y="857"/>
                  </a:lnTo>
                  <a:cubicBezTo>
                    <a:pt x="0" y="953"/>
                    <a:pt x="72" y="1024"/>
                    <a:pt x="167" y="1024"/>
                  </a:cubicBezTo>
                  <a:cubicBezTo>
                    <a:pt x="250" y="1024"/>
                    <a:pt x="322" y="953"/>
                    <a:pt x="322" y="857"/>
                  </a:cubicBezTo>
                  <a:lnTo>
                    <a:pt x="322" y="167"/>
                  </a:lnTo>
                  <a:cubicBezTo>
                    <a:pt x="322" y="72"/>
                    <a:pt x="250"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43" name="Google Shape;15143;p69"/>
            <p:cNvSpPr/>
            <p:nvPr/>
          </p:nvSpPr>
          <p:spPr>
            <a:xfrm>
              <a:off x="3335098" y="2292373"/>
              <a:ext cx="10281" cy="32626"/>
            </a:xfrm>
            <a:custGeom>
              <a:avLst/>
              <a:gdLst/>
              <a:ahLst/>
              <a:cxnLst/>
              <a:rect l="l" t="t" r="r" b="b"/>
              <a:pathLst>
                <a:path w="323" h="1025" extrusionOk="0">
                  <a:moveTo>
                    <a:pt x="168" y="0"/>
                  </a:moveTo>
                  <a:cubicBezTo>
                    <a:pt x="72" y="0"/>
                    <a:pt x="1" y="72"/>
                    <a:pt x="1" y="167"/>
                  </a:cubicBezTo>
                  <a:lnTo>
                    <a:pt x="1" y="857"/>
                  </a:lnTo>
                  <a:cubicBezTo>
                    <a:pt x="1" y="953"/>
                    <a:pt x="72" y="1024"/>
                    <a:pt x="168" y="1024"/>
                  </a:cubicBezTo>
                  <a:cubicBezTo>
                    <a:pt x="251" y="1024"/>
                    <a:pt x="322" y="953"/>
                    <a:pt x="322" y="857"/>
                  </a:cubicBezTo>
                  <a:lnTo>
                    <a:pt x="322" y="167"/>
                  </a:lnTo>
                  <a:cubicBezTo>
                    <a:pt x="322" y="72"/>
                    <a:pt x="251" y="0"/>
                    <a:pt x="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44" name="Google Shape;15144;p69"/>
            <p:cNvSpPr/>
            <p:nvPr/>
          </p:nvSpPr>
          <p:spPr>
            <a:xfrm>
              <a:off x="3490110" y="2163685"/>
              <a:ext cx="55734" cy="18430"/>
            </a:xfrm>
            <a:custGeom>
              <a:avLst/>
              <a:gdLst/>
              <a:ahLst/>
              <a:cxnLst/>
              <a:rect l="l" t="t" r="r" b="b"/>
              <a:pathLst>
                <a:path w="1751" h="579" extrusionOk="0">
                  <a:moveTo>
                    <a:pt x="649" y="0"/>
                  </a:moveTo>
                  <a:cubicBezTo>
                    <a:pt x="492" y="0"/>
                    <a:pt x="319" y="16"/>
                    <a:pt x="132" y="55"/>
                  </a:cubicBezTo>
                  <a:cubicBezTo>
                    <a:pt x="60" y="66"/>
                    <a:pt x="1" y="138"/>
                    <a:pt x="1" y="221"/>
                  </a:cubicBezTo>
                  <a:lnTo>
                    <a:pt x="1" y="400"/>
                  </a:lnTo>
                  <a:cubicBezTo>
                    <a:pt x="1" y="483"/>
                    <a:pt x="72" y="555"/>
                    <a:pt x="155" y="555"/>
                  </a:cubicBezTo>
                  <a:cubicBezTo>
                    <a:pt x="251" y="555"/>
                    <a:pt x="322" y="483"/>
                    <a:pt x="322" y="400"/>
                  </a:cubicBezTo>
                  <a:lnTo>
                    <a:pt x="322" y="364"/>
                  </a:lnTo>
                  <a:cubicBezTo>
                    <a:pt x="434" y="349"/>
                    <a:pt x="539" y="342"/>
                    <a:pt x="636" y="342"/>
                  </a:cubicBezTo>
                  <a:cubicBezTo>
                    <a:pt x="841" y="342"/>
                    <a:pt x="1011" y="371"/>
                    <a:pt x="1132" y="412"/>
                  </a:cubicBezTo>
                  <a:cubicBezTo>
                    <a:pt x="1334" y="471"/>
                    <a:pt x="1453" y="543"/>
                    <a:pt x="1465" y="543"/>
                  </a:cubicBezTo>
                  <a:cubicBezTo>
                    <a:pt x="1501" y="555"/>
                    <a:pt x="1525" y="578"/>
                    <a:pt x="1560" y="578"/>
                  </a:cubicBezTo>
                  <a:cubicBezTo>
                    <a:pt x="1620" y="578"/>
                    <a:pt x="1667" y="543"/>
                    <a:pt x="1691" y="495"/>
                  </a:cubicBezTo>
                  <a:cubicBezTo>
                    <a:pt x="1751" y="400"/>
                    <a:pt x="1727" y="293"/>
                    <a:pt x="1644" y="245"/>
                  </a:cubicBezTo>
                  <a:cubicBezTo>
                    <a:pt x="1625" y="236"/>
                    <a:pt x="1259" y="0"/>
                    <a:pt x="64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45" name="Google Shape;15145;p69"/>
            <p:cNvSpPr/>
            <p:nvPr/>
          </p:nvSpPr>
          <p:spPr>
            <a:xfrm>
              <a:off x="3445771" y="2131664"/>
              <a:ext cx="144031" cy="192953"/>
            </a:xfrm>
            <a:custGeom>
              <a:avLst/>
              <a:gdLst/>
              <a:ahLst/>
              <a:cxnLst/>
              <a:rect l="l" t="t" r="r" b="b"/>
              <a:pathLst>
                <a:path w="4525" h="6062" extrusionOk="0">
                  <a:moveTo>
                    <a:pt x="3489" y="310"/>
                  </a:moveTo>
                  <a:lnTo>
                    <a:pt x="3489" y="1120"/>
                  </a:lnTo>
                  <a:cubicBezTo>
                    <a:pt x="3489" y="1251"/>
                    <a:pt x="3453" y="1382"/>
                    <a:pt x="3394" y="1525"/>
                  </a:cubicBezTo>
                  <a:lnTo>
                    <a:pt x="3334" y="1656"/>
                  </a:lnTo>
                  <a:cubicBezTo>
                    <a:pt x="3322" y="1680"/>
                    <a:pt x="3322" y="1703"/>
                    <a:pt x="3322" y="1727"/>
                  </a:cubicBezTo>
                  <a:lnTo>
                    <a:pt x="3322" y="2073"/>
                  </a:lnTo>
                  <a:cubicBezTo>
                    <a:pt x="3322" y="2370"/>
                    <a:pt x="3203" y="2632"/>
                    <a:pt x="3001" y="2835"/>
                  </a:cubicBezTo>
                  <a:cubicBezTo>
                    <a:pt x="2796" y="3016"/>
                    <a:pt x="2549" y="3133"/>
                    <a:pt x="2268" y="3133"/>
                  </a:cubicBezTo>
                  <a:cubicBezTo>
                    <a:pt x="2254" y="3133"/>
                    <a:pt x="2241" y="3133"/>
                    <a:pt x="2227" y="3132"/>
                  </a:cubicBezTo>
                  <a:cubicBezTo>
                    <a:pt x="1655" y="3108"/>
                    <a:pt x="1191" y="2608"/>
                    <a:pt x="1191" y="2025"/>
                  </a:cubicBezTo>
                  <a:lnTo>
                    <a:pt x="1191" y="1727"/>
                  </a:lnTo>
                  <a:cubicBezTo>
                    <a:pt x="1191" y="1703"/>
                    <a:pt x="1191" y="1680"/>
                    <a:pt x="1179" y="1656"/>
                  </a:cubicBezTo>
                  <a:lnTo>
                    <a:pt x="1120" y="1525"/>
                  </a:lnTo>
                  <a:cubicBezTo>
                    <a:pt x="1060" y="1406"/>
                    <a:pt x="1036" y="1263"/>
                    <a:pt x="1036" y="1120"/>
                  </a:cubicBezTo>
                  <a:cubicBezTo>
                    <a:pt x="1036" y="668"/>
                    <a:pt x="1394" y="310"/>
                    <a:pt x="1834" y="310"/>
                  </a:cubicBezTo>
                  <a:close/>
                  <a:moveTo>
                    <a:pt x="1727" y="3335"/>
                  </a:moveTo>
                  <a:cubicBezTo>
                    <a:pt x="1882" y="3406"/>
                    <a:pt x="2048" y="3442"/>
                    <a:pt x="2215" y="3454"/>
                  </a:cubicBezTo>
                  <a:lnTo>
                    <a:pt x="2263" y="3454"/>
                  </a:lnTo>
                  <a:cubicBezTo>
                    <a:pt x="2453" y="3454"/>
                    <a:pt x="2632" y="3430"/>
                    <a:pt x="2798" y="3347"/>
                  </a:cubicBezTo>
                  <a:lnTo>
                    <a:pt x="2798" y="3573"/>
                  </a:lnTo>
                  <a:cubicBezTo>
                    <a:pt x="2798" y="3620"/>
                    <a:pt x="2810" y="3680"/>
                    <a:pt x="2810" y="3728"/>
                  </a:cubicBezTo>
                  <a:lnTo>
                    <a:pt x="2263" y="4144"/>
                  </a:lnTo>
                  <a:lnTo>
                    <a:pt x="1715" y="3728"/>
                  </a:lnTo>
                  <a:cubicBezTo>
                    <a:pt x="1727" y="3680"/>
                    <a:pt x="1727" y="3632"/>
                    <a:pt x="1727" y="3573"/>
                  </a:cubicBezTo>
                  <a:lnTo>
                    <a:pt x="1727" y="3335"/>
                  </a:lnTo>
                  <a:close/>
                  <a:moveTo>
                    <a:pt x="1834" y="1"/>
                  </a:moveTo>
                  <a:cubicBezTo>
                    <a:pt x="1203" y="1"/>
                    <a:pt x="703" y="501"/>
                    <a:pt x="703" y="1132"/>
                  </a:cubicBezTo>
                  <a:cubicBezTo>
                    <a:pt x="703" y="1322"/>
                    <a:pt x="751" y="1501"/>
                    <a:pt x="834" y="1668"/>
                  </a:cubicBezTo>
                  <a:lnTo>
                    <a:pt x="882" y="1751"/>
                  </a:lnTo>
                  <a:lnTo>
                    <a:pt x="882" y="2013"/>
                  </a:lnTo>
                  <a:cubicBezTo>
                    <a:pt x="882" y="2454"/>
                    <a:pt x="1084" y="2858"/>
                    <a:pt x="1405" y="3120"/>
                  </a:cubicBezTo>
                  <a:lnTo>
                    <a:pt x="1405" y="3561"/>
                  </a:lnTo>
                  <a:cubicBezTo>
                    <a:pt x="1405" y="3632"/>
                    <a:pt x="1358" y="3704"/>
                    <a:pt x="1286" y="3739"/>
                  </a:cubicBezTo>
                  <a:lnTo>
                    <a:pt x="453" y="4049"/>
                  </a:lnTo>
                  <a:cubicBezTo>
                    <a:pt x="179" y="4156"/>
                    <a:pt x="1" y="4406"/>
                    <a:pt x="1" y="4692"/>
                  </a:cubicBezTo>
                  <a:lnTo>
                    <a:pt x="1" y="5894"/>
                  </a:lnTo>
                  <a:cubicBezTo>
                    <a:pt x="1" y="5990"/>
                    <a:pt x="72" y="6061"/>
                    <a:pt x="167" y="6061"/>
                  </a:cubicBezTo>
                  <a:cubicBezTo>
                    <a:pt x="251" y="6061"/>
                    <a:pt x="334" y="5990"/>
                    <a:pt x="334" y="5894"/>
                  </a:cubicBezTo>
                  <a:lnTo>
                    <a:pt x="334" y="4692"/>
                  </a:lnTo>
                  <a:cubicBezTo>
                    <a:pt x="334" y="4537"/>
                    <a:pt x="417" y="4406"/>
                    <a:pt x="572" y="4347"/>
                  </a:cubicBezTo>
                  <a:lnTo>
                    <a:pt x="1405" y="4037"/>
                  </a:lnTo>
                  <a:cubicBezTo>
                    <a:pt x="1441" y="4013"/>
                    <a:pt x="1489" y="3989"/>
                    <a:pt x="1525" y="3954"/>
                  </a:cubicBezTo>
                  <a:lnTo>
                    <a:pt x="2096" y="4394"/>
                  </a:lnTo>
                  <a:lnTo>
                    <a:pt x="2096" y="5883"/>
                  </a:lnTo>
                  <a:cubicBezTo>
                    <a:pt x="2096" y="5966"/>
                    <a:pt x="2179" y="6037"/>
                    <a:pt x="2263" y="6037"/>
                  </a:cubicBezTo>
                  <a:cubicBezTo>
                    <a:pt x="2358" y="6037"/>
                    <a:pt x="2429" y="5966"/>
                    <a:pt x="2429" y="5883"/>
                  </a:cubicBezTo>
                  <a:lnTo>
                    <a:pt x="2429" y="4394"/>
                  </a:lnTo>
                  <a:lnTo>
                    <a:pt x="3013" y="3954"/>
                  </a:lnTo>
                  <a:cubicBezTo>
                    <a:pt x="3049" y="3989"/>
                    <a:pt x="3084" y="4001"/>
                    <a:pt x="3132" y="4037"/>
                  </a:cubicBezTo>
                  <a:lnTo>
                    <a:pt x="3965" y="4347"/>
                  </a:lnTo>
                  <a:cubicBezTo>
                    <a:pt x="4096" y="4406"/>
                    <a:pt x="4203" y="4537"/>
                    <a:pt x="4203" y="4692"/>
                  </a:cubicBezTo>
                  <a:lnTo>
                    <a:pt x="4203" y="5894"/>
                  </a:lnTo>
                  <a:cubicBezTo>
                    <a:pt x="4203" y="5990"/>
                    <a:pt x="4275" y="6061"/>
                    <a:pt x="4358" y="6061"/>
                  </a:cubicBezTo>
                  <a:cubicBezTo>
                    <a:pt x="4453" y="6061"/>
                    <a:pt x="4525" y="5990"/>
                    <a:pt x="4525" y="5894"/>
                  </a:cubicBezTo>
                  <a:lnTo>
                    <a:pt x="4525" y="4692"/>
                  </a:lnTo>
                  <a:cubicBezTo>
                    <a:pt x="4513" y="4418"/>
                    <a:pt x="4334" y="4168"/>
                    <a:pt x="4072" y="4061"/>
                  </a:cubicBezTo>
                  <a:lnTo>
                    <a:pt x="3239" y="3751"/>
                  </a:lnTo>
                  <a:cubicBezTo>
                    <a:pt x="3156" y="3728"/>
                    <a:pt x="3120" y="3644"/>
                    <a:pt x="3120" y="3573"/>
                  </a:cubicBezTo>
                  <a:lnTo>
                    <a:pt x="3120" y="3156"/>
                  </a:lnTo>
                  <a:cubicBezTo>
                    <a:pt x="3144" y="3132"/>
                    <a:pt x="3191" y="3096"/>
                    <a:pt x="3215" y="3061"/>
                  </a:cubicBezTo>
                  <a:cubicBezTo>
                    <a:pt x="3489" y="2799"/>
                    <a:pt x="3632" y="2454"/>
                    <a:pt x="3632" y="2073"/>
                  </a:cubicBezTo>
                  <a:lnTo>
                    <a:pt x="3632" y="1751"/>
                  </a:lnTo>
                  <a:lnTo>
                    <a:pt x="3680" y="1668"/>
                  </a:lnTo>
                  <a:cubicBezTo>
                    <a:pt x="3775" y="1501"/>
                    <a:pt x="3811" y="1311"/>
                    <a:pt x="3811" y="1132"/>
                  </a:cubicBezTo>
                  <a:lnTo>
                    <a:pt x="3811" y="168"/>
                  </a:lnTo>
                  <a:cubicBezTo>
                    <a:pt x="3811" y="72"/>
                    <a:pt x="3739" y="1"/>
                    <a:pt x="36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46" name="Google Shape;15146;p69"/>
            <p:cNvSpPr/>
            <p:nvPr/>
          </p:nvSpPr>
          <p:spPr>
            <a:xfrm>
              <a:off x="3473813" y="2287058"/>
              <a:ext cx="10631" cy="38291"/>
            </a:xfrm>
            <a:custGeom>
              <a:avLst/>
              <a:gdLst/>
              <a:ahLst/>
              <a:cxnLst/>
              <a:rect l="l" t="t" r="r" b="b"/>
              <a:pathLst>
                <a:path w="334" h="1203" extrusionOk="0">
                  <a:moveTo>
                    <a:pt x="167" y="0"/>
                  </a:moveTo>
                  <a:cubicBezTo>
                    <a:pt x="72" y="0"/>
                    <a:pt x="1" y="72"/>
                    <a:pt x="1" y="167"/>
                  </a:cubicBezTo>
                  <a:lnTo>
                    <a:pt x="1" y="1048"/>
                  </a:lnTo>
                  <a:cubicBezTo>
                    <a:pt x="1" y="1131"/>
                    <a:pt x="72" y="1203"/>
                    <a:pt x="167" y="1203"/>
                  </a:cubicBezTo>
                  <a:cubicBezTo>
                    <a:pt x="251" y="1203"/>
                    <a:pt x="334" y="1131"/>
                    <a:pt x="334" y="1048"/>
                  </a:cubicBezTo>
                  <a:lnTo>
                    <a:pt x="334" y="155"/>
                  </a:lnTo>
                  <a:cubicBezTo>
                    <a:pt x="334" y="60"/>
                    <a:pt x="251"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47" name="Google Shape;15147;p69"/>
            <p:cNvSpPr/>
            <p:nvPr/>
          </p:nvSpPr>
          <p:spPr>
            <a:xfrm>
              <a:off x="3551128" y="2287058"/>
              <a:ext cx="10249" cy="38291"/>
            </a:xfrm>
            <a:custGeom>
              <a:avLst/>
              <a:gdLst/>
              <a:ahLst/>
              <a:cxnLst/>
              <a:rect l="l" t="t" r="r" b="b"/>
              <a:pathLst>
                <a:path w="322" h="1203" extrusionOk="0">
                  <a:moveTo>
                    <a:pt x="167" y="0"/>
                  </a:moveTo>
                  <a:cubicBezTo>
                    <a:pt x="72" y="0"/>
                    <a:pt x="0" y="72"/>
                    <a:pt x="0" y="167"/>
                  </a:cubicBezTo>
                  <a:lnTo>
                    <a:pt x="0" y="1048"/>
                  </a:lnTo>
                  <a:cubicBezTo>
                    <a:pt x="0" y="1131"/>
                    <a:pt x="72" y="1203"/>
                    <a:pt x="167" y="1203"/>
                  </a:cubicBezTo>
                  <a:cubicBezTo>
                    <a:pt x="250" y="1203"/>
                    <a:pt x="322" y="1131"/>
                    <a:pt x="322" y="1048"/>
                  </a:cubicBezTo>
                  <a:lnTo>
                    <a:pt x="322" y="155"/>
                  </a:lnTo>
                  <a:cubicBezTo>
                    <a:pt x="322" y="60"/>
                    <a:pt x="262"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48" name="Google Shape;15148;p69"/>
            <p:cNvSpPr/>
            <p:nvPr/>
          </p:nvSpPr>
          <p:spPr>
            <a:xfrm>
              <a:off x="3290377" y="1970604"/>
              <a:ext cx="221378" cy="185346"/>
            </a:xfrm>
            <a:custGeom>
              <a:avLst/>
              <a:gdLst/>
              <a:ahLst/>
              <a:cxnLst/>
              <a:rect l="l" t="t" r="r" b="b"/>
              <a:pathLst>
                <a:path w="6955" h="5823" extrusionOk="0">
                  <a:moveTo>
                    <a:pt x="2406" y="4168"/>
                  </a:moveTo>
                  <a:lnTo>
                    <a:pt x="2311" y="4537"/>
                  </a:lnTo>
                  <a:lnTo>
                    <a:pt x="2085" y="4537"/>
                  </a:lnTo>
                  <a:cubicBezTo>
                    <a:pt x="1894" y="4537"/>
                    <a:pt x="1727" y="4382"/>
                    <a:pt x="1727" y="4180"/>
                  </a:cubicBezTo>
                  <a:lnTo>
                    <a:pt x="1727" y="4168"/>
                  </a:lnTo>
                  <a:close/>
                  <a:moveTo>
                    <a:pt x="5573" y="358"/>
                  </a:moveTo>
                  <a:cubicBezTo>
                    <a:pt x="5764" y="358"/>
                    <a:pt x="5930" y="525"/>
                    <a:pt x="5930" y="715"/>
                  </a:cubicBezTo>
                  <a:lnTo>
                    <a:pt x="5930" y="3501"/>
                  </a:lnTo>
                  <a:cubicBezTo>
                    <a:pt x="5930" y="3692"/>
                    <a:pt x="5764" y="3858"/>
                    <a:pt x="5573" y="3858"/>
                  </a:cubicBezTo>
                  <a:lnTo>
                    <a:pt x="4168" y="3858"/>
                  </a:lnTo>
                  <a:cubicBezTo>
                    <a:pt x="4144" y="3858"/>
                    <a:pt x="4097" y="3870"/>
                    <a:pt x="4085" y="3882"/>
                  </a:cubicBezTo>
                  <a:lnTo>
                    <a:pt x="2537" y="5001"/>
                  </a:lnTo>
                  <a:lnTo>
                    <a:pt x="2537" y="5001"/>
                  </a:lnTo>
                  <a:lnTo>
                    <a:pt x="2775" y="4049"/>
                  </a:lnTo>
                  <a:cubicBezTo>
                    <a:pt x="2787" y="4001"/>
                    <a:pt x="2775" y="3942"/>
                    <a:pt x="2739" y="3918"/>
                  </a:cubicBezTo>
                  <a:cubicBezTo>
                    <a:pt x="2716" y="3870"/>
                    <a:pt x="2668" y="3858"/>
                    <a:pt x="2608" y="3858"/>
                  </a:cubicBezTo>
                  <a:lnTo>
                    <a:pt x="692" y="3858"/>
                  </a:lnTo>
                  <a:cubicBezTo>
                    <a:pt x="501" y="3858"/>
                    <a:pt x="334" y="3692"/>
                    <a:pt x="334" y="3501"/>
                  </a:cubicBezTo>
                  <a:lnTo>
                    <a:pt x="334" y="715"/>
                  </a:lnTo>
                  <a:cubicBezTo>
                    <a:pt x="334" y="525"/>
                    <a:pt x="501" y="358"/>
                    <a:pt x="692" y="358"/>
                  </a:cubicBezTo>
                  <a:close/>
                  <a:moveTo>
                    <a:pt x="6287" y="1025"/>
                  </a:moveTo>
                  <a:cubicBezTo>
                    <a:pt x="6478" y="1025"/>
                    <a:pt x="6645" y="1191"/>
                    <a:pt x="6645" y="1382"/>
                  </a:cubicBezTo>
                  <a:lnTo>
                    <a:pt x="6645" y="4180"/>
                  </a:lnTo>
                  <a:lnTo>
                    <a:pt x="6633" y="4180"/>
                  </a:lnTo>
                  <a:cubicBezTo>
                    <a:pt x="6633" y="4382"/>
                    <a:pt x="6466" y="4537"/>
                    <a:pt x="6276" y="4537"/>
                  </a:cubicBezTo>
                  <a:lnTo>
                    <a:pt x="4871" y="4537"/>
                  </a:lnTo>
                  <a:cubicBezTo>
                    <a:pt x="4823" y="4537"/>
                    <a:pt x="4787" y="4561"/>
                    <a:pt x="4752" y="4597"/>
                  </a:cubicBezTo>
                  <a:cubicBezTo>
                    <a:pt x="4728" y="4632"/>
                    <a:pt x="4704" y="4692"/>
                    <a:pt x="4728" y="4727"/>
                  </a:cubicBezTo>
                  <a:lnTo>
                    <a:pt x="4847" y="5406"/>
                  </a:lnTo>
                  <a:lnTo>
                    <a:pt x="4847" y="5406"/>
                  </a:lnTo>
                  <a:lnTo>
                    <a:pt x="3656" y="4597"/>
                  </a:lnTo>
                  <a:lnTo>
                    <a:pt x="4251" y="4168"/>
                  </a:lnTo>
                  <a:lnTo>
                    <a:pt x="5585" y="4168"/>
                  </a:lnTo>
                  <a:cubicBezTo>
                    <a:pt x="5954" y="4168"/>
                    <a:pt x="6276" y="3858"/>
                    <a:pt x="6276" y="3489"/>
                  </a:cubicBezTo>
                  <a:lnTo>
                    <a:pt x="6276" y="1025"/>
                  </a:lnTo>
                  <a:close/>
                  <a:moveTo>
                    <a:pt x="692" y="1"/>
                  </a:moveTo>
                  <a:cubicBezTo>
                    <a:pt x="322" y="1"/>
                    <a:pt x="1" y="310"/>
                    <a:pt x="1" y="691"/>
                  </a:cubicBezTo>
                  <a:lnTo>
                    <a:pt x="1" y="3465"/>
                  </a:lnTo>
                  <a:cubicBezTo>
                    <a:pt x="1" y="3846"/>
                    <a:pt x="322" y="4156"/>
                    <a:pt x="692" y="4156"/>
                  </a:cubicBezTo>
                  <a:lnTo>
                    <a:pt x="1406" y="4156"/>
                  </a:lnTo>
                  <a:lnTo>
                    <a:pt x="1406" y="4168"/>
                  </a:lnTo>
                  <a:cubicBezTo>
                    <a:pt x="1406" y="4537"/>
                    <a:pt x="1715" y="4858"/>
                    <a:pt x="2085" y="4858"/>
                  </a:cubicBezTo>
                  <a:lnTo>
                    <a:pt x="2227" y="4858"/>
                  </a:lnTo>
                  <a:lnTo>
                    <a:pt x="2168" y="5120"/>
                  </a:lnTo>
                  <a:cubicBezTo>
                    <a:pt x="2132" y="5228"/>
                    <a:pt x="2180" y="5335"/>
                    <a:pt x="2263" y="5394"/>
                  </a:cubicBezTo>
                  <a:cubicBezTo>
                    <a:pt x="2311" y="5418"/>
                    <a:pt x="2358" y="5430"/>
                    <a:pt x="2406" y="5430"/>
                  </a:cubicBezTo>
                  <a:cubicBezTo>
                    <a:pt x="2442" y="5430"/>
                    <a:pt x="2501" y="5418"/>
                    <a:pt x="2549" y="5394"/>
                  </a:cubicBezTo>
                  <a:lnTo>
                    <a:pt x="3263" y="4870"/>
                  </a:lnTo>
                  <a:lnTo>
                    <a:pt x="3430" y="4870"/>
                  </a:lnTo>
                  <a:lnTo>
                    <a:pt x="4787" y="5775"/>
                  </a:lnTo>
                  <a:cubicBezTo>
                    <a:pt x="4823" y="5811"/>
                    <a:pt x="4871" y="5823"/>
                    <a:pt x="4918" y="5823"/>
                  </a:cubicBezTo>
                  <a:cubicBezTo>
                    <a:pt x="4954" y="5823"/>
                    <a:pt x="5002" y="5811"/>
                    <a:pt x="5049" y="5775"/>
                  </a:cubicBezTo>
                  <a:cubicBezTo>
                    <a:pt x="5144" y="5716"/>
                    <a:pt x="5180" y="5632"/>
                    <a:pt x="5156" y="5525"/>
                  </a:cubicBezTo>
                  <a:lnTo>
                    <a:pt x="5049" y="4870"/>
                  </a:lnTo>
                  <a:lnTo>
                    <a:pt x="6252" y="4870"/>
                  </a:lnTo>
                  <a:cubicBezTo>
                    <a:pt x="6633" y="4870"/>
                    <a:pt x="6942" y="4561"/>
                    <a:pt x="6942" y="4180"/>
                  </a:cubicBezTo>
                  <a:lnTo>
                    <a:pt x="6942" y="1406"/>
                  </a:lnTo>
                  <a:cubicBezTo>
                    <a:pt x="6954" y="1013"/>
                    <a:pt x="6645" y="703"/>
                    <a:pt x="6276" y="703"/>
                  </a:cubicBezTo>
                  <a:cubicBezTo>
                    <a:pt x="6252" y="310"/>
                    <a:pt x="5954" y="1"/>
                    <a:pt x="557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49" name="Google Shape;15149;p69"/>
            <p:cNvSpPr/>
            <p:nvPr/>
          </p:nvSpPr>
          <p:spPr>
            <a:xfrm>
              <a:off x="3329432" y="2004344"/>
              <a:ext cx="26928" cy="10249"/>
            </a:xfrm>
            <a:custGeom>
              <a:avLst/>
              <a:gdLst/>
              <a:ahLst/>
              <a:cxnLst/>
              <a:rect l="l" t="t" r="r" b="b"/>
              <a:pathLst>
                <a:path w="846" h="322" extrusionOk="0">
                  <a:moveTo>
                    <a:pt x="167" y="0"/>
                  </a:moveTo>
                  <a:cubicBezTo>
                    <a:pt x="72" y="0"/>
                    <a:pt x="0" y="72"/>
                    <a:pt x="0" y="167"/>
                  </a:cubicBezTo>
                  <a:cubicBezTo>
                    <a:pt x="0" y="250"/>
                    <a:pt x="72" y="322"/>
                    <a:pt x="167" y="322"/>
                  </a:cubicBezTo>
                  <a:lnTo>
                    <a:pt x="679" y="322"/>
                  </a:lnTo>
                  <a:cubicBezTo>
                    <a:pt x="774" y="322"/>
                    <a:pt x="846" y="250"/>
                    <a:pt x="846" y="167"/>
                  </a:cubicBezTo>
                  <a:cubicBezTo>
                    <a:pt x="846" y="72"/>
                    <a:pt x="774" y="0"/>
                    <a:pt x="67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50" name="Google Shape;15150;p69"/>
            <p:cNvSpPr/>
            <p:nvPr/>
          </p:nvSpPr>
          <p:spPr>
            <a:xfrm>
              <a:off x="3368074" y="2004344"/>
              <a:ext cx="82663" cy="10249"/>
            </a:xfrm>
            <a:custGeom>
              <a:avLst/>
              <a:gdLst/>
              <a:ahLst/>
              <a:cxnLst/>
              <a:rect l="l" t="t" r="r" b="b"/>
              <a:pathLst>
                <a:path w="2597" h="322" extrusionOk="0">
                  <a:moveTo>
                    <a:pt x="167" y="0"/>
                  </a:moveTo>
                  <a:cubicBezTo>
                    <a:pt x="84" y="0"/>
                    <a:pt x="1" y="72"/>
                    <a:pt x="1" y="167"/>
                  </a:cubicBezTo>
                  <a:cubicBezTo>
                    <a:pt x="1" y="250"/>
                    <a:pt x="84" y="322"/>
                    <a:pt x="167" y="322"/>
                  </a:cubicBezTo>
                  <a:lnTo>
                    <a:pt x="2430" y="322"/>
                  </a:lnTo>
                  <a:cubicBezTo>
                    <a:pt x="2525" y="322"/>
                    <a:pt x="2596" y="250"/>
                    <a:pt x="2596" y="167"/>
                  </a:cubicBezTo>
                  <a:cubicBezTo>
                    <a:pt x="2596" y="72"/>
                    <a:pt x="2525" y="0"/>
                    <a:pt x="243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51" name="Google Shape;15151;p69"/>
            <p:cNvSpPr/>
            <p:nvPr/>
          </p:nvSpPr>
          <p:spPr>
            <a:xfrm>
              <a:off x="3329432" y="2031622"/>
              <a:ext cx="121304" cy="10631"/>
            </a:xfrm>
            <a:custGeom>
              <a:avLst/>
              <a:gdLst/>
              <a:ahLst/>
              <a:cxnLst/>
              <a:rect l="l" t="t" r="r" b="b"/>
              <a:pathLst>
                <a:path w="3811" h="334" extrusionOk="0">
                  <a:moveTo>
                    <a:pt x="167" y="1"/>
                  </a:moveTo>
                  <a:cubicBezTo>
                    <a:pt x="72" y="1"/>
                    <a:pt x="0" y="84"/>
                    <a:pt x="0" y="167"/>
                  </a:cubicBezTo>
                  <a:cubicBezTo>
                    <a:pt x="0" y="263"/>
                    <a:pt x="72" y="334"/>
                    <a:pt x="167" y="334"/>
                  </a:cubicBezTo>
                  <a:lnTo>
                    <a:pt x="3644" y="334"/>
                  </a:lnTo>
                  <a:cubicBezTo>
                    <a:pt x="3739" y="334"/>
                    <a:pt x="3810" y="263"/>
                    <a:pt x="3810" y="167"/>
                  </a:cubicBezTo>
                  <a:cubicBezTo>
                    <a:pt x="3810" y="84"/>
                    <a:pt x="3739" y="1"/>
                    <a:pt x="36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52" name="Google Shape;15152;p69"/>
            <p:cNvSpPr/>
            <p:nvPr/>
          </p:nvSpPr>
          <p:spPr>
            <a:xfrm>
              <a:off x="3329432" y="2059664"/>
              <a:ext cx="82249" cy="10663"/>
            </a:xfrm>
            <a:custGeom>
              <a:avLst/>
              <a:gdLst/>
              <a:ahLst/>
              <a:cxnLst/>
              <a:rect l="l" t="t" r="r" b="b"/>
              <a:pathLst>
                <a:path w="2584" h="335" extrusionOk="0">
                  <a:moveTo>
                    <a:pt x="155" y="1"/>
                  </a:moveTo>
                  <a:cubicBezTo>
                    <a:pt x="72" y="1"/>
                    <a:pt x="0" y="72"/>
                    <a:pt x="0" y="167"/>
                  </a:cubicBezTo>
                  <a:cubicBezTo>
                    <a:pt x="0" y="251"/>
                    <a:pt x="72" y="334"/>
                    <a:pt x="155" y="334"/>
                  </a:cubicBezTo>
                  <a:lnTo>
                    <a:pt x="2429" y="334"/>
                  </a:lnTo>
                  <a:cubicBezTo>
                    <a:pt x="2513" y="334"/>
                    <a:pt x="2584" y="251"/>
                    <a:pt x="2584" y="167"/>
                  </a:cubicBezTo>
                  <a:cubicBezTo>
                    <a:pt x="2584" y="72"/>
                    <a:pt x="2513" y="1"/>
                    <a:pt x="242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53" name="Google Shape;15153;p69"/>
            <p:cNvSpPr/>
            <p:nvPr/>
          </p:nvSpPr>
          <p:spPr>
            <a:xfrm>
              <a:off x="3423777" y="2059664"/>
              <a:ext cx="26960" cy="10663"/>
            </a:xfrm>
            <a:custGeom>
              <a:avLst/>
              <a:gdLst/>
              <a:ahLst/>
              <a:cxnLst/>
              <a:rect l="l" t="t" r="r" b="b"/>
              <a:pathLst>
                <a:path w="847" h="335" extrusionOk="0">
                  <a:moveTo>
                    <a:pt x="156" y="1"/>
                  </a:moveTo>
                  <a:cubicBezTo>
                    <a:pt x="72" y="1"/>
                    <a:pt x="1" y="72"/>
                    <a:pt x="1" y="167"/>
                  </a:cubicBezTo>
                  <a:cubicBezTo>
                    <a:pt x="1" y="251"/>
                    <a:pt x="72" y="334"/>
                    <a:pt x="156" y="334"/>
                  </a:cubicBezTo>
                  <a:lnTo>
                    <a:pt x="680" y="334"/>
                  </a:lnTo>
                  <a:cubicBezTo>
                    <a:pt x="775" y="334"/>
                    <a:pt x="846" y="251"/>
                    <a:pt x="846" y="167"/>
                  </a:cubicBezTo>
                  <a:cubicBezTo>
                    <a:pt x="846" y="72"/>
                    <a:pt x="775" y="1"/>
                    <a:pt x="68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154" name="Google Shape;15154;p69"/>
          <p:cNvGrpSpPr/>
          <p:nvPr/>
        </p:nvGrpSpPr>
        <p:grpSpPr>
          <a:xfrm>
            <a:off x="1329585" y="2066125"/>
            <a:ext cx="341472" cy="335074"/>
            <a:chOff x="1329585" y="1989925"/>
            <a:chExt cx="341472" cy="335074"/>
          </a:xfrm>
        </p:grpSpPr>
        <p:sp>
          <p:nvSpPr>
            <p:cNvPr id="15155" name="Google Shape;15155;p69"/>
            <p:cNvSpPr/>
            <p:nvPr/>
          </p:nvSpPr>
          <p:spPr>
            <a:xfrm>
              <a:off x="1562263" y="2097956"/>
              <a:ext cx="108795" cy="226661"/>
            </a:xfrm>
            <a:custGeom>
              <a:avLst/>
              <a:gdLst/>
              <a:ahLst/>
              <a:cxnLst/>
              <a:rect l="l" t="t" r="r" b="b"/>
              <a:pathLst>
                <a:path w="3418" h="7121" extrusionOk="0">
                  <a:moveTo>
                    <a:pt x="1155" y="345"/>
                  </a:moveTo>
                  <a:cubicBezTo>
                    <a:pt x="1215" y="345"/>
                    <a:pt x="1274" y="405"/>
                    <a:pt x="1274" y="465"/>
                  </a:cubicBezTo>
                  <a:lnTo>
                    <a:pt x="1274" y="536"/>
                  </a:lnTo>
                  <a:lnTo>
                    <a:pt x="1274" y="1107"/>
                  </a:lnTo>
                  <a:cubicBezTo>
                    <a:pt x="1274" y="1191"/>
                    <a:pt x="1346" y="1274"/>
                    <a:pt x="1429" y="1274"/>
                  </a:cubicBezTo>
                  <a:cubicBezTo>
                    <a:pt x="1524" y="1274"/>
                    <a:pt x="1596" y="1191"/>
                    <a:pt x="1596" y="1107"/>
                  </a:cubicBezTo>
                  <a:lnTo>
                    <a:pt x="1596" y="584"/>
                  </a:lnTo>
                  <a:cubicBezTo>
                    <a:pt x="1608" y="536"/>
                    <a:pt x="1655" y="524"/>
                    <a:pt x="1703" y="524"/>
                  </a:cubicBezTo>
                  <a:lnTo>
                    <a:pt x="1715" y="524"/>
                  </a:lnTo>
                  <a:cubicBezTo>
                    <a:pt x="1774" y="524"/>
                    <a:pt x="1834" y="584"/>
                    <a:pt x="1834" y="643"/>
                  </a:cubicBezTo>
                  <a:lnTo>
                    <a:pt x="1834" y="679"/>
                  </a:lnTo>
                  <a:lnTo>
                    <a:pt x="1834" y="1131"/>
                  </a:lnTo>
                  <a:cubicBezTo>
                    <a:pt x="1834" y="1227"/>
                    <a:pt x="1905" y="1298"/>
                    <a:pt x="2001" y="1298"/>
                  </a:cubicBezTo>
                  <a:cubicBezTo>
                    <a:pt x="2084" y="1298"/>
                    <a:pt x="2167" y="1227"/>
                    <a:pt x="2167" y="1131"/>
                  </a:cubicBezTo>
                  <a:lnTo>
                    <a:pt x="2167" y="715"/>
                  </a:lnTo>
                  <a:cubicBezTo>
                    <a:pt x="2179" y="679"/>
                    <a:pt x="2227" y="655"/>
                    <a:pt x="2263" y="655"/>
                  </a:cubicBezTo>
                  <a:lnTo>
                    <a:pt x="2286" y="655"/>
                  </a:lnTo>
                  <a:cubicBezTo>
                    <a:pt x="2346" y="655"/>
                    <a:pt x="2406" y="715"/>
                    <a:pt x="2406" y="774"/>
                  </a:cubicBezTo>
                  <a:lnTo>
                    <a:pt x="2406" y="893"/>
                  </a:lnTo>
                  <a:lnTo>
                    <a:pt x="2406" y="1238"/>
                  </a:lnTo>
                  <a:cubicBezTo>
                    <a:pt x="2406" y="1334"/>
                    <a:pt x="2477" y="1405"/>
                    <a:pt x="2560" y="1405"/>
                  </a:cubicBezTo>
                  <a:cubicBezTo>
                    <a:pt x="2656" y="1405"/>
                    <a:pt x="2727" y="1334"/>
                    <a:pt x="2727" y="1238"/>
                  </a:cubicBezTo>
                  <a:lnTo>
                    <a:pt x="2727" y="893"/>
                  </a:lnTo>
                  <a:cubicBezTo>
                    <a:pt x="2727" y="834"/>
                    <a:pt x="2787" y="774"/>
                    <a:pt x="2846" y="774"/>
                  </a:cubicBezTo>
                  <a:lnTo>
                    <a:pt x="2858" y="774"/>
                  </a:lnTo>
                  <a:cubicBezTo>
                    <a:pt x="2917" y="774"/>
                    <a:pt x="2977" y="834"/>
                    <a:pt x="2977" y="893"/>
                  </a:cubicBezTo>
                  <a:lnTo>
                    <a:pt x="2977" y="1691"/>
                  </a:lnTo>
                  <a:lnTo>
                    <a:pt x="2977" y="1703"/>
                  </a:lnTo>
                  <a:cubicBezTo>
                    <a:pt x="3001" y="1893"/>
                    <a:pt x="2977" y="2477"/>
                    <a:pt x="2679" y="2727"/>
                  </a:cubicBezTo>
                  <a:cubicBezTo>
                    <a:pt x="2644" y="2762"/>
                    <a:pt x="2620" y="2798"/>
                    <a:pt x="2620" y="2858"/>
                  </a:cubicBezTo>
                  <a:lnTo>
                    <a:pt x="2620" y="3393"/>
                  </a:lnTo>
                  <a:lnTo>
                    <a:pt x="1012" y="3393"/>
                  </a:lnTo>
                  <a:lnTo>
                    <a:pt x="1012" y="3024"/>
                  </a:lnTo>
                  <a:cubicBezTo>
                    <a:pt x="1012" y="2965"/>
                    <a:pt x="989" y="2917"/>
                    <a:pt x="941" y="2893"/>
                  </a:cubicBezTo>
                  <a:cubicBezTo>
                    <a:pt x="989" y="2846"/>
                    <a:pt x="417" y="2417"/>
                    <a:pt x="393" y="1953"/>
                  </a:cubicBezTo>
                  <a:cubicBezTo>
                    <a:pt x="381" y="1691"/>
                    <a:pt x="358" y="1358"/>
                    <a:pt x="465" y="1274"/>
                  </a:cubicBezTo>
                  <a:cubicBezTo>
                    <a:pt x="501" y="1247"/>
                    <a:pt x="550" y="1234"/>
                    <a:pt x="617" y="1234"/>
                  </a:cubicBezTo>
                  <a:cubicBezTo>
                    <a:pt x="640" y="1234"/>
                    <a:pt x="664" y="1235"/>
                    <a:pt x="691" y="1238"/>
                  </a:cubicBezTo>
                  <a:lnTo>
                    <a:pt x="691" y="1465"/>
                  </a:lnTo>
                  <a:cubicBezTo>
                    <a:pt x="691" y="1548"/>
                    <a:pt x="762" y="1631"/>
                    <a:pt x="858" y="1631"/>
                  </a:cubicBezTo>
                  <a:cubicBezTo>
                    <a:pt x="941" y="1631"/>
                    <a:pt x="1012" y="1548"/>
                    <a:pt x="1012" y="1465"/>
                  </a:cubicBezTo>
                  <a:lnTo>
                    <a:pt x="1012" y="465"/>
                  </a:lnTo>
                  <a:cubicBezTo>
                    <a:pt x="1012" y="405"/>
                    <a:pt x="1072" y="345"/>
                    <a:pt x="1132" y="345"/>
                  </a:cubicBezTo>
                  <a:close/>
                  <a:moveTo>
                    <a:pt x="2941" y="3691"/>
                  </a:moveTo>
                  <a:lnTo>
                    <a:pt x="2941" y="4215"/>
                  </a:lnTo>
                  <a:lnTo>
                    <a:pt x="810" y="4215"/>
                  </a:lnTo>
                  <a:lnTo>
                    <a:pt x="810" y="3691"/>
                  </a:lnTo>
                  <a:close/>
                  <a:moveTo>
                    <a:pt x="2941" y="4548"/>
                  </a:moveTo>
                  <a:lnTo>
                    <a:pt x="2941" y="6787"/>
                  </a:lnTo>
                  <a:lnTo>
                    <a:pt x="810" y="6787"/>
                  </a:lnTo>
                  <a:lnTo>
                    <a:pt x="810" y="4548"/>
                  </a:lnTo>
                  <a:close/>
                  <a:moveTo>
                    <a:pt x="1132" y="0"/>
                  </a:moveTo>
                  <a:cubicBezTo>
                    <a:pt x="882" y="0"/>
                    <a:pt x="667" y="215"/>
                    <a:pt x="667" y="465"/>
                  </a:cubicBezTo>
                  <a:lnTo>
                    <a:pt x="667" y="893"/>
                  </a:lnTo>
                  <a:cubicBezTo>
                    <a:pt x="645" y="892"/>
                    <a:pt x="623" y="891"/>
                    <a:pt x="602" y="891"/>
                  </a:cubicBezTo>
                  <a:cubicBezTo>
                    <a:pt x="453" y="891"/>
                    <a:pt x="332" y="927"/>
                    <a:pt x="239" y="1000"/>
                  </a:cubicBezTo>
                  <a:cubicBezTo>
                    <a:pt x="0" y="1191"/>
                    <a:pt x="36" y="1584"/>
                    <a:pt x="48" y="1965"/>
                  </a:cubicBezTo>
                  <a:cubicBezTo>
                    <a:pt x="72" y="2489"/>
                    <a:pt x="536" y="2905"/>
                    <a:pt x="715" y="3060"/>
                  </a:cubicBezTo>
                  <a:lnTo>
                    <a:pt x="715" y="3334"/>
                  </a:lnTo>
                  <a:lnTo>
                    <a:pt x="631" y="3334"/>
                  </a:lnTo>
                  <a:cubicBezTo>
                    <a:pt x="536" y="3334"/>
                    <a:pt x="465" y="3405"/>
                    <a:pt x="465" y="3501"/>
                  </a:cubicBezTo>
                  <a:lnTo>
                    <a:pt x="465" y="4370"/>
                  </a:lnTo>
                  <a:lnTo>
                    <a:pt x="465" y="6953"/>
                  </a:lnTo>
                  <a:cubicBezTo>
                    <a:pt x="465" y="7049"/>
                    <a:pt x="536" y="7120"/>
                    <a:pt x="631" y="7120"/>
                  </a:cubicBezTo>
                  <a:lnTo>
                    <a:pt x="3096" y="7120"/>
                  </a:lnTo>
                  <a:cubicBezTo>
                    <a:pt x="3191" y="7120"/>
                    <a:pt x="3263" y="7049"/>
                    <a:pt x="3263" y="6953"/>
                  </a:cubicBezTo>
                  <a:lnTo>
                    <a:pt x="3263" y="4370"/>
                  </a:lnTo>
                  <a:lnTo>
                    <a:pt x="3263" y="3501"/>
                  </a:lnTo>
                  <a:cubicBezTo>
                    <a:pt x="3263" y="3429"/>
                    <a:pt x="3191" y="3358"/>
                    <a:pt x="3096" y="3358"/>
                  </a:cubicBezTo>
                  <a:lnTo>
                    <a:pt x="3001" y="3358"/>
                  </a:lnTo>
                  <a:lnTo>
                    <a:pt x="3001" y="2893"/>
                  </a:lnTo>
                  <a:cubicBezTo>
                    <a:pt x="3418" y="2477"/>
                    <a:pt x="3370" y="1727"/>
                    <a:pt x="3358" y="1643"/>
                  </a:cubicBezTo>
                  <a:lnTo>
                    <a:pt x="3358" y="869"/>
                  </a:lnTo>
                  <a:cubicBezTo>
                    <a:pt x="3358" y="619"/>
                    <a:pt x="3144" y="405"/>
                    <a:pt x="2894" y="405"/>
                  </a:cubicBezTo>
                  <a:lnTo>
                    <a:pt x="2870" y="405"/>
                  </a:lnTo>
                  <a:cubicBezTo>
                    <a:pt x="2798" y="405"/>
                    <a:pt x="2727" y="417"/>
                    <a:pt x="2656" y="465"/>
                  </a:cubicBezTo>
                  <a:cubicBezTo>
                    <a:pt x="2560" y="357"/>
                    <a:pt x="2441" y="286"/>
                    <a:pt x="2298" y="286"/>
                  </a:cubicBezTo>
                  <a:lnTo>
                    <a:pt x="2275" y="286"/>
                  </a:lnTo>
                  <a:cubicBezTo>
                    <a:pt x="2203" y="286"/>
                    <a:pt x="2132" y="298"/>
                    <a:pt x="2072" y="345"/>
                  </a:cubicBezTo>
                  <a:cubicBezTo>
                    <a:pt x="1977" y="238"/>
                    <a:pt x="1870" y="179"/>
                    <a:pt x="1727" y="179"/>
                  </a:cubicBezTo>
                  <a:lnTo>
                    <a:pt x="1715" y="179"/>
                  </a:lnTo>
                  <a:cubicBezTo>
                    <a:pt x="1655" y="179"/>
                    <a:pt x="1596" y="203"/>
                    <a:pt x="1536" y="215"/>
                  </a:cubicBezTo>
                  <a:cubicBezTo>
                    <a:pt x="1465" y="95"/>
                    <a:pt x="1310" y="0"/>
                    <a:pt x="1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56" name="Google Shape;15156;p69"/>
            <p:cNvSpPr/>
            <p:nvPr/>
          </p:nvSpPr>
          <p:spPr>
            <a:xfrm>
              <a:off x="1406137" y="1989925"/>
              <a:ext cx="198587" cy="335074"/>
            </a:xfrm>
            <a:custGeom>
              <a:avLst/>
              <a:gdLst/>
              <a:ahLst/>
              <a:cxnLst/>
              <a:rect l="l" t="t" r="r" b="b"/>
              <a:pathLst>
                <a:path w="6239" h="10527" extrusionOk="0">
                  <a:moveTo>
                    <a:pt x="643" y="346"/>
                  </a:moveTo>
                  <a:lnTo>
                    <a:pt x="1060" y="382"/>
                  </a:lnTo>
                  <a:lnTo>
                    <a:pt x="941" y="644"/>
                  </a:lnTo>
                  <a:lnTo>
                    <a:pt x="643" y="346"/>
                  </a:lnTo>
                  <a:close/>
                  <a:moveTo>
                    <a:pt x="1393" y="453"/>
                  </a:moveTo>
                  <a:lnTo>
                    <a:pt x="2465" y="894"/>
                  </a:lnTo>
                  <a:lnTo>
                    <a:pt x="2346" y="1334"/>
                  </a:lnTo>
                  <a:lnTo>
                    <a:pt x="1203" y="858"/>
                  </a:lnTo>
                  <a:lnTo>
                    <a:pt x="1393" y="453"/>
                  </a:lnTo>
                  <a:close/>
                  <a:moveTo>
                    <a:pt x="4965" y="1942"/>
                  </a:moveTo>
                  <a:lnTo>
                    <a:pt x="5346" y="2108"/>
                  </a:lnTo>
                  <a:lnTo>
                    <a:pt x="5144" y="2525"/>
                  </a:lnTo>
                  <a:lnTo>
                    <a:pt x="4834" y="2382"/>
                  </a:lnTo>
                  <a:cubicBezTo>
                    <a:pt x="4846" y="2370"/>
                    <a:pt x="4846" y="2370"/>
                    <a:pt x="4846" y="2358"/>
                  </a:cubicBezTo>
                  <a:lnTo>
                    <a:pt x="4965" y="1942"/>
                  </a:lnTo>
                  <a:close/>
                  <a:moveTo>
                    <a:pt x="5656" y="2239"/>
                  </a:moveTo>
                  <a:lnTo>
                    <a:pt x="5834" y="2311"/>
                  </a:lnTo>
                  <a:cubicBezTo>
                    <a:pt x="5858" y="2323"/>
                    <a:pt x="5882" y="2346"/>
                    <a:pt x="5894" y="2370"/>
                  </a:cubicBezTo>
                  <a:cubicBezTo>
                    <a:pt x="5906" y="2406"/>
                    <a:pt x="5906" y="2430"/>
                    <a:pt x="5894" y="2442"/>
                  </a:cubicBezTo>
                  <a:lnTo>
                    <a:pt x="5798" y="2668"/>
                  </a:lnTo>
                  <a:cubicBezTo>
                    <a:pt x="5787" y="2704"/>
                    <a:pt x="5775" y="2716"/>
                    <a:pt x="5739" y="2727"/>
                  </a:cubicBezTo>
                  <a:cubicBezTo>
                    <a:pt x="5727" y="2733"/>
                    <a:pt x="5712" y="2736"/>
                    <a:pt x="5699" y="2736"/>
                  </a:cubicBezTo>
                  <a:cubicBezTo>
                    <a:pt x="5685" y="2736"/>
                    <a:pt x="5673" y="2733"/>
                    <a:pt x="5667" y="2727"/>
                  </a:cubicBezTo>
                  <a:lnTo>
                    <a:pt x="5477" y="2632"/>
                  </a:lnTo>
                  <a:lnTo>
                    <a:pt x="5656" y="2239"/>
                  </a:lnTo>
                  <a:close/>
                  <a:moveTo>
                    <a:pt x="3060" y="453"/>
                  </a:moveTo>
                  <a:cubicBezTo>
                    <a:pt x="3096" y="453"/>
                    <a:pt x="3120" y="477"/>
                    <a:pt x="3143" y="513"/>
                  </a:cubicBezTo>
                  <a:cubicBezTo>
                    <a:pt x="3155" y="537"/>
                    <a:pt x="3155" y="572"/>
                    <a:pt x="3155" y="596"/>
                  </a:cubicBezTo>
                  <a:lnTo>
                    <a:pt x="3143" y="668"/>
                  </a:lnTo>
                  <a:lnTo>
                    <a:pt x="2941" y="1358"/>
                  </a:lnTo>
                  <a:cubicBezTo>
                    <a:pt x="2917" y="1453"/>
                    <a:pt x="2977" y="1537"/>
                    <a:pt x="3060" y="1561"/>
                  </a:cubicBezTo>
                  <a:lnTo>
                    <a:pt x="3108" y="1561"/>
                  </a:lnTo>
                  <a:cubicBezTo>
                    <a:pt x="3179" y="1561"/>
                    <a:pt x="3239" y="1525"/>
                    <a:pt x="3274" y="1442"/>
                  </a:cubicBezTo>
                  <a:lnTo>
                    <a:pt x="3465" y="799"/>
                  </a:lnTo>
                  <a:cubicBezTo>
                    <a:pt x="3501" y="763"/>
                    <a:pt x="3536" y="751"/>
                    <a:pt x="3584" y="751"/>
                  </a:cubicBezTo>
                  <a:lnTo>
                    <a:pt x="3596" y="751"/>
                  </a:lnTo>
                  <a:cubicBezTo>
                    <a:pt x="3631" y="751"/>
                    <a:pt x="3655" y="775"/>
                    <a:pt x="3679" y="811"/>
                  </a:cubicBezTo>
                  <a:cubicBezTo>
                    <a:pt x="3691" y="834"/>
                    <a:pt x="3691" y="870"/>
                    <a:pt x="3691" y="894"/>
                  </a:cubicBezTo>
                  <a:lnTo>
                    <a:pt x="3512" y="1489"/>
                  </a:lnTo>
                  <a:cubicBezTo>
                    <a:pt x="3477" y="1584"/>
                    <a:pt x="3536" y="1668"/>
                    <a:pt x="3631" y="1704"/>
                  </a:cubicBezTo>
                  <a:lnTo>
                    <a:pt x="3679" y="1704"/>
                  </a:lnTo>
                  <a:cubicBezTo>
                    <a:pt x="3751" y="1704"/>
                    <a:pt x="3810" y="1656"/>
                    <a:pt x="3834" y="1584"/>
                  </a:cubicBezTo>
                  <a:lnTo>
                    <a:pt x="4001" y="1025"/>
                  </a:lnTo>
                  <a:cubicBezTo>
                    <a:pt x="4026" y="999"/>
                    <a:pt x="4052" y="980"/>
                    <a:pt x="4082" y="980"/>
                  </a:cubicBezTo>
                  <a:cubicBezTo>
                    <a:pt x="4094" y="980"/>
                    <a:pt x="4106" y="982"/>
                    <a:pt x="4120" y="989"/>
                  </a:cubicBezTo>
                  <a:lnTo>
                    <a:pt x="4132" y="989"/>
                  </a:lnTo>
                  <a:cubicBezTo>
                    <a:pt x="4191" y="1001"/>
                    <a:pt x="4239" y="1061"/>
                    <a:pt x="4227" y="1132"/>
                  </a:cubicBezTo>
                  <a:lnTo>
                    <a:pt x="4191" y="1239"/>
                  </a:lnTo>
                  <a:lnTo>
                    <a:pt x="4048" y="1704"/>
                  </a:lnTo>
                  <a:cubicBezTo>
                    <a:pt x="4012" y="1787"/>
                    <a:pt x="4060" y="1882"/>
                    <a:pt x="4155" y="1906"/>
                  </a:cubicBezTo>
                  <a:cubicBezTo>
                    <a:pt x="4167" y="1906"/>
                    <a:pt x="4179" y="1918"/>
                    <a:pt x="4191" y="1918"/>
                  </a:cubicBezTo>
                  <a:cubicBezTo>
                    <a:pt x="4274" y="1918"/>
                    <a:pt x="4334" y="1882"/>
                    <a:pt x="4358" y="1799"/>
                  </a:cubicBezTo>
                  <a:lnTo>
                    <a:pt x="4513" y="1346"/>
                  </a:lnTo>
                  <a:cubicBezTo>
                    <a:pt x="4523" y="1293"/>
                    <a:pt x="4572" y="1249"/>
                    <a:pt x="4633" y="1249"/>
                  </a:cubicBezTo>
                  <a:cubicBezTo>
                    <a:pt x="4641" y="1249"/>
                    <a:pt x="4648" y="1250"/>
                    <a:pt x="4655" y="1251"/>
                  </a:cubicBezTo>
                  <a:lnTo>
                    <a:pt x="4667" y="1251"/>
                  </a:lnTo>
                  <a:cubicBezTo>
                    <a:pt x="4727" y="1263"/>
                    <a:pt x="4774" y="1323"/>
                    <a:pt x="4763" y="1406"/>
                  </a:cubicBezTo>
                  <a:lnTo>
                    <a:pt x="4513" y="2299"/>
                  </a:lnTo>
                  <a:lnTo>
                    <a:pt x="4513" y="2311"/>
                  </a:lnTo>
                  <a:cubicBezTo>
                    <a:pt x="4524" y="2311"/>
                    <a:pt x="4417" y="3025"/>
                    <a:pt x="3989" y="3239"/>
                  </a:cubicBezTo>
                  <a:cubicBezTo>
                    <a:pt x="3929" y="3263"/>
                    <a:pt x="3893" y="3323"/>
                    <a:pt x="3893" y="3382"/>
                  </a:cubicBezTo>
                  <a:lnTo>
                    <a:pt x="3893" y="3894"/>
                  </a:lnTo>
                  <a:lnTo>
                    <a:pt x="2310" y="3894"/>
                  </a:lnTo>
                  <a:lnTo>
                    <a:pt x="2310" y="3085"/>
                  </a:lnTo>
                  <a:cubicBezTo>
                    <a:pt x="2310" y="3037"/>
                    <a:pt x="2286" y="3013"/>
                    <a:pt x="2262" y="2977"/>
                  </a:cubicBezTo>
                  <a:cubicBezTo>
                    <a:pt x="2262" y="2977"/>
                    <a:pt x="1798" y="2430"/>
                    <a:pt x="1893" y="1965"/>
                  </a:cubicBezTo>
                  <a:cubicBezTo>
                    <a:pt x="1917" y="1823"/>
                    <a:pt x="1941" y="1656"/>
                    <a:pt x="1977" y="1537"/>
                  </a:cubicBezTo>
                  <a:lnTo>
                    <a:pt x="2274" y="1668"/>
                  </a:lnTo>
                  <a:cubicBezTo>
                    <a:pt x="2286" y="1715"/>
                    <a:pt x="2334" y="1763"/>
                    <a:pt x="2393" y="1775"/>
                  </a:cubicBezTo>
                  <a:cubicBezTo>
                    <a:pt x="2412" y="1782"/>
                    <a:pt x="2431" y="1785"/>
                    <a:pt x="2449" y="1785"/>
                  </a:cubicBezTo>
                  <a:cubicBezTo>
                    <a:pt x="2520" y="1785"/>
                    <a:pt x="2579" y="1732"/>
                    <a:pt x="2608" y="1656"/>
                  </a:cubicBezTo>
                  <a:lnTo>
                    <a:pt x="2905" y="537"/>
                  </a:lnTo>
                  <a:cubicBezTo>
                    <a:pt x="2905" y="513"/>
                    <a:pt x="2929" y="477"/>
                    <a:pt x="2953" y="465"/>
                  </a:cubicBezTo>
                  <a:cubicBezTo>
                    <a:pt x="2989" y="453"/>
                    <a:pt x="3012" y="453"/>
                    <a:pt x="3048" y="453"/>
                  </a:cubicBezTo>
                  <a:close/>
                  <a:moveTo>
                    <a:pt x="4132" y="4263"/>
                  </a:moveTo>
                  <a:lnTo>
                    <a:pt x="4132" y="4787"/>
                  </a:lnTo>
                  <a:lnTo>
                    <a:pt x="2012" y="4787"/>
                  </a:lnTo>
                  <a:lnTo>
                    <a:pt x="2012" y="4263"/>
                  </a:lnTo>
                  <a:close/>
                  <a:moveTo>
                    <a:pt x="191" y="1"/>
                  </a:moveTo>
                  <a:cubicBezTo>
                    <a:pt x="119" y="1"/>
                    <a:pt x="60" y="37"/>
                    <a:pt x="24" y="108"/>
                  </a:cubicBezTo>
                  <a:cubicBezTo>
                    <a:pt x="0" y="168"/>
                    <a:pt x="12" y="239"/>
                    <a:pt x="60" y="299"/>
                  </a:cubicBezTo>
                  <a:lnTo>
                    <a:pt x="845" y="1072"/>
                  </a:lnTo>
                  <a:lnTo>
                    <a:pt x="857" y="1084"/>
                  </a:lnTo>
                  <a:lnTo>
                    <a:pt x="869" y="1084"/>
                  </a:lnTo>
                  <a:cubicBezTo>
                    <a:pt x="893" y="1108"/>
                    <a:pt x="917" y="1120"/>
                    <a:pt x="953" y="1120"/>
                  </a:cubicBezTo>
                  <a:lnTo>
                    <a:pt x="1667" y="1418"/>
                  </a:lnTo>
                  <a:cubicBezTo>
                    <a:pt x="1607" y="1561"/>
                    <a:pt x="1572" y="1763"/>
                    <a:pt x="1548" y="1918"/>
                  </a:cubicBezTo>
                  <a:cubicBezTo>
                    <a:pt x="1453" y="2442"/>
                    <a:pt x="1822" y="2989"/>
                    <a:pt x="1941" y="3156"/>
                  </a:cubicBezTo>
                  <a:lnTo>
                    <a:pt x="1941" y="3918"/>
                  </a:lnTo>
                  <a:lnTo>
                    <a:pt x="1810" y="3918"/>
                  </a:lnTo>
                  <a:cubicBezTo>
                    <a:pt x="1726" y="3918"/>
                    <a:pt x="1643" y="3990"/>
                    <a:pt x="1643" y="4085"/>
                  </a:cubicBezTo>
                  <a:lnTo>
                    <a:pt x="1643" y="4942"/>
                  </a:lnTo>
                  <a:lnTo>
                    <a:pt x="1643" y="10359"/>
                  </a:lnTo>
                  <a:cubicBezTo>
                    <a:pt x="1643" y="10455"/>
                    <a:pt x="1726" y="10526"/>
                    <a:pt x="1810" y="10526"/>
                  </a:cubicBezTo>
                  <a:lnTo>
                    <a:pt x="4286" y="10526"/>
                  </a:lnTo>
                  <a:cubicBezTo>
                    <a:pt x="4370" y="10526"/>
                    <a:pt x="4453" y="10455"/>
                    <a:pt x="4453" y="10359"/>
                  </a:cubicBezTo>
                  <a:lnTo>
                    <a:pt x="4453" y="6168"/>
                  </a:lnTo>
                  <a:cubicBezTo>
                    <a:pt x="4453" y="6073"/>
                    <a:pt x="4370" y="6002"/>
                    <a:pt x="4286" y="6002"/>
                  </a:cubicBezTo>
                  <a:cubicBezTo>
                    <a:pt x="4191" y="6002"/>
                    <a:pt x="4120" y="6073"/>
                    <a:pt x="4120" y="6168"/>
                  </a:cubicBezTo>
                  <a:lnTo>
                    <a:pt x="4120" y="10181"/>
                  </a:lnTo>
                  <a:lnTo>
                    <a:pt x="2012" y="10181"/>
                  </a:lnTo>
                  <a:lnTo>
                    <a:pt x="2012" y="5109"/>
                  </a:lnTo>
                  <a:lnTo>
                    <a:pt x="4132" y="5109"/>
                  </a:lnTo>
                  <a:lnTo>
                    <a:pt x="4132" y="5394"/>
                  </a:lnTo>
                  <a:lnTo>
                    <a:pt x="4132" y="5585"/>
                  </a:lnTo>
                  <a:cubicBezTo>
                    <a:pt x="4132" y="5668"/>
                    <a:pt x="4215" y="5752"/>
                    <a:pt x="4298" y="5752"/>
                  </a:cubicBezTo>
                  <a:cubicBezTo>
                    <a:pt x="4393" y="5752"/>
                    <a:pt x="4465" y="5668"/>
                    <a:pt x="4465" y="5585"/>
                  </a:cubicBezTo>
                  <a:lnTo>
                    <a:pt x="4465" y="5394"/>
                  </a:lnTo>
                  <a:lnTo>
                    <a:pt x="4465" y="4942"/>
                  </a:lnTo>
                  <a:lnTo>
                    <a:pt x="4465" y="4085"/>
                  </a:lnTo>
                  <a:cubicBezTo>
                    <a:pt x="4465" y="3990"/>
                    <a:pt x="4393" y="3918"/>
                    <a:pt x="4298" y="3918"/>
                  </a:cubicBezTo>
                  <a:lnTo>
                    <a:pt x="4239" y="3918"/>
                  </a:lnTo>
                  <a:lnTo>
                    <a:pt x="4239" y="3489"/>
                  </a:lnTo>
                  <a:cubicBezTo>
                    <a:pt x="4524" y="3299"/>
                    <a:pt x="4667" y="2966"/>
                    <a:pt x="4763" y="2716"/>
                  </a:cubicBezTo>
                  <a:lnTo>
                    <a:pt x="5525" y="3037"/>
                  </a:lnTo>
                  <a:cubicBezTo>
                    <a:pt x="5584" y="3073"/>
                    <a:pt x="5644" y="3073"/>
                    <a:pt x="5703" y="3073"/>
                  </a:cubicBezTo>
                  <a:cubicBezTo>
                    <a:pt x="5763" y="3073"/>
                    <a:pt x="5822" y="3049"/>
                    <a:pt x="5858" y="3037"/>
                  </a:cubicBezTo>
                  <a:cubicBezTo>
                    <a:pt x="5965" y="3001"/>
                    <a:pt x="6060" y="2906"/>
                    <a:pt x="6096" y="2799"/>
                  </a:cubicBezTo>
                  <a:lnTo>
                    <a:pt x="6191" y="2585"/>
                  </a:lnTo>
                  <a:cubicBezTo>
                    <a:pt x="6239" y="2477"/>
                    <a:pt x="6239" y="2358"/>
                    <a:pt x="6191" y="2239"/>
                  </a:cubicBezTo>
                  <a:cubicBezTo>
                    <a:pt x="6144" y="2132"/>
                    <a:pt x="6060" y="2037"/>
                    <a:pt x="5953" y="2001"/>
                  </a:cubicBezTo>
                  <a:lnTo>
                    <a:pt x="5048" y="1608"/>
                  </a:lnTo>
                  <a:lnTo>
                    <a:pt x="5084" y="1465"/>
                  </a:lnTo>
                  <a:cubicBezTo>
                    <a:pt x="5120" y="1346"/>
                    <a:pt x="5108" y="1227"/>
                    <a:pt x="5025" y="1120"/>
                  </a:cubicBezTo>
                  <a:cubicBezTo>
                    <a:pt x="4965" y="1013"/>
                    <a:pt x="4870" y="942"/>
                    <a:pt x="4751" y="906"/>
                  </a:cubicBezTo>
                  <a:lnTo>
                    <a:pt x="4727" y="906"/>
                  </a:lnTo>
                  <a:cubicBezTo>
                    <a:pt x="4691" y="900"/>
                    <a:pt x="4655" y="897"/>
                    <a:pt x="4620" y="897"/>
                  </a:cubicBezTo>
                  <a:cubicBezTo>
                    <a:pt x="4584" y="897"/>
                    <a:pt x="4548" y="900"/>
                    <a:pt x="4513" y="906"/>
                  </a:cubicBezTo>
                  <a:cubicBezTo>
                    <a:pt x="4453" y="787"/>
                    <a:pt x="4346" y="691"/>
                    <a:pt x="4191" y="656"/>
                  </a:cubicBezTo>
                  <a:lnTo>
                    <a:pt x="4179" y="656"/>
                  </a:lnTo>
                  <a:cubicBezTo>
                    <a:pt x="4143" y="650"/>
                    <a:pt x="4108" y="647"/>
                    <a:pt x="4071" y="647"/>
                  </a:cubicBezTo>
                  <a:cubicBezTo>
                    <a:pt x="4033" y="647"/>
                    <a:pt x="3995" y="650"/>
                    <a:pt x="3953" y="656"/>
                  </a:cubicBezTo>
                  <a:cubicBezTo>
                    <a:pt x="3953" y="644"/>
                    <a:pt x="3941" y="632"/>
                    <a:pt x="3941" y="632"/>
                  </a:cubicBezTo>
                  <a:cubicBezTo>
                    <a:pt x="3882" y="525"/>
                    <a:pt x="3774" y="453"/>
                    <a:pt x="3655" y="418"/>
                  </a:cubicBezTo>
                  <a:lnTo>
                    <a:pt x="3643" y="418"/>
                  </a:lnTo>
                  <a:cubicBezTo>
                    <a:pt x="3614" y="412"/>
                    <a:pt x="3584" y="409"/>
                    <a:pt x="3554" y="409"/>
                  </a:cubicBezTo>
                  <a:cubicBezTo>
                    <a:pt x="3524" y="409"/>
                    <a:pt x="3495" y="412"/>
                    <a:pt x="3465" y="418"/>
                  </a:cubicBezTo>
                  <a:lnTo>
                    <a:pt x="3417" y="334"/>
                  </a:lnTo>
                  <a:cubicBezTo>
                    <a:pt x="3358" y="227"/>
                    <a:pt x="3250" y="156"/>
                    <a:pt x="3143" y="120"/>
                  </a:cubicBezTo>
                  <a:lnTo>
                    <a:pt x="3120" y="120"/>
                  </a:lnTo>
                  <a:cubicBezTo>
                    <a:pt x="3083" y="113"/>
                    <a:pt x="3047" y="109"/>
                    <a:pt x="3012" y="109"/>
                  </a:cubicBezTo>
                  <a:cubicBezTo>
                    <a:pt x="2931" y="109"/>
                    <a:pt x="2853" y="130"/>
                    <a:pt x="2786" y="180"/>
                  </a:cubicBezTo>
                  <a:cubicBezTo>
                    <a:pt x="2679" y="239"/>
                    <a:pt x="2608" y="346"/>
                    <a:pt x="2572" y="465"/>
                  </a:cubicBezTo>
                  <a:lnTo>
                    <a:pt x="2548" y="572"/>
                  </a:lnTo>
                  <a:lnTo>
                    <a:pt x="1369" y="72"/>
                  </a:lnTo>
                  <a:lnTo>
                    <a:pt x="1310" y="72"/>
                  </a:lnTo>
                  <a:lnTo>
                    <a:pt x="191" y="1"/>
                  </a:ln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57" name="Google Shape;15157;p69"/>
            <p:cNvSpPr/>
            <p:nvPr/>
          </p:nvSpPr>
          <p:spPr>
            <a:xfrm>
              <a:off x="1329585" y="2127494"/>
              <a:ext cx="108795" cy="197123"/>
            </a:xfrm>
            <a:custGeom>
              <a:avLst/>
              <a:gdLst/>
              <a:ahLst/>
              <a:cxnLst/>
              <a:rect l="l" t="t" r="r" b="b"/>
              <a:pathLst>
                <a:path w="3418" h="6193" extrusionOk="0">
                  <a:moveTo>
                    <a:pt x="1155" y="358"/>
                  </a:moveTo>
                  <a:cubicBezTo>
                    <a:pt x="1214" y="358"/>
                    <a:pt x="1274" y="418"/>
                    <a:pt x="1274" y="477"/>
                  </a:cubicBezTo>
                  <a:lnTo>
                    <a:pt x="1274" y="549"/>
                  </a:lnTo>
                  <a:lnTo>
                    <a:pt x="1274" y="1120"/>
                  </a:lnTo>
                  <a:cubicBezTo>
                    <a:pt x="1274" y="1203"/>
                    <a:pt x="1345" y="1275"/>
                    <a:pt x="1441" y="1275"/>
                  </a:cubicBezTo>
                  <a:cubicBezTo>
                    <a:pt x="1524" y="1275"/>
                    <a:pt x="1595" y="1203"/>
                    <a:pt x="1595" y="1120"/>
                  </a:cubicBezTo>
                  <a:lnTo>
                    <a:pt x="1595" y="584"/>
                  </a:lnTo>
                  <a:cubicBezTo>
                    <a:pt x="1619" y="537"/>
                    <a:pt x="1655" y="525"/>
                    <a:pt x="1703" y="525"/>
                  </a:cubicBezTo>
                  <a:lnTo>
                    <a:pt x="1715" y="525"/>
                  </a:lnTo>
                  <a:cubicBezTo>
                    <a:pt x="1774" y="525"/>
                    <a:pt x="1834" y="584"/>
                    <a:pt x="1834" y="644"/>
                  </a:cubicBezTo>
                  <a:lnTo>
                    <a:pt x="1834" y="668"/>
                  </a:lnTo>
                  <a:lnTo>
                    <a:pt x="1834" y="1132"/>
                  </a:lnTo>
                  <a:cubicBezTo>
                    <a:pt x="1834" y="1215"/>
                    <a:pt x="1917" y="1299"/>
                    <a:pt x="2000" y="1299"/>
                  </a:cubicBezTo>
                  <a:cubicBezTo>
                    <a:pt x="2096" y="1299"/>
                    <a:pt x="2167" y="1215"/>
                    <a:pt x="2167" y="1132"/>
                  </a:cubicBezTo>
                  <a:lnTo>
                    <a:pt x="2167" y="715"/>
                  </a:lnTo>
                  <a:cubicBezTo>
                    <a:pt x="2179" y="668"/>
                    <a:pt x="2226" y="656"/>
                    <a:pt x="2274" y="656"/>
                  </a:cubicBezTo>
                  <a:lnTo>
                    <a:pt x="2286" y="656"/>
                  </a:lnTo>
                  <a:cubicBezTo>
                    <a:pt x="2346" y="656"/>
                    <a:pt x="2405" y="715"/>
                    <a:pt x="2405" y="775"/>
                  </a:cubicBezTo>
                  <a:lnTo>
                    <a:pt x="2405" y="894"/>
                  </a:lnTo>
                  <a:lnTo>
                    <a:pt x="2405" y="1239"/>
                  </a:lnTo>
                  <a:cubicBezTo>
                    <a:pt x="2405" y="1322"/>
                    <a:pt x="2477" y="1394"/>
                    <a:pt x="2572" y="1394"/>
                  </a:cubicBezTo>
                  <a:cubicBezTo>
                    <a:pt x="2655" y="1394"/>
                    <a:pt x="2727" y="1322"/>
                    <a:pt x="2727" y="1239"/>
                  </a:cubicBezTo>
                  <a:lnTo>
                    <a:pt x="2727" y="894"/>
                  </a:lnTo>
                  <a:cubicBezTo>
                    <a:pt x="2727" y="834"/>
                    <a:pt x="2786" y="775"/>
                    <a:pt x="2846" y="775"/>
                  </a:cubicBezTo>
                  <a:lnTo>
                    <a:pt x="2869" y="775"/>
                  </a:lnTo>
                  <a:cubicBezTo>
                    <a:pt x="2929" y="775"/>
                    <a:pt x="2988" y="834"/>
                    <a:pt x="2988" y="894"/>
                  </a:cubicBezTo>
                  <a:lnTo>
                    <a:pt x="2988" y="1680"/>
                  </a:lnTo>
                  <a:lnTo>
                    <a:pt x="2988" y="1692"/>
                  </a:lnTo>
                  <a:cubicBezTo>
                    <a:pt x="3060" y="1858"/>
                    <a:pt x="3048" y="2442"/>
                    <a:pt x="2727" y="2692"/>
                  </a:cubicBezTo>
                  <a:cubicBezTo>
                    <a:pt x="2679" y="2727"/>
                    <a:pt x="2667" y="2763"/>
                    <a:pt x="2667" y="2823"/>
                  </a:cubicBezTo>
                  <a:lnTo>
                    <a:pt x="2667" y="3358"/>
                  </a:lnTo>
                  <a:lnTo>
                    <a:pt x="1060" y="3358"/>
                  </a:lnTo>
                  <a:lnTo>
                    <a:pt x="1060" y="2989"/>
                  </a:lnTo>
                  <a:cubicBezTo>
                    <a:pt x="1060" y="2930"/>
                    <a:pt x="1036" y="2882"/>
                    <a:pt x="988" y="2858"/>
                  </a:cubicBezTo>
                  <a:cubicBezTo>
                    <a:pt x="822" y="2739"/>
                    <a:pt x="405" y="2346"/>
                    <a:pt x="393" y="1965"/>
                  </a:cubicBezTo>
                  <a:cubicBezTo>
                    <a:pt x="381" y="1692"/>
                    <a:pt x="369" y="1370"/>
                    <a:pt x="464" y="1275"/>
                  </a:cubicBezTo>
                  <a:cubicBezTo>
                    <a:pt x="499" y="1257"/>
                    <a:pt x="547" y="1246"/>
                    <a:pt x="612" y="1246"/>
                  </a:cubicBezTo>
                  <a:cubicBezTo>
                    <a:pt x="636" y="1246"/>
                    <a:pt x="662" y="1248"/>
                    <a:pt x="691" y="1251"/>
                  </a:cubicBezTo>
                  <a:lnTo>
                    <a:pt x="691" y="1477"/>
                  </a:lnTo>
                  <a:cubicBezTo>
                    <a:pt x="691" y="1561"/>
                    <a:pt x="762" y="1632"/>
                    <a:pt x="857" y="1632"/>
                  </a:cubicBezTo>
                  <a:cubicBezTo>
                    <a:pt x="941" y="1632"/>
                    <a:pt x="1024" y="1561"/>
                    <a:pt x="1024" y="1477"/>
                  </a:cubicBezTo>
                  <a:lnTo>
                    <a:pt x="1024" y="477"/>
                  </a:lnTo>
                  <a:cubicBezTo>
                    <a:pt x="1024" y="418"/>
                    <a:pt x="1083" y="358"/>
                    <a:pt x="1143" y="358"/>
                  </a:cubicBezTo>
                  <a:close/>
                  <a:moveTo>
                    <a:pt x="2941" y="3692"/>
                  </a:moveTo>
                  <a:lnTo>
                    <a:pt x="2941" y="4216"/>
                  </a:lnTo>
                  <a:lnTo>
                    <a:pt x="810" y="4216"/>
                  </a:lnTo>
                  <a:lnTo>
                    <a:pt x="810" y="3692"/>
                  </a:lnTo>
                  <a:close/>
                  <a:moveTo>
                    <a:pt x="2941" y="4537"/>
                  </a:moveTo>
                  <a:lnTo>
                    <a:pt x="2941" y="5859"/>
                  </a:lnTo>
                  <a:lnTo>
                    <a:pt x="810" y="5859"/>
                  </a:lnTo>
                  <a:lnTo>
                    <a:pt x="810" y="4537"/>
                  </a:lnTo>
                  <a:close/>
                  <a:moveTo>
                    <a:pt x="1143" y="1"/>
                  </a:moveTo>
                  <a:cubicBezTo>
                    <a:pt x="881" y="1"/>
                    <a:pt x="679" y="203"/>
                    <a:pt x="679" y="465"/>
                  </a:cubicBezTo>
                  <a:lnTo>
                    <a:pt x="679" y="894"/>
                  </a:lnTo>
                  <a:cubicBezTo>
                    <a:pt x="642" y="889"/>
                    <a:pt x="607" y="887"/>
                    <a:pt x="573" y="887"/>
                  </a:cubicBezTo>
                  <a:cubicBezTo>
                    <a:pt x="439" y="887"/>
                    <a:pt x="326" y="923"/>
                    <a:pt x="250" y="989"/>
                  </a:cubicBezTo>
                  <a:cubicBezTo>
                    <a:pt x="0" y="1192"/>
                    <a:pt x="36" y="1573"/>
                    <a:pt x="48" y="1965"/>
                  </a:cubicBezTo>
                  <a:cubicBezTo>
                    <a:pt x="83" y="2477"/>
                    <a:pt x="548" y="2894"/>
                    <a:pt x="726" y="3049"/>
                  </a:cubicBezTo>
                  <a:lnTo>
                    <a:pt x="726" y="3335"/>
                  </a:lnTo>
                  <a:lnTo>
                    <a:pt x="631" y="3335"/>
                  </a:lnTo>
                  <a:cubicBezTo>
                    <a:pt x="536" y="3335"/>
                    <a:pt x="464" y="3406"/>
                    <a:pt x="464" y="3489"/>
                  </a:cubicBezTo>
                  <a:lnTo>
                    <a:pt x="464" y="4359"/>
                  </a:lnTo>
                  <a:lnTo>
                    <a:pt x="464" y="6025"/>
                  </a:lnTo>
                  <a:cubicBezTo>
                    <a:pt x="464" y="6121"/>
                    <a:pt x="536" y="6192"/>
                    <a:pt x="631" y="6192"/>
                  </a:cubicBezTo>
                  <a:lnTo>
                    <a:pt x="3108" y="6192"/>
                  </a:lnTo>
                  <a:cubicBezTo>
                    <a:pt x="3191" y="6192"/>
                    <a:pt x="3262" y="6121"/>
                    <a:pt x="3262" y="6025"/>
                  </a:cubicBezTo>
                  <a:lnTo>
                    <a:pt x="3262" y="4359"/>
                  </a:lnTo>
                  <a:lnTo>
                    <a:pt x="3262" y="3489"/>
                  </a:lnTo>
                  <a:cubicBezTo>
                    <a:pt x="3262" y="3406"/>
                    <a:pt x="3191" y="3335"/>
                    <a:pt x="3108" y="3335"/>
                  </a:cubicBezTo>
                  <a:lnTo>
                    <a:pt x="3000" y="3335"/>
                  </a:lnTo>
                  <a:lnTo>
                    <a:pt x="3000" y="2870"/>
                  </a:lnTo>
                  <a:cubicBezTo>
                    <a:pt x="3417" y="2465"/>
                    <a:pt x="3369" y="1727"/>
                    <a:pt x="3369" y="1632"/>
                  </a:cubicBezTo>
                  <a:lnTo>
                    <a:pt x="3369" y="858"/>
                  </a:lnTo>
                  <a:cubicBezTo>
                    <a:pt x="3369" y="608"/>
                    <a:pt x="3167" y="406"/>
                    <a:pt x="2905" y="406"/>
                  </a:cubicBezTo>
                  <a:lnTo>
                    <a:pt x="2893" y="406"/>
                  </a:lnTo>
                  <a:cubicBezTo>
                    <a:pt x="2822" y="406"/>
                    <a:pt x="2738" y="418"/>
                    <a:pt x="2667" y="465"/>
                  </a:cubicBezTo>
                  <a:cubicBezTo>
                    <a:pt x="2584" y="358"/>
                    <a:pt x="2465" y="287"/>
                    <a:pt x="2310" y="287"/>
                  </a:cubicBezTo>
                  <a:lnTo>
                    <a:pt x="2298" y="287"/>
                  </a:lnTo>
                  <a:cubicBezTo>
                    <a:pt x="2226" y="287"/>
                    <a:pt x="2143" y="299"/>
                    <a:pt x="2084" y="346"/>
                  </a:cubicBezTo>
                  <a:cubicBezTo>
                    <a:pt x="2000" y="239"/>
                    <a:pt x="1881" y="179"/>
                    <a:pt x="1750" y="179"/>
                  </a:cubicBezTo>
                  <a:lnTo>
                    <a:pt x="1726" y="179"/>
                  </a:lnTo>
                  <a:cubicBezTo>
                    <a:pt x="1667" y="179"/>
                    <a:pt x="1607" y="191"/>
                    <a:pt x="1548" y="203"/>
                  </a:cubicBezTo>
                  <a:cubicBezTo>
                    <a:pt x="1476" y="84"/>
                    <a:pt x="1334" y="1"/>
                    <a:pt x="1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158" name="Google Shape;15158;p69"/>
          <p:cNvGrpSpPr/>
          <p:nvPr/>
        </p:nvGrpSpPr>
        <p:grpSpPr>
          <a:xfrm>
            <a:off x="5591871" y="2066106"/>
            <a:ext cx="416649" cy="325597"/>
            <a:chOff x="5626763" y="2013829"/>
            <a:chExt cx="351722" cy="274788"/>
          </a:xfrm>
        </p:grpSpPr>
        <p:sp>
          <p:nvSpPr>
            <p:cNvPr id="15159" name="Google Shape;15159;p69"/>
            <p:cNvSpPr/>
            <p:nvPr/>
          </p:nvSpPr>
          <p:spPr>
            <a:xfrm>
              <a:off x="5626763" y="2013829"/>
              <a:ext cx="351722" cy="274788"/>
            </a:xfrm>
            <a:custGeom>
              <a:avLst/>
              <a:gdLst/>
              <a:ahLst/>
              <a:cxnLst/>
              <a:rect l="l" t="t" r="r" b="b"/>
              <a:pathLst>
                <a:path w="11050" h="8633" extrusionOk="0">
                  <a:moveTo>
                    <a:pt x="10657" y="345"/>
                  </a:moveTo>
                  <a:lnTo>
                    <a:pt x="10681" y="714"/>
                  </a:lnTo>
                  <a:lnTo>
                    <a:pt x="9395" y="714"/>
                  </a:lnTo>
                  <a:cubicBezTo>
                    <a:pt x="9312" y="714"/>
                    <a:pt x="9216" y="786"/>
                    <a:pt x="9216" y="893"/>
                  </a:cubicBezTo>
                  <a:cubicBezTo>
                    <a:pt x="9216" y="1000"/>
                    <a:pt x="9288" y="1072"/>
                    <a:pt x="9395" y="1072"/>
                  </a:cubicBezTo>
                  <a:lnTo>
                    <a:pt x="10383" y="1072"/>
                  </a:lnTo>
                  <a:lnTo>
                    <a:pt x="10383" y="6191"/>
                  </a:lnTo>
                  <a:lnTo>
                    <a:pt x="4466" y="6191"/>
                  </a:lnTo>
                  <a:lnTo>
                    <a:pt x="4466" y="6025"/>
                  </a:lnTo>
                  <a:cubicBezTo>
                    <a:pt x="4466" y="5929"/>
                    <a:pt x="4394" y="5846"/>
                    <a:pt x="4287" y="5846"/>
                  </a:cubicBezTo>
                  <a:lnTo>
                    <a:pt x="4001" y="5846"/>
                  </a:lnTo>
                  <a:cubicBezTo>
                    <a:pt x="3978" y="5739"/>
                    <a:pt x="3930" y="5644"/>
                    <a:pt x="3871" y="5536"/>
                  </a:cubicBezTo>
                  <a:lnTo>
                    <a:pt x="4085" y="5322"/>
                  </a:lnTo>
                  <a:cubicBezTo>
                    <a:pt x="4156" y="5251"/>
                    <a:pt x="4156" y="5144"/>
                    <a:pt x="4085" y="5072"/>
                  </a:cubicBezTo>
                  <a:lnTo>
                    <a:pt x="3549" y="4536"/>
                  </a:lnTo>
                  <a:cubicBezTo>
                    <a:pt x="3513" y="4512"/>
                    <a:pt x="3478" y="4489"/>
                    <a:pt x="3430" y="4489"/>
                  </a:cubicBezTo>
                  <a:cubicBezTo>
                    <a:pt x="3382" y="4489"/>
                    <a:pt x="3335" y="4512"/>
                    <a:pt x="3311" y="4536"/>
                  </a:cubicBezTo>
                  <a:lnTo>
                    <a:pt x="3097" y="4739"/>
                  </a:lnTo>
                  <a:cubicBezTo>
                    <a:pt x="2989" y="4679"/>
                    <a:pt x="2894" y="4643"/>
                    <a:pt x="2787" y="4608"/>
                  </a:cubicBezTo>
                  <a:lnTo>
                    <a:pt x="2787" y="4334"/>
                  </a:lnTo>
                  <a:cubicBezTo>
                    <a:pt x="2787" y="4239"/>
                    <a:pt x="2716" y="4155"/>
                    <a:pt x="2608" y="4155"/>
                  </a:cubicBezTo>
                  <a:lnTo>
                    <a:pt x="2180" y="4155"/>
                  </a:lnTo>
                  <a:lnTo>
                    <a:pt x="2180" y="1060"/>
                  </a:lnTo>
                  <a:lnTo>
                    <a:pt x="8788" y="1060"/>
                  </a:lnTo>
                  <a:cubicBezTo>
                    <a:pt x="8871" y="1060"/>
                    <a:pt x="8966" y="976"/>
                    <a:pt x="8966" y="881"/>
                  </a:cubicBezTo>
                  <a:cubicBezTo>
                    <a:pt x="8966" y="786"/>
                    <a:pt x="8895" y="702"/>
                    <a:pt x="8788" y="702"/>
                  </a:cubicBezTo>
                  <a:lnTo>
                    <a:pt x="1894" y="702"/>
                  </a:lnTo>
                  <a:lnTo>
                    <a:pt x="1894" y="345"/>
                  </a:lnTo>
                  <a:close/>
                  <a:moveTo>
                    <a:pt x="10681" y="6537"/>
                  </a:moveTo>
                  <a:lnTo>
                    <a:pt x="10681" y="6870"/>
                  </a:lnTo>
                  <a:lnTo>
                    <a:pt x="4430" y="6870"/>
                  </a:lnTo>
                  <a:cubicBezTo>
                    <a:pt x="4454" y="6846"/>
                    <a:pt x="4466" y="6798"/>
                    <a:pt x="4466" y="6751"/>
                  </a:cubicBezTo>
                  <a:lnTo>
                    <a:pt x="4466" y="6560"/>
                  </a:lnTo>
                  <a:lnTo>
                    <a:pt x="10562" y="6560"/>
                  </a:lnTo>
                  <a:cubicBezTo>
                    <a:pt x="10598" y="6560"/>
                    <a:pt x="10633" y="6548"/>
                    <a:pt x="10657" y="6537"/>
                  </a:cubicBezTo>
                  <a:close/>
                  <a:moveTo>
                    <a:pt x="2477" y="4524"/>
                  </a:moveTo>
                  <a:lnTo>
                    <a:pt x="2477" y="4763"/>
                  </a:lnTo>
                  <a:cubicBezTo>
                    <a:pt x="2477" y="4834"/>
                    <a:pt x="2537" y="4905"/>
                    <a:pt x="2608" y="4929"/>
                  </a:cubicBezTo>
                  <a:cubicBezTo>
                    <a:pt x="2775" y="4965"/>
                    <a:pt x="2942" y="5024"/>
                    <a:pt x="3073" y="5120"/>
                  </a:cubicBezTo>
                  <a:cubicBezTo>
                    <a:pt x="3099" y="5137"/>
                    <a:pt x="3128" y="5145"/>
                    <a:pt x="3157" y="5145"/>
                  </a:cubicBezTo>
                  <a:cubicBezTo>
                    <a:pt x="3206" y="5145"/>
                    <a:pt x="3253" y="5122"/>
                    <a:pt x="3275" y="5084"/>
                  </a:cubicBezTo>
                  <a:lnTo>
                    <a:pt x="3454" y="4905"/>
                  </a:lnTo>
                  <a:lnTo>
                    <a:pt x="3740" y="5191"/>
                  </a:lnTo>
                  <a:lnTo>
                    <a:pt x="3561" y="5370"/>
                  </a:lnTo>
                  <a:cubicBezTo>
                    <a:pt x="3501" y="5429"/>
                    <a:pt x="3490" y="5525"/>
                    <a:pt x="3537" y="5584"/>
                  </a:cubicBezTo>
                  <a:cubicBezTo>
                    <a:pt x="3620" y="5727"/>
                    <a:pt x="3680" y="5882"/>
                    <a:pt x="3728" y="6036"/>
                  </a:cubicBezTo>
                  <a:cubicBezTo>
                    <a:pt x="3740" y="6120"/>
                    <a:pt x="3811" y="6179"/>
                    <a:pt x="3894" y="6179"/>
                  </a:cubicBezTo>
                  <a:lnTo>
                    <a:pt x="4132" y="6179"/>
                  </a:lnTo>
                  <a:lnTo>
                    <a:pt x="4132" y="6572"/>
                  </a:lnTo>
                  <a:lnTo>
                    <a:pt x="3894" y="6572"/>
                  </a:lnTo>
                  <a:cubicBezTo>
                    <a:pt x="3811" y="6572"/>
                    <a:pt x="3740" y="6632"/>
                    <a:pt x="3728" y="6715"/>
                  </a:cubicBezTo>
                  <a:cubicBezTo>
                    <a:pt x="3680" y="6870"/>
                    <a:pt x="3620" y="7037"/>
                    <a:pt x="3537" y="7168"/>
                  </a:cubicBezTo>
                  <a:cubicBezTo>
                    <a:pt x="3490" y="7251"/>
                    <a:pt x="3501" y="7334"/>
                    <a:pt x="3561" y="7382"/>
                  </a:cubicBezTo>
                  <a:lnTo>
                    <a:pt x="3740" y="7560"/>
                  </a:lnTo>
                  <a:lnTo>
                    <a:pt x="3454" y="7834"/>
                  </a:lnTo>
                  <a:lnTo>
                    <a:pt x="3275" y="7656"/>
                  </a:lnTo>
                  <a:cubicBezTo>
                    <a:pt x="3238" y="7626"/>
                    <a:pt x="3193" y="7606"/>
                    <a:pt x="3149" y="7606"/>
                  </a:cubicBezTo>
                  <a:cubicBezTo>
                    <a:pt x="3122" y="7606"/>
                    <a:pt x="3096" y="7614"/>
                    <a:pt x="3073" y="7632"/>
                  </a:cubicBezTo>
                  <a:cubicBezTo>
                    <a:pt x="2918" y="7727"/>
                    <a:pt x="2775" y="7787"/>
                    <a:pt x="2608" y="7822"/>
                  </a:cubicBezTo>
                  <a:cubicBezTo>
                    <a:pt x="2537" y="7846"/>
                    <a:pt x="2477" y="7918"/>
                    <a:pt x="2477" y="7989"/>
                  </a:cubicBezTo>
                  <a:lnTo>
                    <a:pt x="2477" y="8227"/>
                  </a:lnTo>
                  <a:lnTo>
                    <a:pt x="2073" y="8227"/>
                  </a:lnTo>
                  <a:lnTo>
                    <a:pt x="2073" y="7989"/>
                  </a:lnTo>
                  <a:cubicBezTo>
                    <a:pt x="2073" y="7918"/>
                    <a:pt x="2013" y="7846"/>
                    <a:pt x="1942" y="7822"/>
                  </a:cubicBezTo>
                  <a:cubicBezTo>
                    <a:pt x="1775" y="7787"/>
                    <a:pt x="1608" y="7727"/>
                    <a:pt x="1477" y="7632"/>
                  </a:cubicBezTo>
                  <a:cubicBezTo>
                    <a:pt x="1450" y="7614"/>
                    <a:pt x="1419" y="7606"/>
                    <a:pt x="1390" y="7606"/>
                  </a:cubicBezTo>
                  <a:cubicBezTo>
                    <a:pt x="1342" y="7606"/>
                    <a:pt x="1297" y="7626"/>
                    <a:pt x="1275" y="7656"/>
                  </a:cubicBezTo>
                  <a:lnTo>
                    <a:pt x="1096" y="7834"/>
                  </a:lnTo>
                  <a:lnTo>
                    <a:pt x="811" y="7560"/>
                  </a:lnTo>
                  <a:lnTo>
                    <a:pt x="989" y="7382"/>
                  </a:lnTo>
                  <a:cubicBezTo>
                    <a:pt x="1049" y="7322"/>
                    <a:pt x="1061" y="7227"/>
                    <a:pt x="1013" y="7168"/>
                  </a:cubicBezTo>
                  <a:cubicBezTo>
                    <a:pt x="930" y="7025"/>
                    <a:pt x="870" y="6870"/>
                    <a:pt x="823" y="6715"/>
                  </a:cubicBezTo>
                  <a:cubicBezTo>
                    <a:pt x="811" y="6632"/>
                    <a:pt x="739" y="6572"/>
                    <a:pt x="656" y="6572"/>
                  </a:cubicBezTo>
                  <a:lnTo>
                    <a:pt x="418" y="6572"/>
                  </a:lnTo>
                  <a:lnTo>
                    <a:pt x="418" y="6179"/>
                  </a:lnTo>
                  <a:lnTo>
                    <a:pt x="656" y="6179"/>
                  </a:lnTo>
                  <a:cubicBezTo>
                    <a:pt x="739" y="6179"/>
                    <a:pt x="811" y="6120"/>
                    <a:pt x="823" y="6036"/>
                  </a:cubicBezTo>
                  <a:cubicBezTo>
                    <a:pt x="870" y="5882"/>
                    <a:pt x="930" y="5715"/>
                    <a:pt x="1013" y="5584"/>
                  </a:cubicBezTo>
                  <a:cubicBezTo>
                    <a:pt x="1061" y="5501"/>
                    <a:pt x="1049" y="5417"/>
                    <a:pt x="989" y="5370"/>
                  </a:cubicBezTo>
                  <a:lnTo>
                    <a:pt x="811" y="5191"/>
                  </a:lnTo>
                  <a:lnTo>
                    <a:pt x="1096" y="4905"/>
                  </a:lnTo>
                  <a:lnTo>
                    <a:pt x="1275" y="5084"/>
                  </a:lnTo>
                  <a:cubicBezTo>
                    <a:pt x="1313" y="5122"/>
                    <a:pt x="1360" y="5145"/>
                    <a:pt x="1405" y="5145"/>
                  </a:cubicBezTo>
                  <a:cubicBezTo>
                    <a:pt x="1430" y="5145"/>
                    <a:pt x="1456" y="5137"/>
                    <a:pt x="1477" y="5120"/>
                  </a:cubicBezTo>
                  <a:cubicBezTo>
                    <a:pt x="1632" y="5024"/>
                    <a:pt x="1775" y="4965"/>
                    <a:pt x="1942" y="4929"/>
                  </a:cubicBezTo>
                  <a:cubicBezTo>
                    <a:pt x="2013" y="4905"/>
                    <a:pt x="2073" y="4834"/>
                    <a:pt x="2073" y="4763"/>
                  </a:cubicBezTo>
                  <a:lnTo>
                    <a:pt x="2073" y="4524"/>
                  </a:lnTo>
                  <a:close/>
                  <a:moveTo>
                    <a:pt x="1715" y="0"/>
                  </a:moveTo>
                  <a:cubicBezTo>
                    <a:pt x="1632" y="0"/>
                    <a:pt x="1537" y="71"/>
                    <a:pt x="1537" y="179"/>
                  </a:cubicBezTo>
                  <a:lnTo>
                    <a:pt x="1537" y="881"/>
                  </a:lnTo>
                  <a:cubicBezTo>
                    <a:pt x="1537" y="964"/>
                    <a:pt x="1608" y="1060"/>
                    <a:pt x="1715" y="1060"/>
                  </a:cubicBezTo>
                  <a:lnTo>
                    <a:pt x="1835" y="1060"/>
                  </a:lnTo>
                  <a:lnTo>
                    <a:pt x="1835" y="4155"/>
                  </a:lnTo>
                  <a:cubicBezTo>
                    <a:pt x="1751" y="4167"/>
                    <a:pt x="1692" y="4239"/>
                    <a:pt x="1692" y="4310"/>
                  </a:cubicBezTo>
                  <a:lnTo>
                    <a:pt x="1692" y="4596"/>
                  </a:lnTo>
                  <a:cubicBezTo>
                    <a:pt x="1585" y="4632"/>
                    <a:pt x="1477" y="4667"/>
                    <a:pt x="1370" y="4727"/>
                  </a:cubicBezTo>
                  <a:lnTo>
                    <a:pt x="1168" y="4524"/>
                  </a:lnTo>
                  <a:cubicBezTo>
                    <a:pt x="1132" y="4489"/>
                    <a:pt x="1096" y="4477"/>
                    <a:pt x="1049" y="4477"/>
                  </a:cubicBezTo>
                  <a:cubicBezTo>
                    <a:pt x="1001" y="4477"/>
                    <a:pt x="953" y="4489"/>
                    <a:pt x="930" y="4524"/>
                  </a:cubicBezTo>
                  <a:lnTo>
                    <a:pt x="394" y="5060"/>
                  </a:lnTo>
                  <a:cubicBezTo>
                    <a:pt x="322" y="5132"/>
                    <a:pt x="322" y="5239"/>
                    <a:pt x="394" y="5310"/>
                  </a:cubicBezTo>
                  <a:lnTo>
                    <a:pt x="596" y="5525"/>
                  </a:lnTo>
                  <a:cubicBezTo>
                    <a:pt x="537" y="5620"/>
                    <a:pt x="501" y="5727"/>
                    <a:pt x="465" y="5834"/>
                  </a:cubicBezTo>
                  <a:lnTo>
                    <a:pt x="180" y="5834"/>
                  </a:lnTo>
                  <a:cubicBezTo>
                    <a:pt x="96" y="5834"/>
                    <a:pt x="1" y="5906"/>
                    <a:pt x="1" y="6013"/>
                  </a:cubicBezTo>
                  <a:lnTo>
                    <a:pt x="1" y="6751"/>
                  </a:lnTo>
                  <a:cubicBezTo>
                    <a:pt x="1" y="6846"/>
                    <a:pt x="84" y="6929"/>
                    <a:pt x="180" y="6929"/>
                  </a:cubicBezTo>
                  <a:lnTo>
                    <a:pt x="465" y="6929"/>
                  </a:lnTo>
                  <a:cubicBezTo>
                    <a:pt x="501" y="7037"/>
                    <a:pt x="537" y="7144"/>
                    <a:pt x="596" y="7251"/>
                  </a:cubicBezTo>
                  <a:lnTo>
                    <a:pt x="394" y="7453"/>
                  </a:lnTo>
                  <a:cubicBezTo>
                    <a:pt x="322" y="7525"/>
                    <a:pt x="322" y="7632"/>
                    <a:pt x="394" y="7703"/>
                  </a:cubicBezTo>
                  <a:lnTo>
                    <a:pt x="930" y="8239"/>
                  </a:lnTo>
                  <a:cubicBezTo>
                    <a:pt x="965" y="8281"/>
                    <a:pt x="1010" y="8302"/>
                    <a:pt x="1055" y="8302"/>
                  </a:cubicBezTo>
                  <a:cubicBezTo>
                    <a:pt x="1099" y="8302"/>
                    <a:pt x="1144" y="8281"/>
                    <a:pt x="1180" y="8239"/>
                  </a:cubicBezTo>
                  <a:lnTo>
                    <a:pt x="1394" y="8037"/>
                  </a:lnTo>
                  <a:cubicBezTo>
                    <a:pt x="1489" y="8096"/>
                    <a:pt x="1596" y="8144"/>
                    <a:pt x="1704" y="8168"/>
                  </a:cubicBezTo>
                  <a:lnTo>
                    <a:pt x="1704" y="8453"/>
                  </a:lnTo>
                  <a:cubicBezTo>
                    <a:pt x="1704" y="8537"/>
                    <a:pt x="1775" y="8632"/>
                    <a:pt x="1882" y="8632"/>
                  </a:cubicBezTo>
                  <a:lnTo>
                    <a:pt x="2620" y="8632"/>
                  </a:lnTo>
                  <a:cubicBezTo>
                    <a:pt x="2716" y="8632"/>
                    <a:pt x="2799" y="8549"/>
                    <a:pt x="2799" y="8453"/>
                  </a:cubicBezTo>
                  <a:lnTo>
                    <a:pt x="2799" y="8168"/>
                  </a:lnTo>
                  <a:cubicBezTo>
                    <a:pt x="2906" y="8144"/>
                    <a:pt x="3013" y="8096"/>
                    <a:pt x="3120" y="8037"/>
                  </a:cubicBezTo>
                  <a:lnTo>
                    <a:pt x="3323" y="8239"/>
                  </a:lnTo>
                  <a:cubicBezTo>
                    <a:pt x="3359" y="8281"/>
                    <a:pt x="3403" y="8302"/>
                    <a:pt x="3448" y="8302"/>
                  </a:cubicBezTo>
                  <a:cubicBezTo>
                    <a:pt x="3492" y="8302"/>
                    <a:pt x="3537" y="8281"/>
                    <a:pt x="3573" y="8239"/>
                  </a:cubicBezTo>
                  <a:lnTo>
                    <a:pt x="4109" y="7703"/>
                  </a:lnTo>
                  <a:cubicBezTo>
                    <a:pt x="4192" y="7632"/>
                    <a:pt x="4192" y="7525"/>
                    <a:pt x="4109" y="7453"/>
                  </a:cubicBezTo>
                  <a:lnTo>
                    <a:pt x="3906" y="7251"/>
                  </a:lnTo>
                  <a:cubicBezTo>
                    <a:pt x="3906" y="7227"/>
                    <a:pt x="3918" y="7227"/>
                    <a:pt x="3918" y="7215"/>
                  </a:cubicBezTo>
                  <a:lnTo>
                    <a:pt x="10871" y="7215"/>
                  </a:lnTo>
                  <a:cubicBezTo>
                    <a:pt x="10955" y="7215"/>
                    <a:pt x="11050" y="7144"/>
                    <a:pt x="11050" y="7037"/>
                  </a:cubicBezTo>
                  <a:lnTo>
                    <a:pt x="11050" y="6358"/>
                  </a:lnTo>
                  <a:cubicBezTo>
                    <a:pt x="11050" y="6263"/>
                    <a:pt x="10979" y="6179"/>
                    <a:pt x="10871" y="6179"/>
                  </a:cubicBezTo>
                  <a:lnTo>
                    <a:pt x="10752" y="6179"/>
                  </a:lnTo>
                  <a:lnTo>
                    <a:pt x="10752" y="1060"/>
                  </a:lnTo>
                  <a:lnTo>
                    <a:pt x="10836" y="1060"/>
                  </a:lnTo>
                  <a:cubicBezTo>
                    <a:pt x="10931" y="1060"/>
                    <a:pt x="11014" y="976"/>
                    <a:pt x="11014" y="881"/>
                  </a:cubicBezTo>
                  <a:lnTo>
                    <a:pt x="11014" y="179"/>
                  </a:lnTo>
                  <a:cubicBezTo>
                    <a:pt x="11014" y="83"/>
                    <a:pt x="10943" y="0"/>
                    <a:pt x="1083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60" name="Google Shape;15160;p69"/>
            <p:cNvSpPr/>
            <p:nvPr/>
          </p:nvSpPr>
          <p:spPr>
            <a:xfrm>
              <a:off x="5784799" y="2125234"/>
              <a:ext cx="33390" cy="70503"/>
            </a:xfrm>
            <a:custGeom>
              <a:avLst/>
              <a:gdLst/>
              <a:ahLst/>
              <a:cxnLst/>
              <a:rect l="l" t="t" r="r" b="b"/>
              <a:pathLst>
                <a:path w="1049" h="2215" extrusionOk="0">
                  <a:moveTo>
                    <a:pt x="691" y="334"/>
                  </a:moveTo>
                  <a:lnTo>
                    <a:pt x="691" y="1858"/>
                  </a:lnTo>
                  <a:lnTo>
                    <a:pt x="334" y="1858"/>
                  </a:lnTo>
                  <a:lnTo>
                    <a:pt x="334" y="334"/>
                  </a:lnTo>
                  <a:close/>
                  <a:moveTo>
                    <a:pt x="179" y="0"/>
                  </a:moveTo>
                  <a:cubicBezTo>
                    <a:pt x="84" y="0"/>
                    <a:pt x="1" y="72"/>
                    <a:pt x="1" y="179"/>
                  </a:cubicBezTo>
                  <a:lnTo>
                    <a:pt x="1" y="2036"/>
                  </a:lnTo>
                  <a:cubicBezTo>
                    <a:pt x="1" y="2120"/>
                    <a:pt x="72" y="2215"/>
                    <a:pt x="179" y="2215"/>
                  </a:cubicBezTo>
                  <a:lnTo>
                    <a:pt x="870" y="2215"/>
                  </a:lnTo>
                  <a:cubicBezTo>
                    <a:pt x="965" y="2215"/>
                    <a:pt x="1049" y="2144"/>
                    <a:pt x="1049" y="2036"/>
                  </a:cubicBezTo>
                  <a:lnTo>
                    <a:pt x="1049" y="179"/>
                  </a:lnTo>
                  <a:cubicBezTo>
                    <a:pt x="1049" y="72"/>
                    <a:pt x="965" y="0"/>
                    <a:pt x="87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61" name="Google Shape;15161;p69"/>
            <p:cNvSpPr/>
            <p:nvPr/>
          </p:nvSpPr>
          <p:spPr>
            <a:xfrm>
              <a:off x="5824236" y="2097956"/>
              <a:ext cx="33740" cy="97782"/>
            </a:xfrm>
            <a:custGeom>
              <a:avLst/>
              <a:gdLst/>
              <a:ahLst/>
              <a:cxnLst/>
              <a:rect l="l" t="t" r="r" b="b"/>
              <a:pathLst>
                <a:path w="1060" h="3072" extrusionOk="0">
                  <a:moveTo>
                    <a:pt x="703" y="345"/>
                  </a:moveTo>
                  <a:lnTo>
                    <a:pt x="703" y="2715"/>
                  </a:lnTo>
                  <a:lnTo>
                    <a:pt x="345" y="2715"/>
                  </a:lnTo>
                  <a:lnTo>
                    <a:pt x="345" y="345"/>
                  </a:lnTo>
                  <a:close/>
                  <a:moveTo>
                    <a:pt x="179" y="0"/>
                  </a:moveTo>
                  <a:cubicBezTo>
                    <a:pt x="95" y="0"/>
                    <a:pt x="0" y="84"/>
                    <a:pt x="0" y="179"/>
                  </a:cubicBezTo>
                  <a:lnTo>
                    <a:pt x="0" y="2893"/>
                  </a:lnTo>
                  <a:cubicBezTo>
                    <a:pt x="0" y="2977"/>
                    <a:pt x="83" y="3072"/>
                    <a:pt x="179" y="3072"/>
                  </a:cubicBezTo>
                  <a:lnTo>
                    <a:pt x="881" y="3072"/>
                  </a:lnTo>
                  <a:cubicBezTo>
                    <a:pt x="976" y="3072"/>
                    <a:pt x="1060" y="3001"/>
                    <a:pt x="1060" y="2893"/>
                  </a:cubicBezTo>
                  <a:lnTo>
                    <a:pt x="1060" y="179"/>
                  </a:lnTo>
                  <a:cubicBezTo>
                    <a:pt x="1048" y="84"/>
                    <a:pt x="976" y="0"/>
                    <a:pt x="8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62" name="Google Shape;15162;p69"/>
            <p:cNvSpPr/>
            <p:nvPr/>
          </p:nvSpPr>
          <p:spPr>
            <a:xfrm>
              <a:off x="5864024" y="2111961"/>
              <a:ext cx="33740" cy="83426"/>
            </a:xfrm>
            <a:custGeom>
              <a:avLst/>
              <a:gdLst/>
              <a:ahLst/>
              <a:cxnLst/>
              <a:rect l="l" t="t" r="r" b="b"/>
              <a:pathLst>
                <a:path w="1060" h="2621" extrusionOk="0">
                  <a:moveTo>
                    <a:pt x="703" y="358"/>
                  </a:moveTo>
                  <a:lnTo>
                    <a:pt x="703" y="2275"/>
                  </a:lnTo>
                  <a:lnTo>
                    <a:pt x="346" y="2275"/>
                  </a:lnTo>
                  <a:lnTo>
                    <a:pt x="346" y="358"/>
                  </a:lnTo>
                  <a:close/>
                  <a:moveTo>
                    <a:pt x="191" y="1"/>
                  </a:moveTo>
                  <a:cubicBezTo>
                    <a:pt x="96" y="1"/>
                    <a:pt x="0" y="72"/>
                    <a:pt x="0" y="179"/>
                  </a:cubicBezTo>
                  <a:lnTo>
                    <a:pt x="0" y="2442"/>
                  </a:lnTo>
                  <a:cubicBezTo>
                    <a:pt x="0" y="2525"/>
                    <a:pt x="84" y="2620"/>
                    <a:pt x="191" y="2620"/>
                  </a:cubicBezTo>
                  <a:lnTo>
                    <a:pt x="881" y="2620"/>
                  </a:lnTo>
                  <a:cubicBezTo>
                    <a:pt x="977" y="2620"/>
                    <a:pt x="1060" y="2537"/>
                    <a:pt x="1060" y="2442"/>
                  </a:cubicBezTo>
                  <a:lnTo>
                    <a:pt x="1060" y="179"/>
                  </a:lnTo>
                  <a:cubicBezTo>
                    <a:pt x="1048" y="84"/>
                    <a:pt x="977" y="1"/>
                    <a:pt x="88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63" name="Google Shape;15163;p69"/>
            <p:cNvSpPr/>
            <p:nvPr/>
          </p:nvSpPr>
          <p:spPr>
            <a:xfrm>
              <a:off x="5904193" y="2065744"/>
              <a:ext cx="33390" cy="129644"/>
            </a:xfrm>
            <a:custGeom>
              <a:avLst/>
              <a:gdLst/>
              <a:ahLst/>
              <a:cxnLst/>
              <a:rect l="l" t="t" r="r" b="b"/>
              <a:pathLst>
                <a:path w="1049" h="4073" extrusionOk="0">
                  <a:moveTo>
                    <a:pt x="691" y="357"/>
                  </a:moveTo>
                  <a:lnTo>
                    <a:pt x="691" y="3727"/>
                  </a:lnTo>
                  <a:lnTo>
                    <a:pt x="334" y="3727"/>
                  </a:lnTo>
                  <a:lnTo>
                    <a:pt x="334" y="357"/>
                  </a:lnTo>
                  <a:close/>
                  <a:moveTo>
                    <a:pt x="179" y="0"/>
                  </a:moveTo>
                  <a:cubicBezTo>
                    <a:pt x="72" y="24"/>
                    <a:pt x="0" y="95"/>
                    <a:pt x="0" y="179"/>
                  </a:cubicBezTo>
                  <a:lnTo>
                    <a:pt x="0" y="3894"/>
                  </a:lnTo>
                  <a:cubicBezTo>
                    <a:pt x="0" y="3977"/>
                    <a:pt x="72" y="4072"/>
                    <a:pt x="179" y="4072"/>
                  </a:cubicBezTo>
                  <a:lnTo>
                    <a:pt x="870" y="4072"/>
                  </a:lnTo>
                  <a:cubicBezTo>
                    <a:pt x="965" y="4072"/>
                    <a:pt x="1048" y="3989"/>
                    <a:pt x="1048" y="3894"/>
                  </a:cubicBezTo>
                  <a:lnTo>
                    <a:pt x="1048" y="179"/>
                  </a:lnTo>
                  <a:cubicBezTo>
                    <a:pt x="1048" y="95"/>
                    <a:pt x="977" y="0"/>
                    <a:pt x="87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64" name="Google Shape;15164;p69"/>
            <p:cNvSpPr/>
            <p:nvPr/>
          </p:nvSpPr>
          <p:spPr>
            <a:xfrm>
              <a:off x="5713563" y="2080131"/>
              <a:ext cx="40965" cy="11395"/>
            </a:xfrm>
            <a:custGeom>
              <a:avLst/>
              <a:gdLst/>
              <a:ahLst/>
              <a:cxnLst/>
              <a:rect l="l" t="t" r="r" b="b"/>
              <a:pathLst>
                <a:path w="1287" h="358" extrusionOk="0">
                  <a:moveTo>
                    <a:pt x="179" y="1"/>
                  </a:moveTo>
                  <a:cubicBezTo>
                    <a:pt x="96" y="1"/>
                    <a:pt x="1" y="72"/>
                    <a:pt x="1" y="179"/>
                  </a:cubicBezTo>
                  <a:cubicBezTo>
                    <a:pt x="12" y="263"/>
                    <a:pt x="96" y="358"/>
                    <a:pt x="179" y="358"/>
                  </a:cubicBezTo>
                  <a:lnTo>
                    <a:pt x="1108" y="358"/>
                  </a:lnTo>
                  <a:cubicBezTo>
                    <a:pt x="1191" y="358"/>
                    <a:pt x="1286" y="286"/>
                    <a:pt x="1286" y="179"/>
                  </a:cubicBezTo>
                  <a:cubicBezTo>
                    <a:pt x="1286" y="72"/>
                    <a:pt x="1203" y="1"/>
                    <a:pt x="110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65" name="Google Shape;15165;p69"/>
            <p:cNvSpPr/>
            <p:nvPr/>
          </p:nvSpPr>
          <p:spPr>
            <a:xfrm>
              <a:off x="5713945" y="2097574"/>
              <a:ext cx="56880" cy="11395"/>
            </a:xfrm>
            <a:custGeom>
              <a:avLst/>
              <a:gdLst/>
              <a:ahLst/>
              <a:cxnLst/>
              <a:rect l="l" t="t" r="r" b="b"/>
              <a:pathLst>
                <a:path w="1787" h="358" extrusionOk="0">
                  <a:moveTo>
                    <a:pt x="179" y="0"/>
                  </a:moveTo>
                  <a:cubicBezTo>
                    <a:pt x="96" y="0"/>
                    <a:pt x="0" y="72"/>
                    <a:pt x="0" y="179"/>
                  </a:cubicBezTo>
                  <a:cubicBezTo>
                    <a:pt x="0" y="274"/>
                    <a:pt x="84" y="357"/>
                    <a:pt x="179" y="357"/>
                  </a:cubicBezTo>
                  <a:lnTo>
                    <a:pt x="1608" y="357"/>
                  </a:lnTo>
                  <a:cubicBezTo>
                    <a:pt x="1703" y="357"/>
                    <a:pt x="1786" y="286"/>
                    <a:pt x="1786" y="179"/>
                  </a:cubicBezTo>
                  <a:cubicBezTo>
                    <a:pt x="1774" y="72"/>
                    <a:pt x="1703" y="0"/>
                    <a:pt x="160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66" name="Google Shape;15166;p69"/>
            <p:cNvSpPr/>
            <p:nvPr/>
          </p:nvSpPr>
          <p:spPr>
            <a:xfrm>
              <a:off x="5713945" y="2114985"/>
              <a:ext cx="56880" cy="11427"/>
            </a:xfrm>
            <a:custGeom>
              <a:avLst/>
              <a:gdLst/>
              <a:ahLst/>
              <a:cxnLst/>
              <a:rect l="l" t="t" r="r" b="b"/>
              <a:pathLst>
                <a:path w="1787" h="359" extrusionOk="0">
                  <a:moveTo>
                    <a:pt x="179" y="1"/>
                  </a:moveTo>
                  <a:cubicBezTo>
                    <a:pt x="96" y="1"/>
                    <a:pt x="0" y="84"/>
                    <a:pt x="0" y="180"/>
                  </a:cubicBezTo>
                  <a:cubicBezTo>
                    <a:pt x="0" y="275"/>
                    <a:pt x="84" y="358"/>
                    <a:pt x="179" y="358"/>
                  </a:cubicBezTo>
                  <a:lnTo>
                    <a:pt x="1608" y="358"/>
                  </a:lnTo>
                  <a:cubicBezTo>
                    <a:pt x="1703" y="358"/>
                    <a:pt x="1786" y="287"/>
                    <a:pt x="1786" y="180"/>
                  </a:cubicBezTo>
                  <a:cubicBezTo>
                    <a:pt x="1774" y="84"/>
                    <a:pt x="1703" y="1"/>
                    <a:pt x="160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67" name="Google Shape;15167;p69"/>
            <p:cNvSpPr/>
            <p:nvPr/>
          </p:nvSpPr>
          <p:spPr>
            <a:xfrm>
              <a:off x="5713945" y="2132810"/>
              <a:ext cx="56880" cy="11013"/>
            </a:xfrm>
            <a:custGeom>
              <a:avLst/>
              <a:gdLst/>
              <a:ahLst/>
              <a:cxnLst/>
              <a:rect l="l" t="t" r="r" b="b"/>
              <a:pathLst>
                <a:path w="1787" h="346" extrusionOk="0">
                  <a:moveTo>
                    <a:pt x="179" y="1"/>
                  </a:moveTo>
                  <a:cubicBezTo>
                    <a:pt x="96" y="1"/>
                    <a:pt x="0" y="72"/>
                    <a:pt x="0" y="179"/>
                  </a:cubicBezTo>
                  <a:cubicBezTo>
                    <a:pt x="0" y="263"/>
                    <a:pt x="84" y="346"/>
                    <a:pt x="179" y="346"/>
                  </a:cubicBezTo>
                  <a:lnTo>
                    <a:pt x="1608" y="346"/>
                  </a:lnTo>
                  <a:cubicBezTo>
                    <a:pt x="1703" y="346"/>
                    <a:pt x="1786" y="274"/>
                    <a:pt x="1786" y="179"/>
                  </a:cubicBezTo>
                  <a:cubicBezTo>
                    <a:pt x="1774" y="72"/>
                    <a:pt x="1703" y="1"/>
                    <a:pt x="160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68" name="Google Shape;15168;p69"/>
            <p:cNvSpPr/>
            <p:nvPr/>
          </p:nvSpPr>
          <p:spPr>
            <a:xfrm>
              <a:off x="5663526" y="2182464"/>
              <a:ext cx="69389" cy="68625"/>
            </a:xfrm>
            <a:custGeom>
              <a:avLst/>
              <a:gdLst/>
              <a:ahLst/>
              <a:cxnLst/>
              <a:rect l="l" t="t" r="r" b="b"/>
              <a:pathLst>
                <a:path w="2180" h="2156" extrusionOk="0">
                  <a:moveTo>
                    <a:pt x="1084" y="0"/>
                  </a:moveTo>
                  <a:cubicBezTo>
                    <a:pt x="489" y="0"/>
                    <a:pt x="1" y="488"/>
                    <a:pt x="1" y="1084"/>
                  </a:cubicBezTo>
                  <a:cubicBezTo>
                    <a:pt x="1" y="1322"/>
                    <a:pt x="72" y="1548"/>
                    <a:pt x="215" y="1739"/>
                  </a:cubicBezTo>
                  <a:cubicBezTo>
                    <a:pt x="250" y="1780"/>
                    <a:pt x="300" y="1806"/>
                    <a:pt x="351" y="1806"/>
                  </a:cubicBezTo>
                  <a:cubicBezTo>
                    <a:pt x="387" y="1806"/>
                    <a:pt x="423" y="1792"/>
                    <a:pt x="453" y="1762"/>
                  </a:cubicBezTo>
                  <a:cubicBezTo>
                    <a:pt x="537" y="1715"/>
                    <a:pt x="549" y="1608"/>
                    <a:pt x="489" y="1524"/>
                  </a:cubicBezTo>
                  <a:cubicBezTo>
                    <a:pt x="382" y="1393"/>
                    <a:pt x="334" y="1250"/>
                    <a:pt x="334" y="1084"/>
                  </a:cubicBezTo>
                  <a:cubicBezTo>
                    <a:pt x="334" y="679"/>
                    <a:pt x="668" y="334"/>
                    <a:pt x="1084" y="334"/>
                  </a:cubicBezTo>
                  <a:cubicBezTo>
                    <a:pt x="1489" y="334"/>
                    <a:pt x="1823" y="667"/>
                    <a:pt x="1823" y="1084"/>
                  </a:cubicBezTo>
                  <a:cubicBezTo>
                    <a:pt x="1823" y="1334"/>
                    <a:pt x="1703" y="1560"/>
                    <a:pt x="1501" y="1691"/>
                  </a:cubicBezTo>
                  <a:cubicBezTo>
                    <a:pt x="1489" y="1691"/>
                    <a:pt x="1489" y="1715"/>
                    <a:pt x="1465" y="1715"/>
                  </a:cubicBezTo>
                  <a:lnTo>
                    <a:pt x="1453" y="1715"/>
                  </a:lnTo>
                  <a:lnTo>
                    <a:pt x="1442" y="1727"/>
                  </a:lnTo>
                  <a:lnTo>
                    <a:pt x="1430" y="1727"/>
                  </a:lnTo>
                  <a:cubicBezTo>
                    <a:pt x="1406" y="1727"/>
                    <a:pt x="1406" y="1739"/>
                    <a:pt x="1394" y="1739"/>
                  </a:cubicBezTo>
                  <a:cubicBezTo>
                    <a:pt x="1382" y="1739"/>
                    <a:pt x="1382" y="1751"/>
                    <a:pt x="1370" y="1751"/>
                  </a:cubicBezTo>
                  <a:lnTo>
                    <a:pt x="1346" y="1751"/>
                  </a:lnTo>
                  <a:cubicBezTo>
                    <a:pt x="1346" y="1751"/>
                    <a:pt x="1334" y="1751"/>
                    <a:pt x="1334" y="1774"/>
                  </a:cubicBezTo>
                  <a:lnTo>
                    <a:pt x="1322" y="1774"/>
                  </a:lnTo>
                  <a:cubicBezTo>
                    <a:pt x="1311" y="1774"/>
                    <a:pt x="1311" y="1774"/>
                    <a:pt x="1287" y="1786"/>
                  </a:cubicBezTo>
                  <a:cubicBezTo>
                    <a:pt x="1275" y="1786"/>
                    <a:pt x="1275" y="1786"/>
                    <a:pt x="1263" y="1798"/>
                  </a:cubicBezTo>
                  <a:lnTo>
                    <a:pt x="834" y="1798"/>
                  </a:lnTo>
                  <a:cubicBezTo>
                    <a:pt x="811" y="1798"/>
                    <a:pt x="811" y="1798"/>
                    <a:pt x="799" y="1786"/>
                  </a:cubicBezTo>
                  <a:cubicBezTo>
                    <a:pt x="787" y="1786"/>
                    <a:pt x="787" y="1786"/>
                    <a:pt x="775" y="1774"/>
                  </a:cubicBezTo>
                  <a:lnTo>
                    <a:pt x="751" y="1774"/>
                  </a:lnTo>
                  <a:cubicBezTo>
                    <a:pt x="732" y="1766"/>
                    <a:pt x="712" y="1762"/>
                    <a:pt x="691" y="1762"/>
                  </a:cubicBezTo>
                  <a:cubicBezTo>
                    <a:pt x="623" y="1762"/>
                    <a:pt x="555" y="1805"/>
                    <a:pt x="537" y="1870"/>
                  </a:cubicBezTo>
                  <a:cubicBezTo>
                    <a:pt x="501" y="1965"/>
                    <a:pt x="549" y="2072"/>
                    <a:pt x="632" y="2096"/>
                  </a:cubicBezTo>
                  <a:lnTo>
                    <a:pt x="656" y="2096"/>
                  </a:lnTo>
                  <a:cubicBezTo>
                    <a:pt x="668" y="2096"/>
                    <a:pt x="680" y="2108"/>
                    <a:pt x="691" y="2108"/>
                  </a:cubicBezTo>
                  <a:cubicBezTo>
                    <a:pt x="715" y="2108"/>
                    <a:pt x="727" y="2132"/>
                    <a:pt x="739" y="2132"/>
                  </a:cubicBezTo>
                  <a:lnTo>
                    <a:pt x="751" y="2132"/>
                  </a:lnTo>
                  <a:cubicBezTo>
                    <a:pt x="775" y="2132"/>
                    <a:pt x="787" y="2132"/>
                    <a:pt x="787" y="2143"/>
                  </a:cubicBezTo>
                  <a:lnTo>
                    <a:pt x="799" y="2143"/>
                  </a:lnTo>
                  <a:cubicBezTo>
                    <a:pt x="811" y="2143"/>
                    <a:pt x="834" y="2143"/>
                    <a:pt x="846" y="2155"/>
                  </a:cubicBezTo>
                  <a:lnTo>
                    <a:pt x="1156" y="2155"/>
                  </a:lnTo>
                  <a:cubicBezTo>
                    <a:pt x="1168" y="2155"/>
                    <a:pt x="1180" y="2155"/>
                    <a:pt x="1203" y="2143"/>
                  </a:cubicBezTo>
                  <a:lnTo>
                    <a:pt x="1215" y="2143"/>
                  </a:lnTo>
                  <a:cubicBezTo>
                    <a:pt x="1227" y="2143"/>
                    <a:pt x="1239" y="2143"/>
                    <a:pt x="1239" y="2132"/>
                  </a:cubicBezTo>
                  <a:lnTo>
                    <a:pt x="1263" y="2132"/>
                  </a:lnTo>
                  <a:cubicBezTo>
                    <a:pt x="1275" y="2132"/>
                    <a:pt x="1287" y="2108"/>
                    <a:pt x="1299" y="2108"/>
                  </a:cubicBezTo>
                  <a:cubicBezTo>
                    <a:pt x="1322" y="2108"/>
                    <a:pt x="1334" y="2096"/>
                    <a:pt x="1346" y="2096"/>
                  </a:cubicBezTo>
                  <a:lnTo>
                    <a:pt x="1358" y="2096"/>
                  </a:lnTo>
                  <a:cubicBezTo>
                    <a:pt x="1382" y="2096"/>
                    <a:pt x="1382" y="2084"/>
                    <a:pt x="1394" y="2084"/>
                  </a:cubicBezTo>
                  <a:lnTo>
                    <a:pt x="1406" y="2084"/>
                  </a:lnTo>
                  <a:cubicBezTo>
                    <a:pt x="1418" y="2084"/>
                    <a:pt x="1442" y="2072"/>
                    <a:pt x="1453" y="2072"/>
                  </a:cubicBezTo>
                  <a:cubicBezTo>
                    <a:pt x="1465" y="2072"/>
                    <a:pt x="1477" y="2048"/>
                    <a:pt x="1501" y="2048"/>
                  </a:cubicBezTo>
                  <a:lnTo>
                    <a:pt x="1513" y="2048"/>
                  </a:lnTo>
                  <a:cubicBezTo>
                    <a:pt x="1525" y="2048"/>
                    <a:pt x="1525" y="2036"/>
                    <a:pt x="1537" y="2036"/>
                  </a:cubicBezTo>
                  <a:lnTo>
                    <a:pt x="1561" y="2036"/>
                  </a:lnTo>
                  <a:cubicBezTo>
                    <a:pt x="1573" y="2024"/>
                    <a:pt x="1584" y="2024"/>
                    <a:pt x="1596" y="2012"/>
                  </a:cubicBezTo>
                  <a:cubicBezTo>
                    <a:pt x="1894" y="1798"/>
                    <a:pt x="2073" y="1465"/>
                    <a:pt x="2073" y="1096"/>
                  </a:cubicBezTo>
                  <a:cubicBezTo>
                    <a:pt x="2180" y="488"/>
                    <a:pt x="1692" y="0"/>
                    <a:pt x="10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169" name="Google Shape;15169;p69"/>
          <p:cNvGrpSpPr/>
          <p:nvPr/>
        </p:nvGrpSpPr>
        <p:grpSpPr>
          <a:xfrm>
            <a:off x="7576605" y="2060077"/>
            <a:ext cx="276698" cy="333133"/>
            <a:chOff x="7576605" y="1983877"/>
            <a:chExt cx="276698" cy="333133"/>
          </a:xfrm>
        </p:grpSpPr>
        <p:sp>
          <p:nvSpPr>
            <p:cNvPr id="15170" name="Google Shape;15170;p69"/>
            <p:cNvSpPr/>
            <p:nvPr/>
          </p:nvSpPr>
          <p:spPr>
            <a:xfrm>
              <a:off x="7576605" y="1983877"/>
              <a:ext cx="276698" cy="333133"/>
            </a:xfrm>
            <a:custGeom>
              <a:avLst/>
              <a:gdLst/>
              <a:ahLst/>
              <a:cxnLst/>
              <a:rect l="l" t="t" r="r" b="b"/>
              <a:pathLst>
                <a:path w="8693" h="10466" extrusionOk="0">
                  <a:moveTo>
                    <a:pt x="417" y="1024"/>
                  </a:moveTo>
                  <a:cubicBezTo>
                    <a:pt x="655" y="1024"/>
                    <a:pt x="894" y="1143"/>
                    <a:pt x="1036" y="1358"/>
                  </a:cubicBezTo>
                  <a:lnTo>
                    <a:pt x="1156" y="1536"/>
                  </a:lnTo>
                  <a:cubicBezTo>
                    <a:pt x="1275" y="1715"/>
                    <a:pt x="1477" y="1822"/>
                    <a:pt x="1703" y="1822"/>
                  </a:cubicBezTo>
                  <a:lnTo>
                    <a:pt x="1703" y="2477"/>
                  </a:lnTo>
                  <a:cubicBezTo>
                    <a:pt x="1703" y="2941"/>
                    <a:pt x="1775" y="3406"/>
                    <a:pt x="1906" y="3834"/>
                  </a:cubicBezTo>
                  <a:cubicBezTo>
                    <a:pt x="1810" y="3763"/>
                    <a:pt x="1656" y="3703"/>
                    <a:pt x="1513" y="3644"/>
                  </a:cubicBezTo>
                  <a:cubicBezTo>
                    <a:pt x="1215" y="3525"/>
                    <a:pt x="894" y="3394"/>
                    <a:pt x="655" y="3144"/>
                  </a:cubicBezTo>
                  <a:cubicBezTo>
                    <a:pt x="394" y="2846"/>
                    <a:pt x="274" y="2417"/>
                    <a:pt x="274" y="1822"/>
                  </a:cubicBezTo>
                  <a:lnTo>
                    <a:pt x="274" y="1179"/>
                  </a:lnTo>
                  <a:cubicBezTo>
                    <a:pt x="274" y="1132"/>
                    <a:pt x="286" y="1108"/>
                    <a:pt x="322" y="1072"/>
                  </a:cubicBezTo>
                  <a:cubicBezTo>
                    <a:pt x="346" y="1048"/>
                    <a:pt x="394" y="1024"/>
                    <a:pt x="417" y="1024"/>
                  </a:cubicBezTo>
                  <a:close/>
                  <a:moveTo>
                    <a:pt x="8204" y="1024"/>
                  </a:moveTo>
                  <a:cubicBezTo>
                    <a:pt x="8252" y="1024"/>
                    <a:pt x="8275" y="1048"/>
                    <a:pt x="8311" y="1072"/>
                  </a:cubicBezTo>
                  <a:cubicBezTo>
                    <a:pt x="8335" y="1108"/>
                    <a:pt x="8359" y="1143"/>
                    <a:pt x="8359" y="1179"/>
                  </a:cubicBezTo>
                  <a:lnTo>
                    <a:pt x="8359" y="1822"/>
                  </a:lnTo>
                  <a:lnTo>
                    <a:pt x="8383" y="1822"/>
                  </a:lnTo>
                  <a:cubicBezTo>
                    <a:pt x="8383" y="2417"/>
                    <a:pt x="8252" y="2858"/>
                    <a:pt x="8002" y="3144"/>
                  </a:cubicBezTo>
                  <a:cubicBezTo>
                    <a:pt x="7775" y="3394"/>
                    <a:pt x="7466" y="3525"/>
                    <a:pt x="7144" y="3644"/>
                  </a:cubicBezTo>
                  <a:cubicBezTo>
                    <a:pt x="7002" y="3703"/>
                    <a:pt x="6871" y="3763"/>
                    <a:pt x="6716" y="3834"/>
                  </a:cubicBezTo>
                  <a:cubicBezTo>
                    <a:pt x="6847" y="3394"/>
                    <a:pt x="6930" y="2929"/>
                    <a:pt x="6930" y="2477"/>
                  </a:cubicBezTo>
                  <a:lnTo>
                    <a:pt x="6930" y="1822"/>
                  </a:lnTo>
                  <a:cubicBezTo>
                    <a:pt x="7144" y="1822"/>
                    <a:pt x="7359" y="1715"/>
                    <a:pt x="7478" y="1536"/>
                  </a:cubicBezTo>
                  <a:lnTo>
                    <a:pt x="7597" y="1358"/>
                  </a:lnTo>
                  <a:cubicBezTo>
                    <a:pt x="7728" y="1167"/>
                    <a:pt x="7966" y="1024"/>
                    <a:pt x="8204" y="1024"/>
                  </a:cubicBezTo>
                  <a:close/>
                  <a:moveTo>
                    <a:pt x="6954" y="334"/>
                  </a:moveTo>
                  <a:lnTo>
                    <a:pt x="6954" y="703"/>
                  </a:lnTo>
                  <a:lnTo>
                    <a:pt x="5632" y="703"/>
                  </a:lnTo>
                  <a:cubicBezTo>
                    <a:pt x="5537" y="703"/>
                    <a:pt x="5478" y="774"/>
                    <a:pt x="5478" y="846"/>
                  </a:cubicBezTo>
                  <a:cubicBezTo>
                    <a:pt x="5478" y="929"/>
                    <a:pt x="5561" y="1001"/>
                    <a:pt x="5632" y="1001"/>
                  </a:cubicBezTo>
                  <a:lnTo>
                    <a:pt x="6632" y="1001"/>
                  </a:lnTo>
                  <a:lnTo>
                    <a:pt x="6632" y="2477"/>
                  </a:lnTo>
                  <a:cubicBezTo>
                    <a:pt x="6632" y="3810"/>
                    <a:pt x="5989" y="5072"/>
                    <a:pt x="4906" y="5882"/>
                  </a:cubicBezTo>
                  <a:lnTo>
                    <a:pt x="4799" y="5954"/>
                  </a:lnTo>
                  <a:cubicBezTo>
                    <a:pt x="4763" y="5954"/>
                    <a:pt x="4739" y="5942"/>
                    <a:pt x="4704" y="5942"/>
                  </a:cubicBezTo>
                  <a:lnTo>
                    <a:pt x="3954" y="5942"/>
                  </a:lnTo>
                  <a:cubicBezTo>
                    <a:pt x="3918" y="5942"/>
                    <a:pt x="3894" y="5942"/>
                    <a:pt x="3858" y="5954"/>
                  </a:cubicBezTo>
                  <a:lnTo>
                    <a:pt x="3751" y="5882"/>
                  </a:lnTo>
                  <a:cubicBezTo>
                    <a:pt x="2668" y="5096"/>
                    <a:pt x="2025" y="3810"/>
                    <a:pt x="2025" y="2477"/>
                  </a:cubicBezTo>
                  <a:lnTo>
                    <a:pt x="2025" y="1001"/>
                  </a:lnTo>
                  <a:lnTo>
                    <a:pt x="4918" y="1001"/>
                  </a:lnTo>
                  <a:cubicBezTo>
                    <a:pt x="5001" y="1001"/>
                    <a:pt x="5061" y="929"/>
                    <a:pt x="5061" y="846"/>
                  </a:cubicBezTo>
                  <a:cubicBezTo>
                    <a:pt x="5061" y="774"/>
                    <a:pt x="4989" y="703"/>
                    <a:pt x="4918" y="703"/>
                  </a:cubicBezTo>
                  <a:lnTo>
                    <a:pt x="1715" y="703"/>
                  </a:lnTo>
                  <a:lnTo>
                    <a:pt x="1715" y="334"/>
                  </a:lnTo>
                  <a:close/>
                  <a:moveTo>
                    <a:pt x="4704" y="6263"/>
                  </a:moveTo>
                  <a:cubicBezTo>
                    <a:pt x="4763" y="6263"/>
                    <a:pt x="4811" y="6311"/>
                    <a:pt x="4811" y="6370"/>
                  </a:cubicBezTo>
                  <a:lnTo>
                    <a:pt x="4811" y="6477"/>
                  </a:lnTo>
                  <a:cubicBezTo>
                    <a:pt x="4811" y="6537"/>
                    <a:pt x="4763" y="6585"/>
                    <a:pt x="4704" y="6585"/>
                  </a:cubicBezTo>
                  <a:lnTo>
                    <a:pt x="3954" y="6585"/>
                  </a:lnTo>
                  <a:cubicBezTo>
                    <a:pt x="3882" y="6585"/>
                    <a:pt x="3846" y="6537"/>
                    <a:pt x="3846" y="6477"/>
                  </a:cubicBezTo>
                  <a:lnTo>
                    <a:pt x="3846" y="6370"/>
                  </a:lnTo>
                  <a:cubicBezTo>
                    <a:pt x="3846" y="6311"/>
                    <a:pt x="3882" y="6263"/>
                    <a:pt x="3954" y="6263"/>
                  </a:cubicBezTo>
                  <a:close/>
                  <a:moveTo>
                    <a:pt x="4513" y="6882"/>
                  </a:moveTo>
                  <a:lnTo>
                    <a:pt x="4513" y="8382"/>
                  </a:lnTo>
                  <a:lnTo>
                    <a:pt x="4156" y="8382"/>
                  </a:lnTo>
                  <a:lnTo>
                    <a:pt x="4156" y="6882"/>
                  </a:lnTo>
                  <a:close/>
                  <a:moveTo>
                    <a:pt x="5287" y="8692"/>
                  </a:moveTo>
                  <a:cubicBezTo>
                    <a:pt x="5394" y="8692"/>
                    <a:pt x="5478" y="8787"/>
                    <a:pt x="5478" y="8882"/>
                  </a:cubicBezTo>
                  <a:lnTo>
                    <a:pt x="5478" y="9061"/>
                  </a:lnTo>
                  <a:lnTo>
                    <a:pt x="4108" y="9061"/>
                  </a:lnTo>
                  <a:cubicBezTo>
                    <a:pt x="4025" y="9061"/>
                    <a:pt x="3965" y="9144"/>
                    <a:pt x="3965" y="9216"/>
                  </a:cubicBezTo>
                  <a:cubicBezTo>
                    <a:pt x="3965" y="9287"/>
                    <a:pt x="4037" y="9359"/>
                    <a:pt x="4108" y="9359"/>
                  </a:cubicBezTo>
                  <a:lnTo>
                    <a:pt x="6204" y="9359"/>
                  </a:lnTo>
                  <a:cubicBezTo>
                    <a:pt x="6228" y="9359"/>
                    <a:pt x="6240" y="9383"/>
                    <a:pt x="6251" y="9394"/>
                  </a:cubicBezTo>
                  <a:lnTo>
                    <a:pt x="6406" y="10133"/>
                  </a:lnTo>
                  <a:cubicBezTo>
                    <a:pt x="6406" y="10156"/>
                    <a:pt x="6406" y="10168"/>
                    <a:pt x="6382" y="10168"/>
                  </a:cubicBezTo>
                  <a:cubicBezTo>
                    <a:pt x="6382" y="10168"/>
                    <a:pt x="6370" y="10180"/>
                    <a:pt x="6359" y="10180"/>
                  </a:cubicBezTo>
                  <a:lnTo>
                    <a:pt x="2299" y="10180"/>
                  </a:lnTo>
                  <a:cubicBezTo>
                    <a:pt x="2287" y="10180"/>
                    <a:pt x="2263" y="10168"/>
                    <a:pt x="2263" y="10168"/>
                  </a:cubicBezTo>
                  <a:cubicBezTo>
                    <a:pt x="2263" y="10168"/>
                    <a:pt x="2251" y="10145"/>
                    <a:pt x="2251" y="10133"/>
                  </a:cubicBezTo>
                  <a:lnTo>
                    <a:pt x="2394" y="9394"/>
                  </a:lnTo>
                  <a:cubicBezTo>
                    <a:pt x="2394" y="9371"/>
                    <a:pt x="2418" y="9359"/>
                    <a:pt x="2441" y="9359"/>
                  </a:cubicBezTo>
                  <a:lnTo>
                    <a:pt x="3394" y="9359"/>
                  </a:lnTo>
                  <a:cubicBezTo>
                    <a:pt x="3489" y="9359"/>
                    <a:pt x="3549" y="9287"/>
                    <a:pt x="3549" y="9216"/>
                  </a:cubicBezTo>
                  <a:cubicBezTo>
                    <a:pt x="3549" y="9144"/>
                    <a:pt x="3477" y="9061"/>
                    <a:pt x="3394" y="9061"/>
                  </a:cubicBezTo>
                  <a:lnTo>
                    <a:pt x="3192" y="9061"/>
                  </a:lnTo>
                  <a:lnTo>
                    <a:pt x="3192" y="8882"/>
                  </a:lnTo>
                  <a:cubicBezTo>
                    <a:pt x="3192" y="8787"/>
                    <a:pt x="3275" y="8692"/>
                    <a:pt x="3382" y="8692"/>
                  </a:cubicBezTo>
                  <a:close/>
                  <a:moveTo>
                    <a:pt x="1715" y="0"/>
                  </a:moveTo>
                  <a:cubicBezTo>
                    <a:pt x="1548" y="0"/>
                    <a:pt x="1417" y="131"/>
                    <a:pt x="1417" y="298"/>
                  </a:cubicBezTo>
                  <a:lnTo>
                    <a:pt x="1417" y="703"/>
                  </a:lnTo>
                  <a:cubicBezTo>
                    <a:pt x="1417" y="870"/>
                    <a:pt x="1548" y="1001"/>
                    <a:pt x="1715" y="1001"/>
                  </a:cubicBezTo>
                  <a:lnTo>
                    <a:pt x="1751" y="1001"/>
                  </a:lnTo>
                  <a:lnTo>
                    <a:pt x="1751" y="1501"/>
                  </a:lnTo>
                  <a:cubicBezTo>
                    <a:pt x="1632" y="1501"/>
                    <a:pt x="1525" y="1441"/>
                    <a:pt x="1453" y="1334"/>
                  </a:cubicBezTo>
                  <a:lnTo>
                    <a:pt x="1334" y="1155"/>
                  </a:lnTo>
                  <a:cubicBezTo>
                    <a:pt x="1132" y="881"/>
                    <a:pt x="810" y="715"/>
                    <a:pt x="465" y="703"/>
                  </a:cubicBezTo>
                  <a:cubicBezTo>
                    <a:pt x="346" y="703"/>
                    <a:pt x="227" y="739"/>
                    <a:pt x="144" y="834"/>
                  </a:cubicBezTo>
                  <a:cubicBezTo>
                    <a:pt x="48" y="917"/>
                    <a:pt x="1" y="1036"/>
                    <a:pt x="1" y="1155"/>
                  </a:cubicBezTo>
                  <a:lnTo>
                    <a:pt x="1" y="1798"/>
                  </a:lnTo>
                  <a:cubicBezTo>
                    <a:pt x="1" y="3334"/>
                    <a:pt x="798" y="3656"/>
                    <a:pt x="1429" y="3918"/>
                  </a:cubicBezTo>
                  <a:cubicBezTo>
                    <a:pt x="1787" y="4060"/>
                    <a:pt x="2096" y="4180"/>
                    <a:pt x="2251" y="4489"/>
                  </a:cubicBezTo>
                  <a:cubicBezTo>
                    <a:pt x="2299" y="4584"/>
                    <a:pt x="2287" y="4656"/>
                    <a:pt x="2215" y="4715"/>
                  </a:cubicBezTo>
                  <a:cubicBezTo>
                    <a:pt x="2164" y="4767"/>
                    <a:pt x="2075" y="4806"/>
                    <a:pt x="1994" y="4806"/>
                  </a:cubicBezTo>
                  <a:cubicBezTo>
                    <a:pt x="1963" y="4806"/>
                    <a:pt x="1932" y="4800"/>
                    <a:pt x="1906" y="4787"/>
                  </a:cubicBezTo>
                  <a:cubicBezTo>
                    <a:pt x="1798" y="4751"/>
                    <a:pt x="1775" y="4608"/>
                    <a:pt x="1787" y="4489"/>
                  </a:cubicBezTo>
                  <a:cubicBezTo>
                    <a:pt x="1787" y="4406"/>
                    <a:pt x="1727" y="4334"/>
                    <a:pt x="1644" y="4334"/>
                  </a:cubicBezTo>
                  <a:cubicBezTo>
                    <a:pt x="1548" y="4334"/>
                    <a:pt x="1477" y="4394"/>
                    <a:pt x="1477" y="4477"/>
                  </a:cubicBezTo>
                  <a:cubicBezTo>
                    <a:pt x="1477" y="4608"/>
                    <a:pt x="1489" y="4942"/>
                    <a:pt x="1787" y="5072"/>
                  </a:cubicBezTo>
                  <a:cubicBezTo>
                    <a:pt x="1846" y="5108"/>
                    <a:pt x="1929" y="5120"/>
                    <a:pt x="2001" y="5120"/>
                  </a:cubicBezTo>
                  <a:cubicBezTo>
                    <a:pt x="2168" y="5120"/>
                    <a:pt x="2322" y="5061"/>
                    <a:pt x="2441" y="4930"/>
                  </a:cubicBezTo>
                  <a:cubicBezTo>
                    <a:pt x="2465" y="4906"/>
                    <a:pt x="2477" y="4894"/>
                    <a:pt x="2477" y="4882"/>
                  </a:cubicBezTo>
                  <a:cubicBezTo>
                    <a:pt x="2775" y="5346"/>
                    <a:pt x="3156" y="5763"/>
                    <a:pt x="3608" y="6096"/>
                  </a:cubicBezTo>
                  <a:lnTo>
                    <a:pt x="3632" y="6120"/>
                  </a:lnTo>
                  <a:cubicBezTo>
                    <a:pt x="3596" y="6180"/>
                    <a:pt x="3573" y="6251"/>
                    <a:pt x="3573" y="6323"/>
                  </a:cubicBezTo>
                  <a:lnTo>
                    <a:pt x="3573" y="6430"/>
                  </a:lnTo>
                  <a:cubicBezTo>
                    <a:pt x="3573" y="6620"/>
                    <a:pt x="3715" y="6775"/>
                    <a:pt x="3870" y="6835"/>
                  </a:cubicBezTo>
                  <a:lnTo>
                    <a:pt x="3870" y="8347"/>
                  </a:lnTo>
                  <a:lnTo>
                    <a:pt x="3394" y="8347"/>
                  </a:lnTo>
                  <a:cubicBezTo>
                    <a:pt x="3108" y="8347"/>
                    <a:pt x="2894" y="8573"/>
                    <a:pt x="2894" y="8859"/>
                  </a:cubicBezTo>
                  <a:lnTo>
                    <a:pt x="2894" y="9037"/>
                  </a:lnTo>
                  <a:lnTo>
                    <a:pt x="2453" y="9037"/>
                  </a:lnTo>
                  <a:cubicBezTo>
                    <a:pt x="2299" y="9037"/>
                    <a:pt x="2144" y="9156"/>
                    <a:pt x="2120" y="9311"/>
                  </a:cubicBezTo>
                  <a:lnTo>
                    <a:pt x="1965" y="10061"/>
                  </a:lnTo>
                  <a:cubicBezTo>
                    <a:pt x="1953" y="10168"/>
                    <a:pt x="1965" y="10264"/>
                    <a:pt x="2037" y="10347"/>
                  </a:cubicBezTo>
                  <a:cubicBezTo>
                    <a:pt x="2096" y="10418"/>
                    <a:pt x="2203" y="10466"/>
                    <a:pt x="2310" y="10466"/>
                  </a:cubicBezTo>
                  <a:lnTo>
                    <a:pt x="6370" y="10466"/>
                  </a:lnTo>
                  <a:cubicBezTo>
                    <a:pt x="6478" y="10466"/>
                    <a:pt x="6585" y="10418"/>
                    <a:pt x="6644" y="10347"/>
                  </a:cubicBezTo>
                  <a:cubicBezTo>
                    <a:pt x="6704" y="10264"/>
                    <a:pt x="6728" y="10168"/>
                    <a:pt x="6716" y="10061"/>
                  </a:cubicBezTo>
                  <a:lnTo>
                    <a:pt x="6561" y="9311"/>
                  </a:lnTo>
                  <a:cubicBezTo>
                    <a:pt x="6537" y="9156"/>
                    <a:pt x="6382" y="9037"/>
                    <a:pt x="6228" y="9037"/>
                  </a:cubicBezTo>
                  <a:lnTo>
                    <a:pt x="5787" y="9037"/>
                  </a:lnTo>
                  <a:lnTo>
                    <a:pt x="5787" y="8859"/>
                  </a:lnTo>
                  <a:cubicBezTo>
                    <a:pt x="5787" y="8573"/>
                    <a:pt x="5573" y="8347"/>
                    <a:pt x="5287" y="8347"/>
                  </a:cubicBezTo>
                  <a:lnTo>
                    <a:pt x="4811" y="8347"/>
                  </a:lnTo>
                  <a:lnTo>
                    <a:pt x="4811" y="6835"/>
                  </a:lnTo>
                  <a:cubicBezTo>
                    <a:pt x="4989" y="6787"/>
                    <a:pt x="5108" y="6620"/>
                    <a:pt x="5108" y="6430"/>
                  </a:cubicBezTo>
                  <a:lnTo>
                    <a:pt x="5108" y="6323"/>
                  </a:lnTo>
                  <a:cubicBezTo>
                    <a:pt x="5108" y="6251"/>
                    <a:pt x="5073" y="6180"/>
                    <a:pt x="5049" y="6120"/>
                  </a:cubicBezTo>
                  <a:lnTo>
                    <a:pt x="5073" y="6096"/>
                  </a:lnTo>
                  <a:cubicBezTo>
                    <a:pt x="5537" y="5763"/>
                    <a:pt x="5906" y="5358"/>
                    <a:pt x="6204" y="4882"/>
                  </a:cubicBezTo>
                  <a:cubicBezTo>
                    <a:pt x="6228" y="4894"/>
                    <a:pt x="6228" y="4906"/>
                    <a:pt x="6240" y="4930"/>
                  </a:cubicBezTo>
                  <a:cubicBezTo>
                    <a:pt x="6359" y="5049"/>
                    <a:pt x="6525" y="5120"/>
                    <a:pt x="6680" y="5120"/>
                  </a:cubicBezTo>
                  <a:cubicBezTo>
                    <a:pt x="6763" y="5120"/>
                    <a:pt x="6835" y="5108"/>
                    <a:pt x="6894" y="5072"/>
                  </a:cubicBezTo>
                  <a:cubicBezTo>
                    <a:pt x="7192" y="4942"/>
                    <a:pt x="7204" y="4608"/>
                    <a:pt x="7204" y="4477"/>
                  </a:cubicBezTo>
                  <a:cubicBezTo>
                    <a:pt x="7204" y="4394"/>
                    <a:pt x="7132" y="4334"/>
                    <a:pt x="7037" y="4334"/>
                  </a:cubicBezTo>
                  <a:cubicBezTo>
                    <a:pt x="6954" y="4334"/>
                    <a:pt x="6894" y="4406"/>
                    <a:pt x="6894" y="4489"/>
                  </a:cubicBezTo>
                  <a:cubicBezTo>
                    <a:pt x="6894" y="4596"/>
                    <a:pt x="6882" y="4727"/>
                    <a:pt x="6775" y="4787"/>
                  </a:cubicBezTo>
                  <a:cubicBezTo>
                    <a:pt x="6749" y="4800"/>
                    <a:pt x="6718" y="4806"/>
                    <a:pt x="6687" y="4806"/>
                  </a:cubicBezTo>
                  <a:cubicBezTo>
                    <a:pt x="6606" y="4806"/>
                    <a:pt x="6517" y="4767"/>
                    <a:pt x="6466" y="4715"/>
                  </a:cubicBezTo>
                  <a:cubicBezTo>
                    <a:pt x="6406" y="4656"/>
                    <a:pt x="6382" y="4584"/>
                    <a:pt x="6430" y="4489"/>
                  </a:cubicBezTo>
                  <a:cubicBezTo>
                    <a:pt x="6585" y="4191"/>
                    <a:pt x="6894" y="4060"/>
                    <a:pt x="7252" y="3918"/>
                  </a:cubicBezTo>
                  <a:cubicBezTo>
                    <a:pt x="7894" y="3656"/>
                    <a:pt x="8680" y="3334"/>
                    <a:pt x="8680" y="1798"/>
                  </a:cubicBezTo>
                  <a:lnTo>
                    <a:pt x="8680" y="1155"/>
                  </a:lnTo>
                  <a:cubicBezTo>
                    <a:pt x="8692" y="1048"/>
                    <a:pt x="8633" y="941"/>
                    <a:pt x="8561" y="846"/>
                  </a:cubicBezTo>
                  <a:cubicBezTo>
                    <a:pt x="8478" y="762"/>
                    <a:pt x="8347" y="715"/>
                    <a:pt x="8240" y="715"/>
                  </a:cubicBezTo>
                  <a:cubicBezTo>
                    <a:pt x="7894" y="715"/>
                    <a:pt x="7561" y="881"/>
                    <a:pt x="7371" y="1179"/>
                  </a:cubicBezTo>
                  <a:lnTo>
                    <a:pt x="7252" y="1358"/>
                  </a:lnTo>
                  <a:cubicBezTo>
                    <a:pt x="7180" y="1465"/>
                    <a:pt x="7073" y="1524"/>
                    <a:pt x="6954" y="1524"/>
                  </a:cubicBezTo>
                  <a:lnTo>
                    <a:pt x="6954" y="1012"/>
                  </a:lnTo>
                  <a:lnTo>
                    <a:pt x="6990" y="1012"/>
                  </a:lnTo>
                  <a:cubicBezTo>
                    <a:pt x="7144" y="1012"/>
                    <a:pt x="7287" y="881"/>
                    <a:pt x="7287" y="715"/>
                  </a:cubicBezTo>
                  <a:lnTo>
                    <a:pt x="7287" y="298"/>
                  </a:lnTo>
                  <a:cubicBezTo>
                    <a:pt x="7287" y="131"/>
                    <a:pt x="7144" y="0"/>
                    <a:pt x="699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71" name="Google Shape;15171;p69"/>
            <p:cNvSpPr/>
            <p:nvPr/>
          </p:nvSpPr>
          <p:spPr>
            <a:xfrm>
              <a:off x="7670981" y="2041871"/>
              <a:ext cx="87182" cy="83076"/>
            </a:xfrm>
            <a:custGeom>
              <a:avLst/>
              <a:gdLst/>
              <a:ahLst/>
              <a:cxnLst/>
              <a:rect l="l" t="t" r="r" b="b"/>
              <a:pathLst>
                <a:path w="2739" h="2610" extrusionOk="0">
                  <a:moveTo>
                    <a:pt x="1334" y="476"/>
                  </a:moveTo>
                  <a:lnTo>
                    <a:pt x="1572" y="953"/>
                  </a:lnTo>
                  <a:cubicBezTo>
                    <a:pt x="1608" y="1012"/>
                    <a:pt x="1655" y="1036"/>
                    <a:pt x="1715" y="1048"/>
                  </a:cubicBezTo>
                  <a:lnTo>
                    <a:pt x="2251" y="1131"/>
                  </a:lnTo>
                  <a:lnTo>
                    <a:pt x="1893" y="1500"/>
                  </a:lnTo>
                  <a:cubicBezTo>
                    <a:pt x="1846" y="1548"/>
                    <a:pt x="1834" y="1607"/>
                    <a:pt x="1834" y="1667"/>
                  </a:cubicBezTo>
                  <a:lnTo>
                    <a:pt x="1917" y="2203"/>
                  </a:lnTo>
                  <a:lnTo>
                    <a:pt x="1441" y="1941"/>
                  </a:lnTo>
                  <a:cubicBezTo>
                    <a:pt x="1417" y="1929"/>
                    <a:pt x="1381" y="1929"/>
                    <a:pt x="1358" y="1929"/>
                  </a:cubicBezTo>
                  <a:cubicBezTo>
                    <a:pt x="1322" y="1929"/>
                    <a:pt x="1298" y="1929"/>
                    <a:pt x="1262" y="1941"/>
                  </a:cubicBezTo>
                  <a:lnTo>
                    <a:pt x="786" y="2203"/>
                  </a:lnTo>
                  <a:lnTo>
                    <a:pt x="786" y="2203"/>
                  </a:lnTo>
                  <a:lnTo>
                    <a:pt x="881" y="1667"/>
                  </a:lnTo>
                  <a:cubicBezTo>
                    <a:pt x="893" y="1607"/>
                    <a:pt x="869" y="1548"/>
                    <a:pt x="822" y="1500"/>
                  </a:cubicBezTo>
                  <a:lnTo>
                    <a:pt x="429" y="1131"/>
                  </a:lnTo>
                  <a:lnTo>
                    <a:pt x="965" y="1048"/>
                  </a:lnTo>
                  <a:cubicBezTo>
                    <a:pt x="1024" y="1036"/>
                    <a:pt x="1084" y="1012"/>
                    <a:pt x="1108" y="953"/>
                  </a:cubicBezTo>
                  <a:lnTo>
                    <a:pt x="1334" y="476"/>
                  </a:lnTo>
                  <a:close/>
                  <a:moveTo>
                    <a:pt x="1370" y="0"/>
                  </a:moveTo>
                  <a:cubicBezTo>
                    <a:pt x="1298" y="0"/>
                    <a:pt x="1239" y="36"/>
                    <a:pt x="1203" y="95"/>
                  </a:cubicBezTo>
                  <a:lnTo>
                    <a:pt x="881" y="750"/>
                  </a:lnTo>
                  <a:lnTo>
                    <a:pt x="167" y="857"/>
                  </a:lnTo>
                  <a:cubicBezTo>
                    <a:pt x="96" y="869"/>
                    <a:pt x="36" y="917"/>
                    <a:pt x="12" y="976"/>
                  </a:cubicBezTo>
                  <a:cubicBezTo>
                    <a:pt x="0" y="1048"/>
                    <a:pt x="12" y="1107"/>
                    <a:pt x="60" y="1167"/>
                  </a:cubicBezTo>
                  <a:lnTo>
                    <a:pt x="584" y="1679"/>
                  </a:lnTo>
                  <a:lnTo>
                    <a:pt x="465" y="2393"/>
                  </a:lnTo>
                  <a:cubicBezTo>
                    <a:pt x="453" y="2465"/>
                    <a:pt x="477" y="2524"/>
                    <a:pt x="536" y="2572"/>
                  </a:cubicBezTo>
                  <a:cubicBezTo>
                    <a:pt x="568" y="2597"/>
                    <a:pt x="603" y="2609"/>
                    <a:pt x="638" y="2609"/>
                  </a:cubicBezTo>
                  <a:cubicBezTo>
                    <a:pt x="669" y="2609"/>
                    <a:pt x="699" y="2600"/>
                    <a:pt x="727" y="2584"/>
                  </a:cubicBezTo>
                  <a:lnTo>
                    <a:pt x="1370" y="2238"/>
                  </a:lnTo>
                  <a:lnTo>
                    <a:pt x="2012" y="2584"/>
                  </a:lnTo>
                  <a:cubicBezTo>
                    <a:pt x="2036" y="2596"/>
                    <a:pt x="2072" y="2596"/>
                    <a:pt x="2096" y="2596"/>
                  </a:cubicBezTo>
                  <a:cubicBezTo>
                    <a:pt x="2143" y="2596"/>
                    <a:pt x="2179" y="2584"/>
                    <a:pt x="2203" y="2572"/>
                  </a:cubicBezTo>
                  <a:cubicBezTo>
                    <a:pt x="2262" y="2524"/>
                    <a:pt x="2298" y="2465"/>
                    <a:pt x="2274" y="2393"/>
                  </a:cubicBezTo>
                  <a:lnTo>
                    <a:pt x="2155" y="1679"/>
                  </a:lnTo>
                  <a:lnTo>
                    <a:pt x="2679" y="1167"/>
                  </a:lnTo>
                  <a:cubicBezTo>
                    <a:pt x="2727" y="1107"/>
                    <a:pt x="2739" y="1048"/>
                    <a:pt x="2727" y="976"/>
                  </a:cubicBezTo>
                  <a:cubicBezTo>
                    <a:pt x="2715" y="905"/>
                    <a:pt x="2655" y="857"/>
                    <a:pt x="2572" y="857"/>
                  </a:cubicBezTo>
                  <a:lnTo>
                    <a:pt x="1858" y="750"/>
                  </a:lnTo>
                  <a:lnTo>
                    <a:pt x="1536" y="95"/>
                  </a:lnTo>
                  <a:cubicBezTo>
                    <a:pt x="1500" y="36"/>
                    <a:pt x="1441" y="0"/>
                    <a:pt x="137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172" name="Google Shape;15172;p69"/>
          <p:cNvGrpSpPr/>
          <p:nvPr/>
        </p:nvGrpSpPr>
        <p:grpSpPr>
          <a:xfrm>
            <a:off x="853568" y="2051738"/>
            <a:ext cx="337334" cy="353599"/>
            <a:chOff x="853568" y="1975538"/>
            <a:chExt cx="337334" cy="353599"/>
          </a:xfrm>
        </p:grpSpPr>
        <p:sp>
          <p:nvSpPr>
            <p:cNvPr id="15173" name="Google Shape;15173;p69"/>
            <p:cNvSpPr/>
            <p:nvPr/>
          </p:nvSpPr>
          <p:spPr>
            <a:xfrm>
              <a:off x="853568" y="1975538"/>
              <a:ext cx="337334" cy="353599"/>
            </a:xfrm>
            <a:custGeom>
              <a:avLst/>
              <a:gdLst/>
              <a:ahLst/>
              <a:cxnLst/>
              <a:rect l="l" t="t" r="r" b="b"/>
              <a:pathLst>
                <a:path w="10598" h="11109" extrusionOk="0">
                  <a:moveTo>
                    <a:pt x="8180" y="322"/>
                  </a:moveTo>
                  <a:lnTo>
                    <a:pt x="5823" y="3596"/>
                  </a:lnTo>
                  <a:lnTo>
                    <a:pt x="5501" y="3132"/>
                  </a:lnTo>
                  <a:lnTo>
                    <a:pt x="7502" y="322"/>
                  </a:lnTo>
                  <a:close/>
                  <a:moveTo>
                    <a:pt x="9252" y="322"/>
                  </a:moveTo>
                  <a:lnTo>
                    <a:pt x="6371" y="4346"/>
                  </a:lnTo>
                  <a:lnTo>
                    <a:pt x="6049" y="3882"/>
                  </a:lnTo>
                  <a:lnTo>
                    <a:pt x="8597" y="322"/>
                  </a:lnTo>
                  <a:close/>
                  <a:moveTo>
                    <a:pt x="2072" y="322"/>
                  </a:moveTo>
                  <a:lnTo>
                    <a:pt x="4966" y="4358"/>
                  </a:lnTo>
                  <a:cubicBezTo>
                    <a:pt x="4906" y="4382"/>
                    <a:pt x="4859" y="4430"/>
                    <a:pt x="4811" y="4477"/>
                  </a:cubicBezTo>
                  <a:cubicBezTo>
                    <a:pt x="4750" y="4538"/>
                    <a:pt x="4652" y="4579"/>
                    <a:pt x="4557" y="4579"/>
                  </a:cubicBezTo>
                  <a:cubicBezTo>
                    <a:pt x="4521" y="4579"/>
                    <a:pt x="4486" y="4574"/>
                    <a:pt x="4454" y="4561"/>
                  </a:cubicBezTo>
                  <a:lnTo>
                    <a:pt x="1418" y="322"/>
                  </a:lnTo>
                  <a:close/>
                  <a:moveTo>
                    <a:pt x="3084" y="322"/>
                  </a:moveTo>
                  <a:lnTo>
                    <a:pt x="6121" y="4584"/>
                  </a:lnTo>
                  <a:cubicBezTo>
                    <a:pt x="6100" y="4589"/>
                    <a:pt x="6079" y="4591"/>
                    <a:pt x="6057" y="4591"/>
                  </a:cubicBezTo>
                  <a:cubicBezTo>
                    <a:pt x="5957" y="4591"/>
                    <a:pt x="5854" y="4546"/>
                    <a:pt x="5775" y="4477"/>
                  </a:cubicBezTo>
                  <a:cubicBezTo>
                    <a:pt x="5644" y="4346"/>
                    <a:pt x="5466" y="4287"/>
                    <a:pt x="5287" y="4287"/>
                  </a:cubicBezTo>
                  <a:lnTo>
                    <a:pt x="2453" y="334"/>
                  </a:lnTo>
                  <a:lnTo>
                    <a:pt x="3084" y="334"/>
                  </a:lnTo>
                  <a:lnTo>
                    <a:pt x="3084" y="322"/>
                  </a:lnTo>
                  <a:close/>
                  <a:moveTo>
                    <a:pt x="1013" y="322"/>
                  </a:moveTo>
                  <a:lnTo>
                    <a:pt x="4025" y="4537"/>
                  </a:lnTo>
                  <a:cubicBezTo>
                    <a:pt x="3858" y="4584"/>
                    <a:pt x="3716" y="4668"/>
                    <a:pt x="3608" y="4823"/>
                  </a:cubicBezTo>
                  <a:lnTo>
                    <a:pt x="394" y="322"/>
                  </a:lnTo>
                  <a:close/>
                  <a:moveTo>
                    <a:pt x="10216" y="322"/>
                  </a:moveTo>
                  <a:lnTo>
                    <a:pt x="7002" y="4823"/>
                  </a:lnTo>
                  <a:cubicBezTo>
                    <a:pt x="6906" y="4680"/>
                    <a:pt x="6775" y="4596"/>
                    <a:pt x="6633" y="4549"/>
                  </a:cubicBezTo>
                  <a:lnTo>
                    <a:pt x="9645" y="322"/>
                  </a:lnTo>
                  <a:close/>
                  <a:moveTo>
                    <a:pt x="5268" y="4599"/>
                  </a:moveTo>
                  <a:cubicBezTo>
                    <a:pt x="5362" y="4599"/>
                    <a:pt x="5454" y="4638"/>
                    <a:pt x="5525" y="4715"/>
                  </a:cubicBezTo>
                  <a:cubicBezTo>
                    <a:pt x="5652" y="4842"/>
                    <a:pt x="5822" y="4911"/>
                    <a:pt x="5994" y="4911"/>
                  </a:cubicBezTo>
                  <a:cubicBezTo>
                    <a:pt x="6081" y="4911"/>
                    <a:pt x="6168" y="4894"/>
                    <a:pt x="6252" y="4858"/>
                  </a:cubicBezTo>
                  <a:cubicBezTo>
                    <a:pt x="6295" y="4843"/>
                    <a:pt x="6338" y="4836"/>
                    <a:pt x="6380" y="4836"/>
                  </a:cubicBezTo>
                  <a:cubicBezTo>
                    <a:pt x="6534" y="4836"/>
                    <a:pt x="6672" y="4932"/>
                    <a:pt x="6728" y="5073"/>
                  </a:cubicBezTo>
                  <a:cubicBezTo>
                    <a:pt x="6728" y="5084"/>
                    <a:pt x="6752" y="5096"/>
                    <a:pt x="6752" y="5120"/>
                  </a:cubicBezTo>
                  <a:cubicBezTo>
                    <a:pt x="6823" y="5311"/>
                    <a:pt x="6954" y="5382"/>
                    <a:pt x="6954" y="5382"/>
                  </a:cubicBezTo>
                  <a:cubicBezTo>
                    <a:pt x="7109" y="5454"/>
                    <a:pt x="7240" y="5513"/>
                    <a:pt x="7371" y="5513"/>
                  </a:cubicBezTo>
                  <a:cubicBezTo>
                    <a:pt x="7561" y="5537"/>
                    <a:pt x="7728" y="5692"/>
                    <a:pt x="7716" y="5906"/>
                  </a:cubicBezTo>
                  <a:cubicBezTo>
                    <a:pt x="7704" y="6168"/>
                    <a:pt x="7847" y="6430"/>
                    <a:pt x="8085" y="6561"/>
                  </a:cubicBezTo>
                  <a:cubicBezTo>
                    <a:pt x="8264" y="6644"/>
                    <a:pt x="8335" y="6870"/>
                    <a:pt x="8252" y="7049"/>
                  </a:cubicBezTo>
                  <a:cubicBezTo>
                    <a:pt x="8133" y="7287"/>
                    <a:pt x="8157" y="7585"/>
                    <a:pt x="8323" y="7799"/>
                  </a:cubicBezTo>
                  <a:cubicBezTo>
                    <a:pt x="8442" y="7954"/>
                    <a:pt x="8430" y="8180"/>
                    <a:pt x="8264" y="8311"/>
                  </a:cubicBezTo>
                  <a:cubicBezTo>
                    <a:pt x="8061" y="8490"/>
                    <a:pt x="7966" y="8763"/>
                    <a:pt x="8026" y="9025"/>
                  </a:cubicBezTo>
                  <a:cubicBezTo>
                    <a:pt x="8073" y="9228"/>
                    <a:pt x="7966" y="9430"/>
                    <a:pt x="7776" y="9478"/>
                  </a:cubicBezTo>
                  <a:cubicBezTo>
                    <a:pt x="7502" y="9549"/>
                    <a:pt x="7311" y="9775"/>
                    <a:pt x="7264" y="10026"/>
                  </a:cubicBezTo>
                  <a:cubicBezTo>
                    <a:pt x="7242" y="10196"/>
                    <a:pt x="7087" y="10329"/>
                    <a:pt x="6909" y="10329"/>
                  </a:cubicBezTo>
                  <a:cubicBezTo>
                    <a:pt x="6889" y="10329"/>
                    <a:pt x="6868" y="10327"/>
                    <a:pt x="6847" y="10323"/>
                  </a:cubicBezTo>
                  <a:cubicBezTo>
                    <a:pt x="6809" y="10316"/>
                    <a:pt x="6770" y="10313"/>
                    <a:pt x="6732" y="10313"/>
                  </a:cubicBezTo>
                  <a:cubicBezTo>
                    <a:pt x="6508" y="10313"/>
                    <a:pt x="6290" y="10429"/>
                    <a:pt x="6168" y="10633"/>
                  </a:cubicBezTo>
                  <a:cubicBezTo>
                    <a:pt x="6100" y="10740"/>
                    <a:pt x="5977" y="10802"/>
                    <a:pt x="5854" y="10802"/>
                  </a:cubicBezTo>
                  <a:cubicBezTo>
                    <a:pt x="5785" y="10802"/>
                    <a:pt x="5716" y="10783"/>
                    <a:pt x="5656" y="10740"/>
                  </a:cubicBezTo>
                  <a:cubicBezTo>
                    <a:pt x="5537" y="10668"/>
                    <a:pt x="5418" y="10633"/>
                    <a:pt x="5287" y="10633"/>
                  </a:cubicBezTo>
                  <a:cubicBezTo>
                    <a:pt x="5156" y="10633"/>
                    <a:pt x="5025" y="10668"/>
                    <a:pt x="4918" y="10740"/>
                  </a:cubicBezTo>
                  <a:cubicBezTo>
                    <a:pt x="4858" y="10779"/>
                    <a:pt x="4788" y="10797"/>
                    <a:pt x="4719" y="10797"/>
                  </a:cubicBezTo>
                  <a:cubicBezTo>
                    <a:pt x="4596" y="10797"/>
                    <a:pt x="4475" y="10739"/>
                    <a:pt x="4406" y="10633"/>
                  </a:cubicBezTo>
                  <a:cubicBezTo>
                    <a:pt x="4275" y="10437"/>
                    <a:pt x="4035" y="10320"/>
                    <a:pt x="3794" y="10320"/>
                  </a:cubicBezTo>
                  <a:cubicBezTo>
                    <a:pt x="3772" y="10320"/>
                    <a:pt x="3750" y="10321"/>
                    <a:pt x="3727" y="10323"/>
                  </a:cubicBezTo>
                  <a:cubicBezTo>
                    <a:pt x="3708" y="10327"/>
                    <a:pt x="3688" y="10329"/>
                    <a:pt x="3668" y="10329"/>
                  </a:cubicBezTo>
                  <a:cubicBezTo>
                    <a:pt x="3497" y="10329"/>
                    <a:pt x="3332" y="10196"/>
                    <a:pt x="3311" y="10026"/>
                  </a:cubicBezTo>
                  <a:cubicBezTo>
                    <a:pt x="3263" y="9764"/>
                    <a:pt x="3073" y="9537"/>
                    <a:pt x="2799" y="9478"/>
                  </a:cubicBezTo>
                  <a:cubicBezTo>
                    <a:pt x="2608" y="9418"/>
                    <a:pt x="2489" y="9228"/>
                    <a:pt x="2549" y="9025"/>
                  </a:cubicBezTo>
                  <a:cubicBezTo>
                    <a:pt x="2620" y="8763"/>
                    <a:pt x="2537" y="8490"/>
                    <a:pt x="2311" y="8311"/>
                  </a:cubicBezTo>
                  <a:cubicBezTo>
                    <a:pt x="2168" y="8180"/>
                    <a:pt x="2132" y="7954"/>
                    <a:pt x="2251" y="7799"/>
                  </a:cubicBezTo>
                  <a:cubicBezTo>
                    <a:pt x="2418" y="7585"/>
                    <a:pt x="2442" y="7287"/>
                    <a:pt x="2322" y="7049"/>
                  </a:cubicBezTo>
                  <a:cubicBezTo>
                    <a:pt x="2239" y="6870"/>
                    <a:pt x="2311" y="6644"/>
                    <a:pt x="2489" y="6561"/>
                  </a:cubicBezTo>
                  <a:cubicBezTo>
                    <a:pt x="2727" y="6442"/>
                    <a:pt x="2882" y="6192"/>
                    <a:pt x="2858" y="5906"/>
                  </a:cubicBezTo>
                  <a:cubicBezTo>
                    <a:pt x="2846" y="5715"/>
                    <a:pt x="3013" y="5537"/>
                    <a:pt x="3204" y="5513"/>
                  </a:cubicBezTo>
                  <a:cubicBezTo>
                    <a:pt x="3418" y="5501"/>
                    <a:pt x="3608" y="5394"/>
                    <a:pt x="3727" y="5215"/>
                  </a:cubicBezTo>
                  <a:lnTo>
                    <a:pt x="3727" y="5204"/>
                  </a:lnTo>
                  <a:cubicBezTo>
                    <a:pt x="3751" y="5156"/>
                    <a:pt x="3787" y="5120"/>
                    <a:pt x="3799" y="5073"/>
                  </a:cubicBezTo>
                  <a:cubicBezTo>
                    <a:pt x="3854" y="4925"/>
                    <a:pt x="3995" y="4835"/>
                    <a:pt x="4145" y="4835"/>
                  </a:cubicBezTo>
                  <a:cubicBezTo>
                    <a:pt x="4188" y="4835"/>
                    <a:pt x="4232" y="4842"/>
                    <a:pt x="4275" y="4858"/>
                  </a:cubicBezTo>
                  <a:cubicBezTo>
                    <a:pt x="4355" y="4889"/>
                    <a:pt x="4438" y="4903"/>
                    <a:pt x="4521" y="4903"/>
                  </a:cubicBezTo>
                  <a:cubicBezTo>
                    <a:pt x="4698" y="4903"/>
                    <a:pt x="4872" y="4837"/>
                    <a:pt x="5001" y="4715"/>
                  </a:cubicBezTo>
                  <a:cubicBezTo>
                    <a:pt x="5079" y="4638"/>
                    <a:pt x="5174" y="4599"/>
                    <a:pt x="5268" y="4599"/>
                  </a:cubicBezTo>
                  <a:close/>
                  <a:moveTo>
                    <a:pt x="298" y="0"/>
                  </a:moveTo>
                  <a:cubicBezTo>
                    <a:pt x="203" y="0"/>
                    <a:pt x="108" y="60"/>
                    <a:pt x="48" y="143"/>
                  </a:cubicBezTo>
                  <a:cubicBezTo>
                    <a:pt x="1" y="239"/>
                    <a:pt x="1" y="358"/>
                    <a:pt x="60" y="429"/>
                  </a:cubicBezTo>
                  <a:lnTo>
                    <a:pt x="3418" y="5096"/>
                  </a:lnTo>
                  <a:cubicBezTo>
                    <a:pt x="3358" y="5144"/>
                    <a:pt x="3275" y="5168"/>
                    <a:pt x="3204" y="5168"/>
                  </a:cubicBezTo>
                  <a:cubicBezTo>
                    <a:pt x="2834" y="5192"/>
                    <a:pt x="2537" y="5513"/>
                    <a:pt x="2549" y="5906"/>
                  </a:cubicBezTo>
                  <a:cubicBezTo>
                    <a:pt x="2549" y="6049"/>
                    <a:pt x="2477" y="6180"/>
                    <a:pt x="2358" y="6239"/>
                  </a:cubicBezTo>
                  <a:cubicBezTo>
                    <a:pt x="2013" y="6418"/>
                    <a:pt x="1882" y="6835"/>
                    <a:pt x="2061" y="7168"/>
                  </a:cubicBezTo>
                  <a:cubicBezTo>
                    <a:pt x="2120" y="7299"/>
                    <a:pt x="2108" y="7454"/>
                    <a:pt x="2013" y="7573"/>
                  </a:cubicBezTo>
                  <a:cubicBezTo>
                    <a:pt x="1775" y="7871"/>
                    <a:pt x="1822" y="8299"/>
                    <a:pt x="2120" y="8537"/>
                  </a:cubicBezTo>
                  <a:cubicBezTo>
                    <a:pt x="2215" y="8621"/>
                    <a:pt x="2275" y="8775"/>
                    <a:pt x="2239" y="8906"/>
                  </a:cubicBezTo>
                  <a:cubicBezTo>
                    <a:pt x="2132" y="9275"/>
                    <a:pt x="2358" y="9656"/>
                    <a:pt x="2727" y="9752"/>
                  </a:cubicBezTo>
                  <a:cubicBezTo>
                    <a:pt x="2858" y="9799"/>
                    <a:pt x="2965" y="9906"/>
                    <a:pt x="3001" y="10049"/>
                  </a:cubicBezTo>
                  <a:cubicBezTo>
                    <a:pt x="3056" y="10399"/>
                    <a:pt x="3361" y="10639"/>
                    <a:pt x="3697" y="10639"/>
                  </a:cubicBezTo>
                  <a:cubicBezTo>
                    <a:pt x="3727" y="10639"/>
                    <a:pt x="3757" y="10637"/>
                    <a:pt x="3787" y="10633"/>
                  </a:cubicBezTo>
                  <a:cubicBezTo>
                    <a:pt x="3799" y="10632"/>
                    <a:pt x="3811" y="10631"/>
                    <a:pt x="3823" y="10631"/>
                  </a:cubicBezTo>
                  <a:cubicBezTo>
                    <a:pt x="3953" y="10631"/>
                    <a:pt x="4079" y="10690"/>
                    <a:pt x="4144" y="10799"/>
                  </a:cubicBezTo>
                  <a:cubicBezTo>
                    <a:pt x="4274" y="10998"/>
                    <a:pt x="4502" y="11109"/>
                    <a:pt x="4731" y="11109"/>
                  </a:cubicBezTo>
                  <a:cubicBezTo>
                    <a:pt x="4858" y="11109"/>
                    <a:pt x="4986" y="11074"/>
                    <a:pt x="5097" y="11002"/>
                  </a:cubicBezTo>
                  <a:cubicBezTo>
                    <a:pt x="5156" y="10966"/>
                    <a:pt x="5228" y="10948"/>
                    <a:pt x="5299" y="10948"/>
                  </a:cubicBezTo>
                  <a:cubicBezTo>
                    <a:pt x="5370" y="10948"/>
                    <a:pt x="5442" y="10966"/>
                    <a:pt x="5501" y="11002"/>
                  </a:cubicBezTo>
                  <a:cubicBezTo>
                    <a:pt x="5621" y="11085"/>
                    <a:pt x="5740" y="11109"/>
                    <a:pt x="5871" y="11109"/>
                  </a:cubicBezTo>
                  <a:cubicBezTo>
                    <a:pt x="6097" y="11109"/>
                    <a:pt x="6311" y="11002"/>
                    <a:pt x="6454" y="10799"/>
                  </a:cubicBezTo>
                  <a:cubicBezTo>
                    <a:pt x="6519" y="10690"/>
                    <a:pt x="6645" y="10631"/>
                    <a:pt x="6775" y="10631"/>
                  </a:cubicBezTo>
                  <a:cubicBezTo>
                    <a:pt x="6787" y="10631"/>
                    <a:pt x="6799" y="10632"/>
                    <a:pt x="6811" y="10633"/>
                  </a:cubicBezTo>
                  <a:cubicBezTo>
                    <a:pt x="6848" y="10639"/>
                    <a:pt x="6884" y="10641"/>
                    <a:pt x="6920" y="10641"/>
                  </a:cubicBezTo>
                  <a:cubicBezTo>
                    <a:pt x="7248" y="10641"/>
                    <a:pt x="7543" y="10403"/>
                    <a:pt x="7597" y="10049"/>
                  </a:cubicBezTo>
                  <a:cubicBezTo>
                    <a:pt x="7621" y="9906"/>
                    <a:pt x="7728" y="9799"/>
                    <a:pt x="7859" y="9752"/>
                  </a:cubicBezTo>
                  <a:cubicBezTo>
                    <a:pt x="8240" y="9656"/>
                    <a:pt x="8442" y="9275"/>
                    <a:pt x="8359" y="8906"/>
                  </a:cubicBezTo>
                  <a:cubicBezTo>
                    <a:pt x="8323" y="8775"/>
                    <a:pt x="8371" y="8621"/>
                    <a:pt x="8478" y="8537"/>
                  </a:cubicBezTo>
                  <a:cubicBezTo>
                    <a:pt x="8776" y="8299"/>
                    <a:pt x="8811" y="7871"/>
                    <a:pt x="8573" y="7573"/>
                  </a:cubicBezTo>
                  <a:cubicBezTo>
                    <a:pt x="8490" y="7454"/>
                    <a:pt x="8478" y="7299"/>
                    <a:pt x="8538" y="7168"/>
                  </a:cubicBezTo>
                  <a:cubicBezTo>
                    <a:pt x="8692" y="6823"/>
                    <a:pt x="8561" y="6406"/>
                    <a:pt x="8240" y="6239"/>
                  </a:cubicBezTo>
                  <a:cubicBezTo>
                    <a:pt x="8097" y="6180"/>
                    <a:pt x="8026" y="6037"/>
                    <a:pt x="8037" y="5906"/>
                  </a:cubicBezTo>
                  <a:cubicBezTo>
                    <a:pt x="8061" y="5525"/>
                    <a:pt x="7776" y="5204"/>
                    <a:pt x="7383" y="5168"/>
                  </a:cubicBezTo>
                  <a:cubicBezTo>
                    <a:pt x="7311" y="5168"/>
                    <a:pt x="7240" y="5144"/>
                    <a:pt x="7180" y="5096"/>
                  </a:cubicBezTo>
                  <a:lnTo>
                    <a:pt x="10526" y="429"/>
                  </a:lnTo>
                  <a:cubicBezTo>
                    <a:pt x="10585" y="358"/>
                    <a:pt x="10597" y="251"/>
                    <a:pt x="10538" y="143"/>
                  </a:cubicBezTo>
                  <a:cubicBezTo>
                    <a:pt x="10490" y="60"/>
                    <a:pt x="10395" y="0"/>
                    <a:pt x="10288" y="0"/>
                  </a:cubicBezTo>
                  <a:lnTo>
                    <a:pt x="7478" y="0"/>
                  </a:lnTo>
                  <a:cubicBezTo>
                    <a:pt x="7383" y="0"/>
                    <a:pt x="7299" y="36"/>
                    <a:pt x="7252" y="120"/>
                  </a:cubicBezTo>
                  <a:lnTo>
                    <a:pt x="5287" y="2858"/>
                  </a:lnTo>
                  <a:lnTo>
                    <a:pt x="3335" y="120"/>
                  </a:lnTo>
                  <a:cubicBezTo>
                    <a:pt x="3299" y="36"/>
                    <a:pt x="3204" y="0"/>
                    <a:pt x="312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74" name="Google Shape;15174;p69"/>
            <p:cNvSpPr/>
            <p:nvPr/>
          </p:nvSpPr>
          <p:spPr>
            <a:xfrm>
              <a:off x="938458" y="2136979"/>
              <a:ext cx="166789" cy="76742"/>
            </a:xfrm>
            <a:custGeom>
              <a:avLst/>
              <a:gdLst/>
              <a:ahLst/>
              <a:cxnLst/>
              <a:rect l="l" t="t" r="r" b="b"/>
              <a:pathLst>
                <a:path w="5240" h="2411" extrusionOk="0">
                  <a:moveTo>
                    <a:pt x="2620" y="1"/>
                  </a:moveTo>
                  <a:cubicBezTo>
                    <a:pt x="2001" y="1"/>
                    <a:pt x="1370" y="227"/>
                    <a:pt x="894" y="643"/>
                  </a:cubicBezTo>
                  <a:cubicBezTo>
                    <a:pt x="417" y="1036"/>
                    <a:pt x="108" y="1608"/>
                    <a:pt x="13" y="2227"/>
                  </a:cubicBezTo>
                  <a:cubicBezTo>
                    <a:pt x="1" y="2322"/>
                    <a:pt x="60" y="2406"/>
                    <a:pt x="156" y="2406"/>
                  </a:cubicBezTo>
                  <a:lnTo>
                    <a:pt x="179" y="2406"/>
                  </a:lnTo>
                  <a:cubicBezTo>
                    <a:pt x="251" y="2406"/>
                    <a:pt x="334" y="2346"/>
                    <a:pt x="346" y="2275"/>
                  </a:cubicBezTo>
                  <a:cubicBezTo>
                    <a:pt x="429" y="1739"/>
                    <a:pt x="703" y="1251"/>
                    <a:pt x="1120" y="894"/>
                  </a:cubicBezTo>
                  <a:cubicBezTo>
                    <a:pt x="1537" y="536"/>
                    <a:pt x="2072" y="322"/>
                    <a:pt x="2620" y="322"/>
                  </a:cubicBezTo>
                  <a:cubicBezTo>
                    <a:pt x="3168" y="322"/>
                    <a:pt x="3704" y="524"/>
                    <a:pt x="4120" y="894"/>
                  </a:cubicBezTo>
                  <a:cubicBezTo>
                    <a:pt x="4537" y="1251"/>
                    <a:pt x="4811" y="1739"/>
                    <a:pt x="4894" y="2275"/>
                  </a:cubicBezTo>
                  <a:cubicBezTo>
                    <a:pt x="4904" y="2356"/>
                    <a:pt x="4975" y="2411"/>
                    <a:pt x="5040" y="2411"/>
                  </a:cubicBezTo>
                  <a:cubicBezTo>
                    <a:pt x="5051" y="2411"/>
                    <a:pt x="5062" y="2409"/>
                    <a:pt x="5073" y="2406"/>
                  </a:cubicBezTo>
                  <a:cubicBezTo>
                    <a:pt x="5180" y="2394"/>
                    <a:pt x="5240" y="2322"/>
                    <a:pt x="5228" y="2227"/>
                  </a:cubicBezTo>
                  <a:cubicBezTo>
                    <a:pt x="5132" y="1620"/>
                    <a:pt x="4823" y="1060"/>
                    <a:pt x="4347" y="643"/>
                  </a:cubicBezTo>
                  <a:cubicBezTo>
                    <a:pt x="3870" y="227"/>
                    <a:pt x="3263" y="1"/>
                    <a:pt x="262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75" name="Google Shape;15175;p69"/>
            <p:cNvSpPr/>
            <p:nvPr/>
          </p:nvSpPr>
          <p:spPr>
            <a:xfrm>
              <a:off x="938840" y="2227377"/>
              <a:ext cx="166407" cy="76774"/>
            </a:xfrm>
            <a:custGeom>
              <a:avLst/>
              <a:gdLst/>
              <a:ahLst/>
              <a:cxnLst/>
              <a:rect l="l" t="t" r="r" b="b"/>
              <a:pathLst>
                <a:path w="5228" h="2412" extrusionOk="0">
                  <a:moveTo>
                    <a:pt x="193" y="1"/>
                  </a:moveTo>
                  <a:cubicBezTo>
                    <a:pt x="181" y="1"/>
                    <a:pt x="168" y="3"/>
                    <a:pt x="155" y="6"/>
                  </a:cubicBezTo>
                  <a:cubicBezTo>
                    <a:pt x="60" y="18"/>
                    <a:pt x="1" y="101"/>
                    <a:pt x="24" y="197"/>
                  </a:cubicBezTo>
                  <a:cubicBezTo>
                    <a:pt x="108" y="804"/>
                    <a:pt x="417" y="1375"/>
                    <a:pt x="894" y="1768"/>
                  </a:cubicBezTo>
                  <a:cubicBezTo>
                    <a:pt x="1370" y="2185"/>
                    <a:pt x="1989" y="2411"/>
                    <a:pt x="2608" y="2411"/>
                  </a:cubicBezTo>
                  <a:cubicBezTo>
                    <a:pt x="3239" y="2411"/>
                    <a:pt x="3858" y="2185"/>
                    <a:pt x="4335" y="1768"/>
                  </a:cubicBezTo>
                  <a:cubicBezTo>
                    <a:pt x="4811" y="1375"/>
                    <a:pt x="5120" y="804"/>
                    <a:pt x="5216" y="185"/>
                  </a:cubicBezTo>
                  <a:cubicBezTo>
                    <a:pt x="5228" y="101"/>
                    <a:pt x="5168" y="18"/>
                    <a:pt x="5085" y="6"/>
                  </a:cubicBezTo>
                  <a:cubicBezTo>
                    <a:pt x="5070" y="3"/>
                    <a:pt x="5056" y="1"/>
                    <a:pt x="5043" y="1"/>
                  </a:cubicBezTo>
                  <a:cubicBezTo>
                    <a:pt x="4966" y="1"/>
                    <a:pt x="4906" y="56"/>
                    <a:pt x="4906" y="137"/>
                  </a:cubicBezTo>
                  <a:cubicBezTo>
                    <a:pt x="4811" y="673"/>
                    <a:pt x="4549" y="1161"/>
                    <a:pt x="4132" y="1518"/>
                  </a:cubicBezTo>
                  <a:cubicBezTo>
                    <a:pt x="3715" y="1875"/>
                    <a:pt x="3180" y="2090"/>
                    <a:pt x="2620" y="2090"/>
                  </a:cubicBezTo>
                  <a:cubicBezTo>
                    <a:pt x="2072" y="2090"/>
                    <a:pt x="1537" y="1887"/>
                    <a:pt x="1120" y="1518"/>
                  </a:cubicBezTo>
                  <a:cubicBezTo>
                    <a:pt x="703" y="1161"/>
                    <a:pt x="441" y="673"/>
                    <a:pt x="346" y="137"/>
                  </a:cubicBezTo>
                  <a:cubicBezTo>
                    <a:pt x="336" y="56"/>
                    <a:pt x="265" y="1"/>
                    <a:pt x="19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76" name="Google Shape;15176;p69"/>
            <p:cNvSpPr/>
            <p:nvPr/>
          </p:nvSpPr>
          <p:spPr>
            <a:xfrm>
              <a:off x="1007052" y="2185106"/>
              <a:ext cx="19003" cy="70153"/>
            </a:xfrm>
            <a:custGeom>
              <a:avLst/>
              <a:gdLst/>
              <a:ahLst/>
              <a:cxnLst/>
              <a:rect l="l" t="t" r="r" b="b"/>
              <a:pathLst>
                <a:path w="597" h="2204" extrusionOk="0">
                  <a:moveTo>
                    <a:pt x="453" y="1"/>
                  </a:moveTo>
                  <a:cubicBezTo>
                    <a:pt x="418" y="1"/>
                    <a:pt x="394" y="24"/>
                    <a:pt x="382" y="36"/>
                  </a:cubicBezTo>
                  <a:lnTo>
                    <a:pt x="60" y="334"/>
                  </a:lnTo>
                  <a:cubicBezTo>
                    <a:pt x="25" y="358"/>
                    <a:pt x="1" y="405"/>
                    <a:pt x="1" y="453"/>
                  </a:cubicBezTo>
                  <a:cubicBezTo>
                    <a:pt x="1" y="513"/>
                    <a:pt x="48" y="584"/>
                    <a:pt x="108" y="584"/>
                  </a:cubicBezTo>
                  <a:cubicBezTo>
                    <a:pt x="120" y="584"/>
                    <a:pt x="156" y="572"/>
                    <a:pt x="167" y="560"/>
                  </a:cubicBezTo>
                  <a:lnTo>
                    <a:pt x="275" y="417"/>
                  </a:lnTo>
                  <a:lnTo>
                    <a:pt x="275" y="2108"/>
                  </a:lnTo>
                  <a:cubicBezTo>
                    <a:pt x="275" y="2179"/>
                    <a:pt x="346" y="2203"/>
                    <a:pt x="441" y="2203"/>
                  </a:cubicBezTo>
                  <a:cubicBezTo>
                    <a:pt x="513" y="2203"/>
                    <a:pt x="596" y="2179"/>
                    <a:pt x="596" y="2108"/>
                  </a:cubicBezTo>
                  <a:lnTo>
                    <a:pt x="596" y="96"/>
                  </a:lnTo>
                  <a:cubicBezTo>
                    <a:pt x="584" y="48"/>
                    <a:pt x="513" y="1"/>
                    <a:pt x="45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177" name="Google Shape;15177;p69"/>
          <p:cNvGrpSpPr/>
          <p:nvPr/>
        </p:nvGrpSpPr>
        <p:grpSpPr>
          <a:xfrm>
            <a:off x="2770052" y="2085828"/>
            <a:ext cx="327085" cy="277080"/>
            <a:chOff x="2770052" y="2009628"/>
            <a:chExt cx="327085" cy="277080"/>
          </a:xfrm>
        </p:grpSpPr>
        <p:sp>
          <p:nvSpPr>
            <p:cNvPr id="15178" name="Google Shape;15178;p69"/>
            <p:cNvSpPr/>
            <p:nvPr/>
          </p:nvSpPr>
          <p:spPr>
            <a:xfrm>
              <a:off x="2770052" y="2023537"/>
              <a:ext cx="327085" cy="263170"/>
            </a:xfrm>
            <a:custGeom>
              <a:avLst/>
              <a:gdLst/>
              <a:ahLst/>
              <a:cxnLst/>
              <a:rect l="l" t="t" r="r" b="b"/>
              <a:pathLst>
                <a:path w="10276" h="8268" extrusionOk="0">
                  <a:moveTo>
                    <a:pt x="6251" y="2267"/>
                  </a:moveTo>
                  <a:lnTo>
                    <a:pt x="7061" y="2541"/>
                  </a:lnTo>
                  <a:cubicBezTo>
                    <a:pt x="7073" y="2544"/>
                    <a:pt x="7086" y="2545"/>
                    <a:pt x="7098" y="2545"/>
                  </a:cubicBezTo>
                  <a:cubicBezTo>
                    <a:pt x="7136" y="2545"/>
                    <a:pt x="7174" y="2532"/>
                    <a:pt x="7192" y="2505"/>
                  </a:cubicBezTo>
                  <a:lnTo>
                    <a:pt x="7454" y="2314"/>
                  </a:lnTo>
                  <a:lnTo>
                    <a:pt x="9240" y="4660"/>
                  </a:lnTo>
                  <a:lnTo>
                    <a:pt x="8978" y="4874"/>
                  </a:lnTo>
                  <a:cubicBezTo>
                    <a:pt x="8966" y="4862"/>
                    <a:pt x="8942" y="4839"/>
                    <a:pt x="8930" y="4839"/>
                  </a:cubicBezTo>
                  <a:lnTo>
                    <a:pt x="5811" y="3148"/>
                  </a:lnTo>
                  <a:lnTo>
                    <a:pt x="5930" y="2969"/>
                  </a:lnTo>
                  <a:cubicBezTo>
                    <a:pt x="5978" y="2898"/>
                    <a:pt x="5966" y="2803"/>
                    <a:pt x="5894" y="2755"/>
                  </a:cubicBezTo>
                  <a:cubicBezTo>
                    <a:pt x="5864" y="2742"/>
                    <a:pt x="5834" y="2735"/>
                    <a:pt x="5806" y="2735"/>
                  </a:cubicBezTo>
                  <a:cubicBezTo>
                    <a:pt x="5756" y="2735"/>
                    <a:pt x="5710" y="2757"/>
                    <a:pt x="5680" y="2803"/>
                  </a:cubicBezTo>
                  <a:lnTo>
                    <a:pt x="5358" y="3326"/>
                  </a:lnTo>
                  <a:cubicBezTo>
                    <a:pt x="5335" y="3350"/>
                    <a:pt x="5323" y="3374"/>
                    <a:pt x="5323" y="3398"/>
                  </a:cubicBezTo>
                  <a:lnTo>
                    <a:pt x="5323" y="4684"/>
                  </a:lnTo>
                  <a:cubicBezTo>
                    <a:pt x="5323" y="4946"/>
                    <a:pt x="5097" y="5172"/>
                    <a:pt x="4835" y="5172"/>
                  </a:cubicBezTo>
                  <a:cubicBezTo>
                    <a:pt x="4561" y="5172"/>
                    <a:pt x="4346" y="4946"/>
                    <a:pt x="4346" y="4684"/>
                  </a:cubicBezTo>
                  <a:lnTo>
                    <a:pt x="4346" y="3410"/>
                  </a:lnTo>
                  <a:lnTo>
                    <a:pt x="4620" y="2267"/>
                  </a:lnTo>
                  <a:close/>
                  <a:moveTo>
                    <a:pt x="2680" y="1767"/>
                  </a:moveTo>
                  <a:lnTo>
                    <a:pt x="2918" y="1898"/>
                  </a:lnTo>
                  <a:lnTo>
                    <a:pt x="941" y="5303"/>
                  </a:lnTo>
                  <a:lnTo>
                    <a:pt x="703" y="5172"/>
                  </a:lnTo>
                  <a:lnTo>
                    <a:pt x="2680" y="1767"/>
                  </a:lnTo>
                  <a:close/>
                  <a:moveTo>
                    <a:pt x="3180" y="4743"/>
                  </a:moveTo>
                  <a:cubicBezTo>
                    <a:pt x="3287" y="4743"/>
                    <a:pt x="3370" y="4779"/>
                    <a:pt x="3442" y="4874"/>
                  </a:cubicBezTo>
                  <a:cubicBezTo>
                    <a:pt x="3561" y="5017"/>
                    <a:pt x="3525" y="5231"/>
                    <a:pt x="3370" y="5339"/>
                  </a:cubicBezTo>
                  <a:lnTo>
                    <a:pt x="2322" y="6112"/>
                  </a:lnTo>
                  <a:cubicBezTo>
                    <a:pt x="2262" y="6150"/>
                    <a:pt x="2194" y="6169"/>
                    <a:pt x="2127" y="6169"/>
                  </a:cubicBezTo>
                  <a:cubicBezTo>
                    <a:pt x="2023" y="6169"/>
                    <a:pt x="1923" y="6123"/>
                    <a:pt x="1858" y="6029"/>
                  </a:cubicBezTo>
                  <a:cubicBezTo>
                    <a:pt x="1751" y="5886"/>
                    <a:pt x="1787" y="5672"/>
                    <a:pt x="1929" y="5565"/>
                  </a:cubicBezTo>
                  <a:lnTo>
                    <a:pt x="2989" y="4803"/>
                  </a:lnTo>
                  <a:cubicBezTo>
                    <a:pt x="3049" y="4755"/>
                    <a:pt x="3120" y="4743"/>
                    <a:pt x="3180" y="4743"/>
                  </a:cubicBezTo>
                  <a:close/>
                  <a:moveTo>
                    <a:pt x="3775" y="5493"/>
                  </a:moveTo>
                  <a:cubicBezTo>
                    <a:pt x="3870" y="5493"/>
                    <a:pt x="3954" y="5553"/>
                    <a:pt x="4013" y="5636"/>
                  </a:cubicBezTo>
                  <a:cubicBezTo>
                    <a:pt x="4132" y="5779"/>
                    <a:pt x="4085" y="5993"/>
                    <a:pt x="3942" y="6089"/>
                  </a:cubicBezTo>
                  <a:lnTo>
                    <a:pt x="3132" y="6708"/>
                  </a:lnTo>
                  <a:cubicBezTo>
                    <a:pt x="3076" y="6745"/>
                    <a:pt x="3013" y="6764"/>
                    <a:pt x="2949" y="6764"/>
                  </a:cubicBezTo>
                  <a:cubicBezTo>
                    <a:pt x="2851" y="6764"/>
                    <a:pt x="2752" y="6718"/>
                    <a:pt x="2680" y="6624"/>
                  </a:cubicBezTo>
                  <a:cubicBezTo>
                    <a:pt x="2572" y="6482"/>
                    <a:pt x="2596" y="6255"/>
                    <a:pt x="2751" y="6148"/>
                  </a:cubicBezTo>
                  <a:lnTo>
                    <a:pt x="3537" y="5589"/>
                  </a:lnTo>
                  <a:cubicBezTo>
                    <a:pt x="3573" y="5565"/>
                    <a:pt x="3596" y="5541"/>
                    <a:pt x="3620" y="5529"/>
                  </a:cubicBezTo>
                  <a:cubicBezTo>
                    <a:pt x="3668" y="5517"/>
                    <a:pt x="3715" y="5493"/>
                    <a:pt x="3775" y="5493"/>
                  </a:cubicBezTo>
                  <a:close/>
                  <a:moveTo>
                    <a:pt x="4359" y="6281"/>
                  </a:moveTo>
                  <a:cubicBezTo>
                    <a:pt x="4454" y="6281"/>
                    <a:pt x="4550" y="6321"/>
                    <a:pt x="4620" y="6398"/>
                  </a:cubicBezTo>
                  <a:cubicBezTo>
                    <a:pt x="4739" y="6553"/>
                    <a:pt x="4704" y="6755"/>
                    <a:pt x="4549" y="6863"/>
                  </a:cubicBezTo>
                  <a:lnTo>
                    <a:pt x="3954" y="7303"/>
                  </a:lnTo>
                  <a:cubicBezTo>
                    <a:pt x="3898" y="7331"/>
                    <a:pt x="3829" y="7358"/>
                    <a:pt x="3767" y="7358"/>
                  </a:cubicBezTo>
                  <a:cubicBezTo>
                    <a:pt x="3749" y="7358"/>
                    <a:pt x="3732" y="7356"/>
                    <a:pt x="3715" y="7351"/>
                  </a:cubicBezTo>
                  <a:cubicBezTo>
                    <a:pt x="3620" y="7339"/>
                    <a:pt x="3549" y="7303"/>
                    <a:pt x="3513" y="7220"/>
                  </a:cubicBezTo>
                  <a:cubicBezTo>
                    <a:pt x="3406" y="7077"/>
                    <a:pt x="3430" y="6863"/>
                    <a:pt x="3584" y="6755"/>
                  </a:cubicBezTo>
                  <a:lnTo>
                    <a:pt x="4144" y="6363"/>
                  </a:lnTo>
                  <a:lnTo>
                    <a:pt x="4168" y="6339"/>
                  </a:lnTo>
                  <a:cubicBezTo>
                    <a:pt x="4226" y="6300"/>
                    <a:pt x="4292" y="6281"/>
                    <a:pt x="4359" y="6281"/>
                  </a:cubicBezTo>
                  <a:close/>
                  <a:moveTo>
                    <a:pt x="2870" y="2553"/>
                  </a:moveTo>
                  <a:lnTo>
                    <a:pt x="3156" y="2707"/>
                  </a:lnTo>
                  <a:cubicBezTo>
                    <a:pt x="3173" y="2725"/>
                    <a:pt x="3197" y="2736"/>
                    <a:pt x="3218" y="2736"/>
                  </a:cubicBezTo>
                  <a:cubicBezTo>
                    <a:pt x="3226" y="2736"/>
                    <a:pt x="3233" y="2734"/>
                    <a:pt x="3239" y="2731"/>
                  </a:cubicBezTo>
                  <a:lnTo>
                    <a:pt x="3942" y="2636"/>
                  </a:lnTo>
                  <a:lnTo>
                    <a:pt x="4192" y="2743"/>
                  </a:lnTo>
                  <a:lnTo>
                    <a:pt x="4049" y="3338"/>
                  </a:lnTo>
                  <a:lnTo>
                    <a:pt x="4049" y="3362"/>
                  </a:lnTo>
                  <a:lnTo>
                    <a:pt x="4049" y="4648"/>
                  </a:lnTo>
                  <a:cubicBezTo>
                    <a:pt x="4049" y="5077"/>
                    <a:pt x="4406" y="5434"/>
                    <a:pt x="4835" y="5434"/>
                  </a:cubicBezTo>
                  <a:cubicBezTo>
                    <a:pt x="5263" y="5434"/>
                    <a:pt x="5620" y="5077"/>
                    <a:pt x="5620" y="4648"/>
                  </a:cubicBezTo>
                  <a:lnTo>
                    <a:pt x="5620" y="3410"/>
                  </a:lnTo>
                  <a:lnTo>
                    <a:pt x="5656" y="3362"/>
                  </a:lnTo>
                  <a:lnTo>
                    <a:pt x="8776" y="5065"/>
                  </a:lnTo>
                  <a:cubicBezTo>
                    <a:pt x="8942" y="5184"/>
                    <a:pt x="9002" y="5374"/>
                    <a:pt x="8907" y="5541"/>
                  </a:cubicBezTo>
                  <a:cubicBezTo>
                    <a:pt x="8850" y="5654"/>
                    <a:pt x="8745" y="5717"/>
                    <a:pt x="8631" y="5717"/>
                  </a:cubicBezTo>
                  <a:cubicBezTo>
                    <a:pt x="8576" y="5717"/>
                    <a:pt x="8520" y="5703"/>
                    <a:pt x="8466" y="5672"/>
                  </a:cubicBezTo>
                  <a:lnTo>
                    <a:pt x="6740" y="4743"/>
                  </a:lnTo>
                  <a:cubicBezTo>
                    <a:pt x="6711" y="4727"/>
                    <a:pt x="6682" y="4719"/>
                    <a:pt x="6655" y="4719"/>
                  </a:cubicBezTo>
                  <a:cubicBezTo>
                    <a:pt x="6603" y="4719"/>
                    <a:pt x="6557" y="4748"/>
                    <a:pt x="6525" y="4803"/>
                  </a:cubicBezTo>
                  <a:cubicBezTo>
                    <a:pt x="6490" y="4874"/>
                    <a:pt x="6513" y="4958"/>
                    <a:pt x="6585" y="5005"/>
                  </a:cubicBezTo>
                  <a:lnTo>
                    <a:pt x="8037" y="5791"/>
                  </a:lnTo>
                  <a:cubicBezTo>
                    <a:pt x="8192" y="5886"/>
                    <a:pt x="8252" y="6077"/>
                    <a:pt x="8168" y="6243"/>
                  </a:cubicBezTo>
                  <a:cubicBezTo>
                    <a:pt x="8104" y="6356"/>
                    <a:pt x="7996" y="6415"/>
                    <a:pt x="7881" y="6415"/>
                  </a:cubicBezTo>
                  <a:cubicBezTo>
                    <a:pt x="7826" y="6415"/>
                    <a:pt x="7770" y="6401"/>
                    <a:pt x="7716" y="6374"/>
                  </a:cubicBezTo>
                  <a:lnTo>
                    <a:pt x="6251" y="5565"/>
                  </a:lnTo>
                  <a:cubicBezTo>
                    <a:pt x="6226" y="5554"/>
                    <a:pt x="6200" y="5548"/>
                    <a:pt x="6175" y="5548"/>
                  </a:cubicBezTo>
                  <a:cubicBezTo>
                    <a:pt x="6120" y="5548"/>
                    <a:pt x="6070" y="5575"/>
                    <a:pt x="6037" y="5624"/>
                  </a:cubicBezTo>
                  <a:cubicBezTo>
                    <a:pt x="5990" y="5708"/>
                    <a:pt x="6025" y="5791"/>
                    <a:pt x="6097" y="5839"/>
                  </a:cubicBezTo>
                  <a:lnTo>
                    <a:pt x="7287" y="6493"/>
                  </a:lnTo>
                  <a:cubicBezTo>
                    <a:pt x="7454" y="6577"/>
                    <a:pt x="7514" y="6779"/>
                    <a:pt x="7418" y="6934"/>
                  </a:cubicBezTo>
                  <a:cubicBezTo>
                    <a:pt x="7360" y="7050"/>
                    <a:pt x="7250" y="7114"/>
                    <a:pt x="7132" y="7114"/>
                  </a:cubicBezTo>
                  <a:cubicBezTo>
                    <a:pt x="7081" y="7114"/>
                    <a:pt x="7028" y="7102"/>
                    <a:pt x="6978" y="7077"/>
                  </a:cubicBezTo>
                  <a:lnTo>
                    <a:pt x="5728" y="6386"/>
                  </a:lnTo>
                  <a:cubicBezTo>
                    <a:pt x="5705" y="6371"/>
                    <a:pt x="5680" y="6365"/>
                    <a:pt x="5655" y="6365"/>
                  </a:cubicBezTo>
                  <a:cubicBezTo>
                    <a:pt x="5601" y="6365"/>
                    <a:pt x="5546" y="6397"/>
                    <a:pt x="5513" y="6446"/>
                  </a:cubicBezTo>
                  <a:cubicBezTo>
                    <a:pt x="5478" y="6517"/>
                    <a:pt x="5501" y="6613"/>
                    <a:pt x="5573" y="6660"/>
                  </a:cubicBezTo>
                  <a:lnTo>
                    <a:pt x="6549" y="7172"/>
                  </a:lnTo>
                  <a:cubicBezTo>
                    <a:pt x="6704" y="7267"/>
                    <a:pt x="6763" y="7458"/>
                    <a:pt x="6680" y="7625"/>
                  </a:cubicBezTo>
                  <a:cubicBezTo>
                    <a:pt x="6616" y="7737"/>
                    <a:pt x="6508" y="7801"/>
                    <a:pt x="6393" y="7801"/>
                  </a:cubicBezTo>
                  <a:cubicBezTo>
                    <a:pt x="6338" y="7801"/>
                    <a:pt x="6282" y="7786"/>
                    <a:pt x="6228" y="7756"/>
                  </a:cubicBezTo>
                  <a:lnTo>
                    <a:pt x="5549" y="7386"/>
                  </a:lnTo>
                  <a:cubicBezTo>
                    <a:pt x="5549" y="7255"/>
                    <a:pt x="5501" y="7101"/>
                    <a:pt x="5406" y="6994"/>
                  </a:cubicBezTo>
                  <a:cubicBezTo>
                    <a:pt x="5299" y="6851"/>
                    <a:pt x="5132" y="6755"/>
                    <a:pt x="4954" y="6744"/>
                  </a:cubicBezTo>
                  <a:lnTo>
                    <a:pt x="4954" y="6696"/>
                  </a:lnTo>
                  <a:cubicBezTo>
                    <a:pt x="4977" y="6541"/>
                    <a:pt x="4930" y="6363"/>
                    <a:pt x="4835" y="6220"/>
                  </a:cubicBezTo>
                  <a:cubicBezTo>
                    <a:pt x="4716" y="6077"/>
                    <a:pt x="4549" y="5982"/>
                    <a:pt x="4370" y="5970"/>
                  </a:cubicBezTo>
                  <a:lnTo>
                    <a:pt x="4370" y="5922"/>
                  </a:lnTo>
                  <a:cubicBezTo>
                    <a:pt x="4406" y="5767"/>
                    <a:pt x="4358" y="5589"/>
                    <a:pt x="4251" y="5446"/>
                  </a:cubicBezTo>
                  <a:cubicBezTo>
                    <a:pt x="4132" y="5303"/>
                    <a:pt x="3965" y="5208"/>
                    <a:pt x="3787" y="5196"/>
                  </a:cubicBezTo>
                  <a:lnTo>
                    <a:pt x="3787" y="5148"/>
                  </a:lnTo>
                  <a:cubicBezTo>
                    <a:pt x="3823" y="4993"/>
                    <a:pt x="3775" y="4815"/>
                    <a:pt x="3668" y="4672"/>
                  </a:cubicBezTo>
                  <a:cubicBezTo>
                    <a:pt x="3547" y="4516"/>
                    <a:pt x="3359" y="4432"/>
                    <a:pt x="3172" y="4432"/>
                  </a:cubicBezTo>
                  <a:cubicBezTo>
                    <a:pt x="3044" y="4432"/>
                    <a:pt x="2917" y="4471"/>
                    <a:pt x="2811" y="4553"/>
                  </a:cubicBezTo>
                  <a:lnTo>
                    <a:pt x="1763" y="5315"/>
                  </a:lnTo>
                  <a:lnTo>
                    <a:pt x="1394" y="5112"/>
                  </a:lnTo>
                  <a:lnTo>
                    <a:pt x="2870" y="2553"/>
                  </a:lnTo>
                  <a:close/>
                  <a:moveTo>
                    <a:pt x="4936" y="7026"/>
                  </a:moveTo>
                  <a:cubicBezTo>
                    <a:pt x="5036" y="7026"/>
                    <a:pt x="5132" y="7070"/>
                    <a:pt x="5204" y="7148"/>
                  </a:cubicBezTo>
                  <a:cubicBezTo>
                    <a:pt x="5251" y="7244"/>
                    <a:pt x="5275" y="7315"/>
                    <a:pt x="5263" y="7398"/>
                  </a:cubicBezTo>
                  <a:cubicBezTo>
                    <a:pt x="5251" y="7494"/>
                    <a:pt x="5204" y="7565"/>
                    <a:pt x="5132" y="7625"/>
                  </a:cubicBezTo>
                  <a:lnTo>
                    <a:pt x="4787" y="7875"/>
                  </a:lnTo>
                  <a:cubicBezTo>
                    <a:pt x="4729" y="7918"/>
                    <a:pt x="4658" y="7940"/>
                    <a:pt x="4588" y="7940"/>
                  </a:cubicBezTo>
                  <a:cubicBezTo>
                    <a:pt x="4487" y="7940"/>
                    <a:pt x="4386" y="7895"/>
                    <a:pt x="4323" y="7803"/>
                  </a:cubicBezTo>
                  <a:cubicBezTo>
                    <a:pt x="4215" y="7660"/>
                    <a:pt x="4251" y="7446"/>
                    <a:pt x="4406" y="7339"/>
                  </a:cubicBezTo>
                  <a:lnTo>
                    <a:pt x="4727" y="7101"/>
                  </a:lnTo>
                  <a:lnTo>
                    <a:pt x="4739" y="7089"/>
                  </a:lnTo>
                  <a:cubicBezTo>
                    <a:pt x="4802" y="7046"/>
                    <a:pt x="4870" y="7026"/>
                    <a:pt x="4936" y="7026"/>
                  </a:cubicBezTo>
                  <a:close/>
                  <a:moveTo>
                    <a:pt x="180" y="0"/>
                  </a:moveTo>
                  <a:cubicBezTo>
                    <a:pt x="125" y="0"/>
                    <a:pt x="69" y="27"/>
                    <a:pt x="36" y="76"/>
                  </a:cubicBezTo>
                  <a:cubicBezTo>
                    <a:pt x="1" y="159"/>
                    <a:pt x="24" y="243"/>
                    <a:pt x="96" y="290"/>
                  </a:cubicBezTo>
                  <a:lnTo>
                    <a:pt x="2382" y="1600"/>
                  </a:lnTo>
                  <a:lnTo>
                    <a:pt x="405" y="5005"/>
                  </a:lnTo>
                  <a:lnTo>
                    <a:pt x="251" y="4922"/>
                  </a:lnTo>
                  <a:cubicBezTo>
                    <a:pt x="221" y="4905"/>
                    <a:pt x="192" y="4897"/>
                    <a:pt x="164" y="4897"/>
                  </a:cubicBezTo>
                  <a:cubicBezTo>
                    <a:pt x="113" y="4897"/>
                    <a:pt x="67" y="4923"/>
                    <a:pt x="36" y="4969"/>
                  </a:cubicBezTo>
                  <a:cubicBezTo>
                    <a:pt x="1" y="5053"/>
                    <a:pt x="24" y="5136"/>
                    <a:pt x="96" y="5184"/>
                  </a:cubicBezTo>
                  <a:lnTo>
                    <a:pt x="882" y="5648"/>
                  </a:lnTo>
                  <a:cubicBezTo>
                    <a:pt x="908" y="5663"/>
                    <a:pt x="934" y="5670"/>
                    <a:pt x="959" y="5670"/>
                  </a:cubicBezTo>
                  <a:cubicBezTo>
                    <a:pt x="1014" y="5670"/>
                    <a:pt x="1063" y="5638"/>
                    <a:pt x="1096" y="5589"/>
                  </a:cubicBezTo>
                  <a:lnTo>
                    <a:pt x="1215" y="5398"/>
                  </a:lnTo>
                  <a:lnTo>
                    <a:pt x="1537" y="5565"/>
                  </a:lnTo>
                  <a:cubicBezTo>
                    <a:pt x="1441" y="5779"/>
                    <a:pt x="1453" y="6029"/>
                    <a:pt x="1584" y="6220"/>
                  </a:cubicBezTo>
                  <a:cubicBezTo>
                    <a:pt x="1703" y="6386"/>
                    <a:pt x="1894" y="6482"/>
                    <a:pt x="2096" y="6482"/>
                  </a:cubicBezTo>
                  <a:cubicBezTo>
                    <a:pt x="2156" y="6482"/>
                    <a:pt x="2227" y="6458"/>
                    <a:pt x="2287" y="6446"/>
                  </a:cubicBezTo>
                  <a:cubicBezTo>
                    <a:pt x="2287" y="6577"/>
                    <a:pt x="2334" y="6720"/>
                    <a:pt x="2406" y="6815"/>
                  </a:cubicBezTo>
                  <a:cubicBezTo>
                    <a:pt x="2525" y="6982"/>
                    <a:pt x="2715" y="7077"/>
                    <a:pt x="2906" y="7077"/>
                  </a:cubicBezTo>
                  <a:cubicBezTo>
                    <a:pt x="2965" y="7077"/>
                    <a:pt x="3049" y="7053"/>
                    <a:pt x="3108" y="7041"/>
                  </a:cubicBezTo>
                  <a:cubicBezTo>
                    <a:pt x="3108" y="7160"/>
                    <a:pt x="3144" y="7291"/>
                    <a:pt x="3227" y="7398"/>
                  </a:cubicBezTo>
                  <a:cubicBezTo>
                    <a:pt x="3323" y="7529"/>
                    <a:pt x="3465" y="7625"/>
                    <a:pt x="3644" y="7648"/>
                  </a:cubicBezTo>
                  <a:cubicBezTo>
                    <a:pt x="3668" y="7648"/>
                    <a:pt x="3715" y="7672"/>
                    <a:pt x="3739" y="7672"/>
                  </a:cubicBezTo>
                  <a:cubicBezTo>
                    <a:pt x="3799" y="7672"/>
                    <a:pt x="3882" y="7648"/>
                    <a:pt x="3942" y="7636"/>
                  </a:cubicBezTo>
                  <a:cubicBezTo>
                    <a:pt x="3942" y="7767"/>
                    <a:pt x="3977" y="7886"/>
                    <a:pt x="4061" y="7994"/>
                  </a:cubicBezTo>
                  <a:cubicBezTo>
                    <a:pt x="4156" y="8125"/>
                    <a:pt x="4299" y="8220"/>
                    <a:pt x="4477" y="8244"/>
                  </a:cubicBezTo>
                  <a:cubicBezTo>
                    <a:pt x="4501" y="8244"/>
                    <a:pt x="4549" y="8267"/>
                    <a:pt x="4573" y="8267"/>
                  </a:cubicBezTo>
                  <a:cubicBezTo>
                    <a:pt x="4716" y="8267"/>
                    <a:pt x="4835" y="8220"/>
                    <a:pt x="4954" y="8148"/>
                  </a:cubicBezTo>
                  <a:lnTo>
                    <a:pt x="5287" y="7886"/>
                  </a:lnTo>
                  <a:cubicBezTo>
                    <a:pt x="5370" y="7827"/>
                    <a:pt x="5430" y="7767"/>
                    <a:pt x="5466" y="7684"/>
                  </a:cubicBezTo>
                  <a:lnTo>
                    <a:pt x="6085" y="8029"/>
                  </a:lnTo>
                  <a:cubicBezTo>
                    <a:pt x="6168" y="8077"/>
                    <a:pt x="6275" y="8101"/>
                    <a:pt x="6382" y="8101"/>
                  </a:cubicBezTo>
                  <a:cubicBezTo>
                    <a:pt x="6442" y="8101"/>
                    <a:pt x="6501" y="8089"/>
                    <a:pt x="6561" y="8077"/>
                  </a:cubicBezTo>
                  <a:cubicBezTo>
                    <a:pt x="6716" y="8029"/>
                    <a:pt x="6859" y="7922"/>
                    <a:pt x="6930" y="7779"/>
                  </a:cubicBezTo>
                  <a:cubicBezTo>
                    <a:pt x="6990" y="7648"/>
                    <a:pt x="7013" y="7529"/>
                    <a:pt x="7002" y="7398"/>
                  </a:cubicBezTo>
                  <a:cubicBezTo>
                    <a:pt x="7049" y="7398"/>
                    <a:pt x="7073" y="7422"/>
                    <a:pt x="7121" y="7422"/>
                  </a:cubicBezTo>
                  <a:cubicBezTo>
                    <a:pt x="7347" y="7422"/>
                    <a:pt x="7573" y="7303"/>
                    <a:pt x="7668" y="7089"/>
                  </a:cubicBezTo>
                  <a:cubicBezTo>
                    <a:pt x="7728" y="6970"/>
                    <a:pt x="7764" y="6839"/>
                    <a:pt x="7752" y="6720"/>
                  </a:cubicBezTo>
                  <a:cubicBezTo>
                    <a:pt x="7787" y="6720"/>
                    <a:pt x="7823" y="6732"/>
                    <a:pt x="7871" y="6732"/>
                  </a:cubicBezTo>
                  <a:cubicBezTo>
                    <a:pt x="8085" y="6732"/>
                    <a:pt x="8311" y="6613"/>
                    <a:pt x="8418" y="6410"/>
                  </a:cubicBezTo>
                  <a:cubicBezTo>
                    <a:pt x="8478" y="6291"/>
                    <a:pt x="8502" y="6172"/>
                    <a:pt x="8490" y="6029"/>
                  </a:cubicBezTo>
                  <a:cubicBezTo>
                    <a:pt x="8537" y="6029"/>
                    <a:pt x="8561" y="6053"/>
                    <a:pt x="8609" y="6053"/>
                  </a:cubicBezTo>
                  <a:cubicBezTo>
                    <a:pt x="8668" y="6053"/>
                    <a:pt x="8728" y="6029"/>
                    <a:pt x="8787" y="6017"/>
                  </a:cubicBezTo>
                  <a:cubicBezTo>
                    <a:pt x="8954" y="5970"/>
                    <a:pt x="9085" y="5874"/>
                    <a:pt x="9157" y="5720"/>
                  </a:cubicBezTo>
                  <a:cubicBezTo>
                    <a:pt x="9240" y="5577"/>
                    <a:pt x="9264" y="5410"/>
                    <a:pt x="9204" y="5243"/>
                  </a:cubicBezTo>
                  <a:cubicBezTo>
                    <a:pt x="9192" y="5196"/>
                    <a:pt x="9180" y="5172"/>
                    <a:pt x="9157" y="5136"/>
                  </a:cubicBezTo>
                  <a:lnTo>
                    <a:pt x="9430" y="4946"/>
                  </a:lnTo>
                  <a:lnTo>
                    <a:pt x="9561" y="5124"/>
                  </a:lnTo>
                  <a:cubicBezTo>
                    <a:pt x="9591" y="5161"/>
                    <a:pt x="9644" y="5180"/>
                    <a:pt x="9694" y="5180"/>
                  </a:cubicBezTo>
                  <a:cubicBezTo>
                    <a:pt x="9724" y="5180"/>
                    <a:pt x="9753" y="5173"/>
                    <a:pt x="9776" y="5160"/>
                  </a:cubicBezTo>
                  <a:lnTo>
                    <a:pt x="10192" y="4827"/>
                  </a:lnTo>
                  <a:cubicBezTo>
                    <a:pt x="10264" y="4743"/>
                    <a:pt x="10276" y="4648"/>
                    <a:pt x="10240" y="4577"/>
                  </a:cubicBezTo>
                  <a:cubicBezTo>
                    <a:pt x="10210" y="4539"/>
                    <a:pt x="10157" y="4521"/>
                    <a:pt x="10107" y="4521"/>
                  </a:cubicBezTo>
                  <a:cubicBezTo>
                    <a:pt x="10077" y="4521"/>
                    <a:pt x="10048" y="4527"/>
                    <a:pt x="10026" y="4541"/>
                  </a:cubicBezTo>
                  <a:lnTo>
                    <a:pt x="9728" y="4779"/>
                  </a:lnTo>
                  <a:lnTo>
                    <a:pt x="7347" y="1671"/>
                  </a:lnTo>
                  <a:lnTo>
                    <a:pt x="8704" y="790"/>
                  </a:lnTo>
                  <a:cubicBezTo>
                    <a:pt x="8776" y="755"/>
                    <a:pt x="8787" y="659"/>
                    <a:pt x="8752" y="588"/>
                  </a:cubicBezTo>
                  <a:cubicBezTo>
                    <a:pt x="8721" y="542"/>
                    <a:pt x="8670" y="516"/>
                    <a:pt x="8619" y="516"/>
                  </a:cubicBezTo>
                  <a:cubicBezTo>
                    <a:pt x="8591" y="516"/>
                    <a:pt x="8563" y="523"/>
                    <a:pt x="8537" y="540"/>
                  </a:cubicBezTo>
                  <a:lnTo>
                    <a:pt x="7049" y="1493"/>
                  </a:lnTo>
                  <a:cubicBezTo>
                    <a:pt x="6978" y="1540"/>
                    <a:pt x="6966" y="1648"/>
                    <a:pt x="7002" y="1719"/>
                  </a:cubicBezTo>
                  <a:lnTo>
                    <a:pt x="7275" y="2076"/>
                  </a:lnTo>
                  <a:lnTo>
                    <a:pt x="7085" y="2219"/>
                  </a:lnTo>
                  <a:lnTo>
                    <a:pt x="6311" y="1969"/>
                  </a:lnTo>
                  <a:cubicBezTo>
                    <a:pt x="6287" y="1969"/>
                    <a:pt x="6275" y="1957"/>
                    <a:pt x="6263" y="1957"/>
                  </a:cubicBezTo>
                  <a:lnTo>
                    <a:pt x="4501" y="1957"/>
                  </a:lnTo>
                  <a:cubicBezTo>
                    <a:pt x="4430" y="1957"/>
                    <a:pt x="4370" y="2005"/>
                    <a:pt x="4358" y="2076"/>
                  </a:cubicBezTo>
                  <a:lnTo>
                    <a:pt x="4251" y="2481"/>
                  </a:lnTo>
                  <a:lnTo>
                    <a:pt x="4001" y="2374"/>
                  </a:lnTo>
                  <a:cubicBezTo>
                    <a:pt x="3965" y="2362"/>
                    <a:pt x="3954" y="2362"/>
                    <a:pt x="3930" y="2362"/>
                  </a:cubicBezTo>
                  <a:lnTo>
                    <a:pt x="3227" y="2433"/>
                  </a:lnTo>
                  <a:lnTo>
                    <a:pt x="2989" y="2302"/>
                  </a:lnTo>
                  <a:lnTo>
                    <a:pt x="3215" y="1910"/>
                  </a:lnTo>
                  <a:cubicBezTo>
                    <a:pt x="3251" y="1838"/>
                    <a:pt x="3227" y="1743"/>
                    <a:pt x="3156" y="1707"/>
                  </a:cubicBezTo>
                  <a:lnTo>
                    <a:pt x="251" y="16"/>
                  </a:lnTo>
                  <a:cubicBezTo>
                    <a:pt x="229" y="5"/>
                    <a:pt x="204" y="0"/>
                    <a:pt x="18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79" name="Google Shape;15179;p69"/>
            <p:cNvSpPr/>
            <p:nvPr/>
          </p:nvSpPr>
          <p:spPr>
            <a:xfrm>
              <a:off x="3059960" y="2009628"/>
              <a:ext cx="37177" cy="26960"/>
            </a:xfrm>
            <a:custGeom>
              <a:avLst/>
              <a:gdLst/>
              <a:ahLst/>
              <a:cxnLst/>
              <a:rect l="l" t="t" r="r" b="b"/>
              <a:pathLst>
                <a:path w="1168" h="847" extrusionOk="0">
                  <a:moveTo>
                    <a:pt x="999" y="0"/>
                  </a:moveTo>
                  <a:cubicBezTo>
                    <a:pt x="971" y="0"/>
                    <a:pt x="943" y="8"/>
                    <a:pt x="918" y="25"/>
                  </a:cubicBezTo>
                  <a:lnTo>
                    <a:pt x="84" y="561"/>
                  </a:lnTo>
                  <a:cubicBezTo>
                    <a:pt x="13" y="608"/>
                    <a:pt x="1" y="692"/>
                    <a:pt x="37" y="775"/>
                  </a:cubicBezTo>
                  <a:cubicBezTo>
                    <a:pt x="72" y="811"/>
                    <a:pt x="120" y="846"/>
                    <a:pt x="156" y="846"/>
                  </a:cubicBezTo>
                  <a:cubicBezTo>
                    <a:pt x="191" y="846"/>
                    <a:pt x="215" y="823"/>
                    <a:pt x="239" y="811"/>
                  </a:cubicBezTo>
                  <a:lnTo>
                    <a:pt x="1073" y="275"/>
                  </a:lnTo>
                  <a:cubicBezTo>
                    <a:pt x="1156" y="239"/>
                    <a:pt x="1168" y="144"/>
                    <a:pt x="1132" y="72"/>
                  </a:cubicBezTo>
                  <a:cubicBezTo>
                    <a:pt x="1101" y="26"/>
                    <a:pt x="1051" y="0"/>
                    <a:pt x="9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180" name="Google Shape;15180;p69"/>
          <p:cNvSpPr/>
          <p:nvPr/>
        </p:nvSpPr>
        <p:spPr>
          <a:xfrm>
            <a:off x="7060068" y="2065329"/>
            <a:ext cx="354363" cy="324093"/>
          </a:xfrm>
          <a:custGeom>
            <a:avLst/>
            <a:gdLst/>
            <a:ahLst/>
            <a:cxnLst/>
            <a:rect l="l" t="t" r="r" b="b"/>
            <a:pathLst>
              <a:path w="11133" h="10182" extrusionOk="0">
                <a:moveTo>
                  <a:pt x="4132" y="3622"/>
                </a:moveTo>
                <a:cubicBezTo>
                  <a:pt x="4299" y="3622"/>
                  <a:pt x="4430" y="3753"/>
                  <a:pt x="4430" y="3919"/>
                </a:cubicBezTo>
                <a:cubicBezTo>
                  <a:pt x="4430" y="4074"/>
                  <a:pt x="4299" y="4217"/>
                  <a:pt x="4132" y="4217"/>
                </a:cubicBezTo>
                <a:cubicBezTo>
                  <a:pt x="3965" y="4217"/>
                  <a:pt x="3834" y="4074"/>
                  <a:pt x="3834" y="3919"/>
                </a:cubicBezTo>
                <a:cubicBezTo>
                  <a:pt x="3846" y="3753"/>
                  <a:pt x="3965" y="3622"/>
                  <a:pt x="4132" y="3622"/>
                </a:cubicBezTo>
                <a:close/>
                <a:moveTo>
                  <a:pt x="5334" y="1252"/>
                </a:moveTo>
                <a:lnTo>
                  <a:pt x="5334" y="1776"/>
                </a:lnTo>
                <a:lnTo>
                  <a:pt x="5358" y="3645"/>
                </a:lnTo>
                <a:lnTo>
                  <a:pt x="5370" y="5300"/>
                </a:lnTo>
                <a:lnTo>
                  <a:pt x="1405" y="4419"/>
                </a:lnTo>
                <a:cubicBezTo>
                  <a:pt x="1679" y="3455"/>
                  <a:pt x="2322" y="2574"/>
                  <a:pt x="3156" y="2014"/>
                </a:cubicBezTo>
                <a:lnTo>
                  <a:pt x="3870" y="3324"/>
                </a:lnTo>
                <a:cubicBezTo>
                  <a:pt x="3644" y="3419"/>
                  <a:pt x="3489" y="3645"/>
                  <a:pt x="3489" y="3895"/>
                </a:cubicBezTo>
                <a:cubicBezTo>
                  <a:pt x="3489" y="4253"/>
                  <a:pt x="3775" y="4538"/>
                  <a:pt x="4132" y="4538"/>
                </a:cubicBezTo>
                <a:cubicBezTo>
                  <a:pt x="4489" y="4538"/>
                  <a:pt x="4775" y="4253"/>
                  <a:pt x="4775" y="3895"/>
                </a:cubicBezTo>
                <a:cubicBezTo>
                  <a:pt x="4775" y="3586"/>
                  <a:pt x="4537" y="3324"/>
                  <a:pt x="4239" y="3264"/>
                </a:cubicBezTo>
                <a:lnTo>
                  <a:pt x="3453" y="1800"/>
                </a:lnTo>
                <a:cubicBezTo>
                  <a:pt x="4013" y="1490"/>
                  <a:pt x="4656" y="1300"/>
                  <a:pt x="5334" y="1252"/>
                </a:cubicBezTo>
                <a:close/>
                <a:moveTo>
                  <a:pt x="5715" y="3860"/>
                </a:moveTo>
                <a:cubicBezTo>
                  <a:pt x="6573" y="3943"/>
                  <a:pt x="7239" y="4657"/>
                  <a:pt x="7239" y="5550"/>
                </a:cubicBezTo>
                <a:cubicBezTo>
                  <a:pt x="7239" y="5896"/>
                  <a:pt x="7144" y="6217"/>
                  <a:pt x="6942" y="6503"/>
                </a:cubicBezTo>
                <a:lnTo>
                  <a:pt x="5715" y="5455"/>
                </a:lnTo>
                <a:lnTo>
                  <a:pt x="5715" y="3860"/>
                </a:lnTo>
                <a:close/>
                <a:moveTo>
                  <a:pt x="5846" y="347"/>
                </a:moveTo>
                <a:cubicBezTo>
                  <a:pt x="8597" y="502"/>
                  <a:pt x="10752" y="2776"/>
                  <a:pt x="10752" y="5550"/>
                </a:cubicBezTo>
                <a:cubicBezTo>
                  <a:pt x="10752" y="6682"/>
                  <a:pt x="10395" y="7741"/>
                  <a:pt x="9728" y="8646"/>
                </a:cubicBezTo>
                <a:cubicBezTo>
                  <a:pt x="9704" y="8682"/>
                  <a:pt x="9656" y="8706"/>
                  <a:pt x="9609" y="8706"/>
                </a:cubicBezTo>
                <a:cubicBezTo>
                  <a:pt x="9561" y="8706"/>
                  <a:pt x="9537" y="8694"/>
                  <a:pt x="9502" y="8658"/>
                </a:cubicBezTo>
                <a:lnTo>
                  <a:pt x="8644" y="7932"/>
                </a:lnTo>
                <a:cubicBezTo>
                  <a:pt x="9073" y="7372"/>
                  <a:pt x="9347" y="6717"/>
                  <a:pt x="9430" y="6015"/>
                </a:cubicBezTo>
                <a:cubicBezTo>
                  <a:pt x="9442" y="5908"/>
                  <a:pt x="9359" y="5824"/>
                  <a:pt x="9252" y="5824"/>
                </a:cubicBezTo>
                <a:cubicBezTo>
                  <a:pt x="9168" y="5824"/>
                  <a:pt x="9085" y="5884"/>
                  <a:pt x="9073" y="5967"/>
                </a:cubicBezTo>
                <a:cubicBezTo>
                  <a:pt x="9002" y="6562"/>
                  <a:pt x="8775" y="7146"/>
                  <a:pt x="8418" y="7634"/>
                </a:cubicBezTo>
                <a:cubicBezTo>
                  <a:pt x="8406" y="7646"/>
                  <a:pt x="8394" y="7682"/>
                  <a:pt x="8371" y="7694"/>
                </a:cubicBezTo>
                <a:cubicBezTo>
                  <a:pt x="8371" y="7694"/>
                  <a:pt x="8371" y="7705"/>
                  <a:pt x="8359" y="7705"/>
                </a:cubicBezTo>
                <a:lnTo>
                  <a:pt x="7204" y="6729"/>
                </a:lnTo>
                <a:cubicBezTo>
                  <a:pt x="7442" y="6384"/>
                  <a:pt x="7573" y="5967"/>
                  <a:pt x="7573" y="5550"/>
                </a:cubicBezTo>
                <a:cubicBezTo>
                  <a:pt x="7573" y="4479"/>
                  <a:pt x="6739" y="3586"/>
                  <a:pt x="5680" y="3514"/>
                </a:cubicBezTo>
                <a:lnTo>
                  <a:pt x="5680" y="1979"/>
                </a:lnTo>
                <a:lnTo>
                  <a:pt x="5787" y="1979"/>
                </a:lnTo>
                <a:cubicBezTo>
                  <a:pt x="5811" y="1979"/>
                  <a:pt x="5846" y="1979"/>
                  <a:pt x="5894" y="1990"/>
                </a:cubicBezTo>
                <a:cubicBezTo>
                  <a:pt x="7561" y="2169"/>
                  <a:pt x="8894" y="3503"/>
                  <a:pt x="9073" y="5169"/>
                </a:cubicBezTo>
                <a:cubicBezTo>
                  <a:pt x="9085" y="5253"/>
                  <a:pt x="9168" y="5312"/>
                  <a:pt x="9252" y="5312"/>
                </a:cubicBezTo>
                <a:cubicBezTo>
                  <a:pt x="9359" y="5312"/>
                  <a:pt x="9430" y="5229"/>
                  <a:pt x="9430" y="5122"/>
                </a:cubicBezTo>
                <a:cubicBezTo>
                  <a:pt x="9228" y="3205"/>
                  <a:pt x="7632" y="1693"/>
                  <a:pt x="5680" y="1621"/>
                </a:cubicBezTo>
                <a:lnTo>
                  <a:pt x="5680" y="490"/>
                </a:lnTo>
                <a:cubicBezTo>
                  <a:pt x="5680" y="443"/>
                  <a:pt x="5692" y="419"/>
                  <a:pt x="5727" y="383"/>
                </a:cubicBezTo>
                <a:cubicBezTo>
                  <a:pt x="5751" y="359"/>
                  <a:pt x="5799" y="347"/>
                  <a:pt x="5846" y="347"/>
                </a:cubicBezTo>
                <a:close/>
                <a:moveTo>
                  <a:pt x="1334" y="4788"/>
                </a:moveTo>
                <a:lnTo>
                  <a:pt x="5323" y="5681"/>
                </a:lnTo>
                <a:lnTo>
                  <a:pt x="4239" y="9622"/>
                </a:lnTo>
                <a:cubicBezTo>
                  <a:pt x="2513" y="9063"/>
                  <a:pt x="1262" y="7455"/>
                  <a:pt x="1262" y="5550"/>
                </a:cubicBezTo>
                <a:cubicBezTo>
                  <a:pt x="1262" y="5300"/>
                  <a:pt x="1286" y="5050"/>
                  <a:pt x="1334" y="4788"/>
                </a:cubicBezTo>
                <a:close/>
                <a:moveTo>
                  <a:pt x="5656" y="5848"/>
                </a:moveTo>
                <a:lnTo>
                  <a:pt x="6870" y="6872"/>
                </a:lnTo>
                <a:lnTo>
                  <a:pt x="8299" y="8086"/>
                </a:lnTo>
                <a:lnTo>
                  <a:pt x="8704" y="8420"/>
                </a:lnTo>
                <a:cubicBezTo>
                  <a:pt x="7882" y="9313"/>
                  <a:pt x="6751" y="9825"/>
                  <a:pt x="5549" y="9825"/>
                </a:cubicBezTo>
                <a:cubicBezTo>
                  <a:pt x="5203" y="9825"/>
                  <a:pt x="4894" y="9777"/>
                  <a:pt x="4584" y="9706"/>
                </a:cubicBezTo>
                <a:lnTo>
                  <a:pt x="5656" y="5848"/>
                </a:lnTo>
                <a:close/>
                <a:moveTo>
                  <a:pt x="5837" y="1"/>
                </a:moveTo>
                <a:cubicBezTo>
                  <a:pt x="5717" y="1"/>
                  <a:pt x="5599" y="57"/>
                  <a:pt x="5501" y="133"/>
                </a:cubicBezTo>
                <a:cubicBezTo>
                  <a:pt x="5394" y="228"/>
                  <a:pt x="5334" y="359"/>
                  <a:pt x="5358" y="502"/>
                </a:cubicBezTo>
                <a:lnTo>
                  <a:pt x="5358" y="943"/>
                </a:lnTo>
                <a:cubicBezTo>
                  <a:pt x="4620" y="967"/>
                  <a:pt x="3929" y="1181"/>
                  <a:pt x="3298" y="1514"/>
                </a:cubicBezTo>
                <a:lnTo>
                  <a:pt x="2894" y="788"/>
                </a:lnTo>
                <a:cubicBezTo>
                  <a:pt x="2870" y="728"/>
                  <a:pt x="2810" y="693"/>
                  <a:pt x="2751" y="693"/>
                </a:cubicBezTo>
                <a:lnTo>
                  <a:pt x="358" y="693"/>
                </a:lnTo>
                <a:lnTo>
                  <a:pt x="358" y="395"/>
                </a:lnTo>
                <a:cubicBezTo>
                  <a:pt x="358" y="300"/>
                  <a:pt x="274" y="228"/>
                  <a:pt x="179" y="228"/>
                </a:cubicBezTo>
                <a:cubicBezTo>
                  <a:pt x="72" y="228"/>
                  <a:pt x="0" y="300"/>
                  <a:pt x="0" y="395"/>
                </a:cubicBezTo>
                <a:lnTo>
                  <a:pt x="0" y="1336"/>
                </a:lnTo>
                <a:cubicBezTo>
                  <a:pt x="0" y="1443"/>
                  <a:pt x="72" y="1514"/>
                  <a:pt x="179" y="1514"/>
                </a:cubicBezTo>
                <a:cubicBezTo>
                  <a:pt x="274" y="1514"/>
                  <a:pt x="358" y="1443"/>
                  <a:pt x="358" y="1336"/>
                </a:cubicBezTo>
                <a:lnTo>
                  <a:pt x="358" y="1038"/>
                </a:lnTo>
                <a:lnTo>
                  <a:pt x="2644" y="1038"/>
                </a:lnTo>
                <a:lnTo>
                  <a:pt x="3001" y="1693"/>
                </a:lnTo>
                <a:cubicBezTo>
                  <a:pt x="2751" y="1871"/>
                  <a:pt x="2501" y="2062"/>
                  <a:pt x="2275" y="2288"/>
                </a:cubicBezTo>
                <a:cubicBezTo>
                  <a:pt x="1405" y="3169"/>
                  <a:pt x="929" y="4312"/>
                  <a:pt x="929" y="5550"/>
                </a:cubicBezTo>
                <a:cubicBezTo>
                  <a:pt x="929" y="8098"/>
                  <a:pt x="3001" y="10182"/>
                  <a:pt x="5561" y="10182"/>
                </a:cubicBezTo>
                <a:cubicBezTo>
                  <a:pt x="6870" y="10182"/>
                  <a:pt x="8109" y="9622"/>
                  <a:pt x="8990" y="8658"/>
                </a:cubicBezTo>
                <a:lnTo>
                  <a:pt x="9311" y="8944"/>
                </a:lnTo>
                <a:cubicBezTo>
                  <a:pt x="9406" y="9015"/>
                  <a:pt x="9525" y="9063"/>
                  <a:pt x="9644" y="9063"/>
                </a:cubicBezTo>
                <a:lnTo>
                  <a:pt x="9704" y="9063"/>
                </a:lnTo>
                <a:cubicBezTo>
                  <a:pt x="9835" y="9051"/>
                  <a:pt x="9966" y="8967"/>
                  <a:pt x="10037" y="8872"/>
                </a:cubicBezTo>
                <a:cubicBezTo>
                  <a:pt x="10752" y="7896"/>
                  <a:pt x="11133" y="6765"/>
                  <a:pt x="11133" y="5562"/>
                </a:cubicBezTo>
                <a:cubicBezTo>
                  <a:pt x="11109" y="2610"/>
                  <a:pt x="8811" y="169"/>
                  <a:pt x="5870" y="2"/>
                </a:cubicBezTo>
                <a:cubicBezTo>
                  <a:pt x="5859" y="1"/>
                  <a:pt x="5848" y="1"/>
                  <a:pt x="583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181" name="Google Shape;15181;p69"/>
          <p:cNvGrpSpPr/>
          <p:nvPr/>
        </p:nvGrpSpPr>
        <p:grpSpPr>
          <a:xfrm>
            <a:off x="4195399" y="2046804"/>
            <a:ext cx="344878" cy="343573"/>
            <a:chOff x="4195399" y="1970604"/>
            <a:chExt cx="344878" cy="343573"/>
          </a:xfrm>
        </p:grpSpPr>
        <p:sp>
          <p:nvSpPr>
            <p:cNvPr id="15182" name="Google Shape;15182;p69"/>
            <p:cNvSpPr/>
            <p:nvPr/>
          </p:nvSpPr>
          <p:spPr>
            <a:xfrm>
              <a:off x="4195399" y="1970604"/>
              <a:ext cx="344878" cy="343573"/>
            </a:xfrm>
            <a:custGeom>
              <a:avLst/>
              <a:gdLst/>
              <a:ahLst/>
              <a:cxnLst/>
              <a:rect l="l" t="t" r="r" b="b"/>
              <a:pathLst>
                <a:path w="10835" h="10794" extrusionOk="0">
                  <a:moveTo>
                    <a:pt x="4155" y="6287"/>
                  </a:moveTo>
                  <a:cubicBezTo>
                    <a:pt x="4274" y="6418"/>
                    <a:pt x="4417" y="6561"/>
                    <a:pt x="4572" y="6704"/>
                  </a:cubicBezTo>
                  <a:lnTo>
                    <a:pt x="3977" y="7299"/>
                  </a:lnTo>
                  <a:lnTo>
                    <a:pt x="3929" y="7252"/>
                  </a:lnTo>
                  <a:lnTo>
                    <a:pt x="3596" y="6918"/>
                  </a:lnTo>
                  <a:lnTo>
                    <a:pt x="3560" y="6883"/>
                  </a:lnTo>
                  <a:lnTo>
                    <a:pt x="4155" y="6287"/>
                  </a:lnTo>
                  <a:close/>
                  <a:moveTo>
                    <a:pt x="3203" y="7064"/>
                  </a:moveTo>
                  <a:cubicBezTo>
                    <a:pt x="3271" y="7064"/>
                    <a:pt x="3340" y="7091"/>
                    <a:pt x="3393" y="7144"/>
                  </a:cubicBezTo>
                  <a:lnTo>
                    <a:pt x="3715" y="7478"/>
                  </a:lnTo>
                  <a:cubicBezTo>
                    <a:pt x="3810" y="7573"/>
                    <a:pt x="3822" y="7740"/>
                    <a:pt x="3715" y="7847"/>
                  </a:cubicBezTo>
                  <a:lnTo>
                    <a:pt x="3524" y="8037"/>
                  </a:lnTo>
                  <a:lnTo>
                    <a:pt x="2822" y="7335"/>
                  </a:lnTo>
                  <a:lnTo>
                    <a:pt x="3012" y="7144"/>
                  </a:lnTo>
                  <a:cubicBezTo>
                    <a:pt x="3066" y="7091"/>
                    <a:pt x="3134" y="7064"/>
                    <a:pt x="3203" y="7064"/>
                  </a:cubicBezTo>
                  <a:close/>
                  <a:moveTo>
                    <a:pt x="2608" y="7549"/>
                  </a:moveTo>
                  <a:lnTo>
                    <a:pt x="3298" y="8252"/>
                  </a:lnTo>
                  <a:lnTo>
                    <a:pt x="1143" y="10407"/>
                  </a:lnTo>
                  <a:cubicBezTo>
                    <a:pt x="1089" y="10460"/>
                    <a:pt x="1024" y="10487"/>
                    <a:pt x="959" y="10487"/>
                  </a:cubicBezTo>
                  <a:cubicBezTo>
                    <a:pt x="893" y="10487"/>
                    <a:pt x="828" y="10460"/>
                    <a:pt x="774" y="10407"/>
                  </a:cubicBezTo>
                  <a:lnTo>
                    <a:pt x="441" y="10073"/>
                  </a:lnTo>
                  <a:cubicBezTo>
                    <a:pt x="345" y="9978"/>
                    <a:pt x="345" y="9811"/>
                    <a:pt x="441" y="9704"/>
                  </a:cubicBezTo>
                  <a:lnTo>
                    <a:pt x="2608" y="7549"/>
                  </a:lnTo>
                  <a:close/>
                  <a:moveTo>
                    <a:pt x="7037" y="1"/>
                  </a:moveTo>
                  <a:cubicBezTo>
                    <a:pt x="3941" y="1"/>
                    <a:pt x="2155" y="3513"/>
                    <a:pt x="3953" y="6013"/>
                  </a:cubicBezTo>
                  <a:lnTo>
                    <a:pt x="3239" y="6728"/>
                  </a:lnTo>
                  <a:cubicBezTo>
                    <a:pt x="3224" y="6727"/>
                    <a:pt x="3209" y="6726"/>
                    <a:pt x="3194" y="6726"/>
                  </a:cubicBezTo>
                  <a:cubicBezTo>
                    <a:pt x="3036" y="6726"/>
                    <a:pt x="2907" y="6785"/>
                    <a:pt x="2798" y="6894"/>
                  </a:cubicBezTo>
                  <a:lnTo>
                    <a:pt x="226" y="9466"/>
                  </a:lnTo>
                  <a:cubicBezTo>
                    <a:pt x="0" y="9692"/>
                    <a:pt x="0" y="10061"/>
                    <a:pt x="226" y="10288"/>
                  </a:cubicBezTo>
                  <a:lnTo>
                    <a:pt x="548" y="10633"/>
                  </a:lnTo>
                  <a:cubicBezTo>
                    <a:pt x="661" y="10740"/>
                    <a:pt x="810" y="10794"/>
                    <a:pt x="959" y="10794"/>
                  </a:cubicBezTo>
                  <a:cubicBezTo>
                    <a:pt x="1107" y="10794"/>
                    <a:pt x="1256" y="10740"/>
                    <a:pt x="1369" y="10633"/>
                  </a:cubicBezTo>
                  <a:lnTo>
                    <a:pt x="3631" y="8371"/>
                  </a:lnTo>
                  <a:lnTo>
                    <a:pt x="3941" y="8049"/>
                  </a:lnTo>
                  <a:cubicBezTo>
                    <a:pt x="4060" y="7930"/>
                    <a:pt x="4120" y="7775"/>
                    <a:pt x="4108" y="7609"/>
                  </a:cubicBezTo>
                  <a:lnTo>
                    <a:pt x="4822" y="6894"/>
                  </a:lnTo>
                  <a:cubicBezTo>
                    <a:pt x="5358" y="7275"/>
                    <a:pt x="6001" y="7514"/>
                    <a:pt x="6656" y="7597"/>
                  </a:cubicBezTo>
                  <a:lnTo>
                    <a:pt x="6668" y="7597"/>
                  </a:lnTo>
                  <a:cubicBezTo>
                    <a:pt x="6739" y="7597"/>
                    <a:pt x="6810" y="7537"/>
                    <a:pt x="6834" y="7442"/>
                  </a:cubicBezTo>
                  <a:cubicBezTo>
                    <a:pt x="6846" y="7359"/>
                    <a:pt x="6775" y="7275"/>
                    <a:pt x="6691" y="7264"/>
                  </a:cubicBezTo>
                  <a:cubicBezTo>
                    <a:pt x="6013" y="7192"/>
                    <a:pt x="5370" y="6918"/>
                    <a:pt x="4846" y="6502"/>
                  </a:cubicBezTo>
                  <a:cubicBezTo>
                    <a:pt x="2286" y="4442"/>
                    <a:pt x="3798" y="334"/>
                    <a:pt x="7037" y="334"/>
                  </a:cubicBezTo>
                  <a:cubicBezTo>
                    <a:pt x="8870" y="334"/>
                    <a:pt x="10323" y="1715"/>
                    <a:pt x="10501" y="3454"/>
                  </a:cubicBezTo>
                  <a:cubicBezTo>
                    <a:pt x="10522" y="3535"/>
                    <a:pt x="10576" y="3590"/>
                    <a:pt x="10644" y="3590"/>
                  </a:cubicBezTo>
                  <a:cubicBezTo>
                    <a:pt x="10655" y="3590"/>
                    <a:pt x="10668" y="3588"/>
                    <a:pt x="10680" y="3584"/>
                  </a:cubicBezTo>
                  <a:cubicBezTo>
                    <a:pt x="10775" y="3573"/>
                    <a:pt x="10835" y="3501"/>
                    <a:pt x="10823" y="3406"/>
                  </a:cubicBezTo>
                  <a:cubicBezTo>
                    <a:pt x="10620" y="1525"/>
                    <a:pt x="9037" y="1"/>
                    <a:pt x="703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83" name="Google Shape;15183;p69"/>
            <p:cNvSpPr/>
            <p:nvPr/>
          </p:nvSpPr>
          <p:spPr>
            <a:xfrm>
              <a:off x="4311356" y="1993458"/>
              <a:ext cx="206959" cy="197378"/>
            </a:xfrm>
            <a:custGeom>
              <a:avLst/>
              <a:gdLst/>
              <a:ahLst/>
              <a:cxnLst/>
              <a:rect l="l" t="t" r="r" b="b"/>
              <a:pathLst>
                <a:path w="6502" h="6201" extrusionOk="0">
                  <a:moveTo>
                    <a:pt x="3394" y="295"/>
                  </a:moveTo>
                  <a:cubicBezTo>
                    <a:pt x="4930" y="295"/>
                    <a:pt x="6180" y="1533"/>
                    <a:pt x="6180" y="3081"/>
                  </a:cubicBezTo>
                  <a:cubicBezTo>
                    <a:pt x="6180" y="4641"/>
                    <a:pt x="4930" y="5879"/>
                    <a:pt x="3394" y="5879"/>
                  </a:cubicBezTo>
                  <a:cubicBezTo>
                    <a:pt x="2679" y="5879"/>
                    <a:pt x="1965" y="5605"/>
                    <a:pt x="1429" y="5057"/>
                  </a:cubicBezTo>
                  <a:cubicBezTo>
                    <a:pt x="346" y="3974"/>
                    <a:pt x="346" y="2200"/>
                    <a:pt x="1429" y="1116"/>
                  </a:cubicBezTo>
                  <a:cubicBezTo>
                    <a:pt x="1977" y="569"/>
                    <a:pt x="2679" y="295"/>
                    <a:pt x="3394" y="295"/>
                  </a:cubicBezTo>
                  <a:close/>
                  <a:moveTo>
                    <a:pt x="3404" y="0"/>
                  </a:moveTo>
                  <a:cubicBezTo>
                    <a:pt x="2608" y="0"/>
                    <a:pt x="1810" y="301"/>
                    <a:pt x="1203" y="902"/>
                  </a:cubicBezTo>
                  <a:cubicBezTo>
                    <a:pt x="0" y="2116"/>
                    <a:pt x="0" y="4093"/>
                    <a:pt x="1203" y="5295"/>
                  </a:cubicBezTo>
                  <a:cubicBezTo>
                    <a:pt x="1822" y="5903"/>
                    <a:pt x="2608" y="6200"/>
                    <a:pt x="3394" y="6200"/>
                  </a:cubicBezTo>
                  <a:cubicBezTo>
                    <a:pt x="5108" y="6188"/>
                    <a:pt x="6501" y="4819"/>
                    <a:pt x="6501" y="3093"/>
                  </a:cubicBezTo>
                  <a:cubicBezTo>
                    <a:pt x="6501" y="2259"/>
                    <a:pt x="6180" y="1485"/>
                    <a:pt x="5596" y="902"/>
                  </a:cubicBezTo>
                  <a:cubicBezTo>
                    <a:pt x="4995" y="301"/>
                    <a:pt x="4200" y="0"/>
                    <a:pt x="340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84" name="Google Shape;15184;p69"/>
            <p:cNvSpPr/>
            <p:nvPr/>
          </p:nvSpPr>
          <p:spPr>
            <a:xfrm>
              <a:off x="4372374" y="2030476"/>
              <a:ext cx="94026" cy="114493"/>
            </a:xfrm>
            <a:custGeom>
              <a:avLst/>
              <a:gdLst/>
              <a:ahLst/>
              <a:cxnLst/>
              <a:rect l="l" t="t" r="r" b="b"/>
              <a:pathLst>
                <a:path w="2954" h="3597" extrusionOk="0">
                  <a:moveTo>
                    <a:pt x="1477" y="310"/>
                  </a:moveTo>
                  <a:cubicBezTo>
                    <a:pt x="1834" y="310"/>
                    <a:pt x="2120" y="584"/>
                    <a:pt x="2120" y="953"/>
                  </a:cubicBezTo>
                  <a:cubicBezTo>
                    <a:pt x="2120" y="1311"/>
                    <a:pt x="1834" y="1584"/>
                    <a:pt x="1477" y="1584"/>
                  </a:cubicBezTo>
                  <a:cubicBezTo>
                    <a:pt x="1119" y="1584"/>
                    <a:pt x="834" y="1311"/>
                    <a:pt x="834" y="953"/>
                  </a:cubicBezTo>
                  <a:cubicBezTo>
                    <a:pt x="834" y="596"/>
                    <a:pt x="1119" y="310"/>
                    <a:pt x="1477" y="310"/>
                  </a:cubicBezTo>
                  <a:close/>
                  <a:moveTo>
                    <a:pt x="1905" y="1918"/>
                  </a:moveTo>
                  <a:cubicBezTo>
                    <a:pt x="2298" y="1918"/>
                    <a:pt x="2608" y="2227"/>
                    <a:pt x="2608" y="2620"/>
                  </a:cubicBezTo>
                  <a:lnTo>
                    <a:pt x="2608" y="3287"/>
                  </a:lnTo>
                  <a:lnTo>
                    <a:pt x="2298" y="3287"/>
                  </a:lnTo>
                  <a:lnTo>
                    <a:pt x="2298" y="2585"/>
                  </a:lnTo>
                  <a:cubicBezTo>
                    <a:pt x="2298" y="2501"/>
                    <a:pt x="2227" y="2418"/>
                    <a:pt x="2132" y="2418"/>
                  </a:cubicBezTo>
                  <a:cubicBezTo>
                    <a:pt x="2048" y="2418"/>
                    <a:pt x="1965" y="2501"/>
                    <a:pt x="1965" y="2585"/>
                  </a:cubicBezTo>
                  <a:lnTo>
                    <a:pt x="1965" y="3287"/>
                  </a:lnTo>
                  <a:lnTo>
                    <a:pt x="977" y="3287"/>
                  </a:lnTo>
                  <a:lnTo>
                    <a:pt x="977" y="2585"/>
                  </a:lnTo>
                  <a:cubicBezTo>
                    <a:pt x="977" y="2501"/>
                    <a:pt x="893" y="2418"/>
                    <a:pt x="810" y="2418"/>
                  </a:cubicBezTo>
                  <a:cubicBezTo>
                    <a:pt x="715" y="2418"/>
                    <a:pt x="643" y="2501"/>
                    <a:pt x="643" y="2585"/>
                  </a:cubicBezTo>
                  <a:lnTo>
                    <a:pt x="643" y="3287"/>
                  </a:lnTo>
                  <a:lnTo>
                    <a:pt x="298" y="3287"/>
                  </a:lnTo>
                  <a:lnTo>
                    <a:pt x="298" y="2620"/>
                  </a:lnTo>
                  <a:cubicBezTo>
                    <a:pt x="298" y="2227"/>
                    <a:pt x="619" y="1918"/>
                    <a:pt x="1000" y="1918"/>
                  </a:cubicBezTo>
                  <a:close/>
                  <a:moveTo>
                    <a:pt x="1477" y="1"/>
                  </a:moveTo>
                  <a:cubicBezTo>
                    <a:pt x="941" y="1"/>
                    <a:pt x="512" y="430"/>
                    <a:pt x="512" y="965"/>
                  </a:cubicBezTo>
                  <a:cubicBezTo>
                    <a:pt x="512" y="1227"/>
                    <a:pt x="619" y="1465"/>
                    <a:pt x="798" y="1632"/>
                  </a:cubicBezTo>
                  <a:cubicBezTo>
                    <a:pt x="346" y="1739"/>
                    <a:pt x="0" y="2144"/>
                    <a:pt x="0" y="2632"/>
                  </a:cubicBezTo>
                  <a:lnTo>
                    <a:pt x="0" y="3299"/>
                  </a:lnTo>
                  <a:cubicBezTo>
                    <a:pt x="0" y="3466"/>
                    <a:pt x="143" y="3597"/>
                    <a:pt x="298" y="3597"/>
                  </a:cubicBezTo>
                  <a:lnTo>
                    <a:pt x="2643" y="3597"/>
                  </a:lnTo>
                  <a:cubicBezTo>
                    <a:pt x="2798" y="3597"/>
                    <a:pt x="2941" y="3466"/>
                    <a:pt x="2941" y="3299"/>
                  </a:cubicBezTo>
                  <a:lnTo>
                    <a:pt x="2941" y="2632"/>
                  </a:lnTo>
                  <a:cubicBezTo>
                    <a:pt x="2953" y="2144"/>
                    <a:pt x="2620" y="1739"/>
                    <a:pt x="2167" y="1632"/>
                  </a:cubicBezTo>
                  <a:cubicBezTo>
                    <a:pt x="2322" y="1453"/>
                    <a:pt x="2441" y="1215"/>
                    <a:pt x="2441" y="965"/>
                  </a:cubicBezTo>
                  <a:cubicBezTo>
                    <a:pt x="2441" y="430"/>
                    <a:pt x="2012" y="1"/>
                    <a:pt x="147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85" name="Google Shape;15185;p69"/>
            <p:cNvSpPr/>
            <p:nvPr/>
          </p:nvSpPr>
          <p:spPr>
            <a:xfrm>
              <a:off x="4426167" y="2098561"/>
              <a:ext cx="114111" cy="113474"/>
            </a:xfrm>
            <a:custGeom>
              <a:avLst/>
              <a:gdLst/>
              <a:ahLst/>
              <a:cxnLst/>
              <a:rect l="l" t="t" r="r" b="b"/>
              <a:pathLst>
                <a:path w="3585" h="3565" extrusionOk="0">
                  <a:moveTo>
                    <a:pt x="3401" y="1"/>
                  </a:moveTo>
                  <a:cubicBezTo>
                    <a:pt x="3330" y="1"/>
                    <a:pt x="3272" y="73"/>
                    <a:pt x="3251" y="136"/>
                  </a:cubicBezTo>
                  <a:cubicBezTo>
                    <a:pt x="3097" y="1767"/>
                    <a:pt x="1799" y="3077"/>
                    <a:pt x="144" y="3244"/>
                  </a:cubicBezTo>
                  <a:cubicBezTo>
                    <a:pt x="61" y="3255"/>
                    <a:pt x="1" y="3339"/>
                    <a:pt x="13" y="3422"/>
                  </a:cubicBezTo>
                  <a:cubicBezTo>
                    <a:pt x="25" y="3494"/>
                    <a:pt x="84" y="3565"/>
                    <a:pt x="180" y="3565"/>
                  </a:cubicBezTo>
                  <a:lnTo>
                    <a:pt x="191" y="3565"/>
                  </a:lnTo>
                  <a:cubicBezTo>
                    <a:pt x="1966" y="3398"/>
                    <a:pt x="3394" y="1970"/>
                    <a:pt x="3573" y="184"/>
                  </a:cubicBezTo>
                  <a:cubicBezTo>
                    <a:pt x="3585" y="88"/>
                    <a:pt x="3513" y="17"/>
                    <a:pt x="3430" y="5"/>
                  </a:cubicBezTo>
                  <a:cubicBezTo>
                    <a:pt x="3420" y="2"/>
                    <a:pt x="3410" y="1"/>
                    <a:pt x="34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186" name="Google Shape;15186;p69"/>
          <p:cNvGrpSpPr/>
          <p:nvPr/>
        </p:nvGrpSpPr>
        <p:grpSpPr>
          <a:xfrm>
            <a:off x="4674791" y="2053647"/>
            <a:ext cx="344528" cy="344114"/>
            <a:chOff x="4674791" y="1977447"/>
            <a:chExt cx="344528" cy="344114"/>
          </a:xfrm>
        </p:grpSpPr>
        <p:sp>
          <p:nvSpPr>
            <p:cNvPr id="15187" name="Google Shape;15187;p69"/>
            <p:cNvSpPr/>
            <p:nvPr/>
          </p:nvSpPr>
          <p:spPr>
            <a:xfrm>
              <a:off x="4696022" y="1996768"/>
              <a:ext cx="29570" cy="29220"/>
            </a:xfrm>
            <a:custGeom>
              <a:avLst/>
              <a:gdLst/>
              <a:ahLst/>
              <a:cxnLst/>
              <a:rect l="l" t="t" r="r" b="b"/>
              <a:pathLst>
                <a:path w="929" h="918" extrusionOk="0">
                  <a:moveTo>
                    <a:pt x="476" y="310"/>
                  </a:moveTo>
                  <a:cubicBezTo>
                    <a:pt x="548" y="310"/>
                    <a:pt x="631" y="369"/>
                    <a:pt x="631" y="465"/>
                  </a:cubicBezTo>
                  <a:cubicBezTo>
                    <a:pt x="631" y="536"/>
                    <a:pt x="572" y="607"/>
                    <a:pt x="476" y="607"/>
                  </a:cubicBezTo>
                  <a:cubicBezTo>
                    <a:pt x="405" y="607"/>
                    <a:pt x="334" y="548"/>
                    <a:pt x="334" y="465"/>
                  </a:cubicBezTo>
                  <a:cubicBezTo>
                    <a:pt x="334" y="381"/>
                    <a:pt x="393" y="310"/>
                    <a:pt x="476" y="310"/>
                  </a:cubicBezTo>
                  <a:close/>
                  <a:moveTo>
                    <a:pt x="465" y="0"/>
                  </a:moveTo>
                  <a:cubicBezTo>
                    <a:pt x="215" y="0"/>
                    <a:pt x="0" y="203"/>
                    <a:pt x="0" y="465"/>
                  </a:cubicBezTo>
                  <a:cubicBezTo>
                    <a:pt x="0" y="715"/>
                    <a:pt x="215" y="917"/>
                    <a:pt x="465" y="917"/>
                  </a:cubicBezTo>
                  <a:cubicBezTo>
                    <a:pt x="715" y="917"/>
                    <a:pt x="929" y="715"/>
                    <a:pt x="929" y="465"/>
                  </a:cubicBezTo>
                  <a:cubicBezTo>
                    <a:pt x="929" y="203"/>
                    <a:pt x="715" y="0"/>
                    <a:pt x="46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88" name="Google Shape;15188;p69"/>
            <p:cNvSpPr/>
            <p:nvPr/>
          </p:nvSpPr>
          <p:spPr>
            <a:xfrm>
              <a:off x="4733899" y="1996768"/>
              <a:ext cx="29602" cy="29220"/>
            </a:xfrm>
            <a:custGeom>
              <a:avLst/>
              <a:gdLst/>
              <a:ahLst/>
              <a:cxnLst/>
              <a:rect l="l" t="t" r="r" b="b"/>
              <a:pathLst>
                <a:path w="930" h="918" extrusionOk="0">
                  <a:moveTo>
                    <a:pt x="465" y="310"/>
                  </a:moveTo>
                  <a:cubicBezTo>
                    <a:pt x="549" y="310"/>
                    <a:pt x="608" y="369"/>
                    <a:pt x="608" y="465"/>
                  </a:cubicBezTo>
                  <a:cubicBezTo>
                    <a:pt x="608" y="536"/>
                    <a:pt x="549" y="607"/>
                    <a:pt x="465" y="607"/>
                  </a:cubicBezTo>
                  <a:cubicBezTo>
                    <a:pt x="394" y="607"/>
                    <a:pt x="310" y="548"/>
                    <a:pt x="310" y="465"/>
                  </a:cubicBezTo>
                  <a:cubicBezTo>
                    <a:pt x="310" y="381"/>
                    <a:pt x="370" y="310"/>
                    <a:pt x="465" y="310"/>
                  </a:cubicBezTo>
                  <a:close/>
                  <a:moveTo>
                    <a:pt x="465" y="0"/>
                  </a:moveTo>
                  <a:cubicBezTo>
                    <a:pt x="215" y="0"/>
                    <a:pt x="1" y="203"/>
                    <a:pt x="1" y="465"/>
                  </a:cubicBezTo>
                  <a:cubicBezTo>
                    <a:pt x="1" y="715"/>
                    <a:pt x="215" y="917"/>
                    <a:pt x="465" y="917"/>
                  </a:cubicBezTo>
                  <a:cubicBezTo>
                    <a:pt x="715" y="917"/>
                    <a:pt x="930" y="715"/>
                    <a:pt x="930" y="465"/>
                  </a:cubicBezTo>
                  <a:cubicBezTo>
                    <a:pt x="930" y="203"/>
                    <a:pt x="715" y="0"/>
                    <a:pt x="46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89" name="Google Shape;15189;p69"/>
            <p:cNvSpPr/>
            <p:nvPr/>
          </p:nvSpPr>
          <p:spPr>
            <a:xfrm>
              <a:off x="4771809" y="1996768"/>
              <a:ext cx="29602" cy="29220"/>
            </a:xfrm>
            <a:custGeom>
              <a:avLst/>
              <a:gdLst/>
              <a:ahLst/>
              <a:cxnLst/>
              <a:rect l="l" t="t" r="r" b="b"/>
              <a:pathLst>
                <a:path w="930" h="918" extrusionOk="0">
                  <a:moveTo>
                    <a:pt x="465" y="310"/>
                  </a:moveTo>
                  <a:cubicBezTo>
                    <a:pt x="536" y="310"/>
                    <a:pt x="608" y="369"/>
                    <a:pt x="608" y="465"/>
                  </a:cubicBezTo>
                  <a:cubicBezTo>
                    <a:pt x="608" y="536"/>
                    <a:pt x="548" y="607"/>
                    <a:pt x="465" y="607"/>
                  </a:cubicBezTo>
                  <a:cubicBezTo>
                    <a:pt x="393" y="607"/>
                    <a:pt x="310" y="548"/>
                    <a:pt x="310" y="465"/>
                  </a:cubicBezTo>
                  <a:cubicBezTo>
                    <a:pt x="310" y="381"/>
                    <a:pt x="370" y="310"/>
                    <a:pt x="465" y="310"/>
                  </a:cubicBezTo>
                  <a:close/>
                  <a:moveTo>
                    <a:pt x="465" y="0"/>
                  </a:moveTo>
                  <a:cubicBezTo>
                    <a:pt x="215" y="0"/>
                    <a:pt x="0" y="203"/>
                    <a:pt x="0" y="465"/>
                  </a:cubicBezTo>
                  <a:cubicBezTo>
                    <a:pt x="0" y="715"/>
                    <a:pt x="215" y="917"/>
                    <a:pt x="465" y="917"/>
                  </a:cubicBezTo>
                  <a:cubicBezTo>
                    <a:pt x="715" y="917"/>
                    <a:pt x="929" y="715"/>
                    <a:pt x="929" y="465"/>
                  </a:cubicBezTo>
                  <a:cubicBezTo>
                    <a:pt x="929" y="203"/>
                    <a:pt x="715" y="0"/>
                    <a:pt x="46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90" name="Google Shape;15190;p69"/>
            <p:cNvSpPr/>
            <p:nvPr/>
          </p:nvSpPr>
          <p:spPr>
            <a:xfrm>
              <a:off x="4674791" y="1977447"/>
              <a:ext cx="344528" cy="344114"/>
            </a:xfrm>
            <a:custGeom>
              <a:avLst/>
              <a:gdLst/>
              <a:ahLst/>
              <a:cxnLst/>
              <a:rect l="l" t="t" r="r" b="b"/>
              <a:pathLst>
                <a:path w="10824" h="10811" extrusionOk="0">
                  <a:moveTo>
                    <a:pt x="10466" y="2155"/>
                  </a:moveTo>
                  <a:lnTo>
                    <a:pt x="10466" y="10120"/>
                  </a:lnTo>
                  <a:lnTo>
                    <a:pt x="10478" y="10120"/>
                  </a:lnTo>
                  <a:cubicBezTo>
                    <a:pt x="10478" y="10323"/>
                    <a:pt x="10311" y="10501"/>
                    <a:pt x="10085" y="10501"/>
                  </a:cubicBezTo>
                  <a:lnTo>
                    <a:pt x="667" y="10501"/>
                  </a:lnTo>
                  <a:cubicBezTo>
                    <a:pt x="465" y="10501"/>
                    <a:pt x="286" y="10335"/>
                    <a:pt x="286" y="10120"/>
                  </a:cubicBezTo>
                  <a:lnTo>
                    <a:pt x="286" y="2155"/>
                  </a:lnTo>
                  <a:close/>
                  <a:moveTo>
                    <a:pt x="703" y="0"/>
                  </a:moveTo>
                  <a:cubicBezTo>
                    <a:pt x="310" y="0"/>
                    <a:pt x="0" y="310"/>
                    <a:pt x="0" y="691"/>
                  </a:cubicBezTo>
                  <a:lnTo>
                    <a:pt x="0" y="10120"/>
                  </a:lnTo>
                  <a:cubicBezTo>
                    <a:pt x="0" y="10501"/>
                    <a:pt x="310" y="10811"/>
                    <a:pt x="703" y="10811"/>
                  </a:cubicBezTo>
                  <a:lnTo>
                    <a:pt x="10121" y="10811"/>
                  </a:lnTo>
                  <a:cubicBezTo>
                    <a:pt x="10502" y="10811"/>
                    <a:pt x="10823" y="10501"/>
                    <a:pt x="10823" y="10120"/>
                  </a:cubicBezTo>
                  <a:lnTo>
                    <a:pt x="10823" y="691"/>
                  </a:lnTo>
                  <a:cubicBezTo>
                    <a:pt x="10799" y="310"/>
                    <a:pt x="10490" y="0"/>
                    <a:pt x="10109" y="0"/>
                  </a:cubicBezTo>
                  <a:lnTo>
                    <a:pt x="5025" y="0"/>
                  </a:lnTo>
                  <a:cubicBezTo>
                    <a:pt x="4942" y="0"/>
                    <a:pt x="4870" y="71"/>
                    <a:pt x="4870" y="155"/>
                  </a:cubicBezTo>
                  <a:cubicBezTo>
                    <a:pt x="4870" y="250"/>
                    <a:pt x="4942" y="321"/>
                    <a:pt x="5025" y="321"/>
                  </a:cubicBezTo>
                  <a:lnTo>
                    <a:pt x="10109" y="321"/>
                  </a:lnTo>
                  <a:cubicBezTo>
                    <a:pt x="10311" y="321"/>
                    <a:pt x="10490" y="488"/>
                    <a:pt x="10490" y="714"/>
                  </a:cubicBezTo>
                  <a:lnTo>
                    <a:pt x="10490" y="1857"/>
                  </a:lnTo>
                  <a:lnTo>
                    <a:pt x="310" y="1857"/>
                  </a:lnTo>
                  <a:lnTo>
                    <a:pt x="310" y="714"/>
                  </a:lnTo>
                  <a:cubicBezTo>
                    <a:pt x="310" y="500"/>
                    <a:pt x="477" y="321"/>
                    <a:pt x="703" y="321"/>
                  </a:cubicBezTo>
                  <a:lnTo>
                    <a:pt x="4049" y="321"/>
                  </a:lnTo>
                  <a:cubicBezTo>
                    <a:pt x="4132" y="321"/>
                    <a:pt x="4215" y="250"/>
                    <a:pt x="4215" y="155"/>
                  </a:cubicBezTo>
                  <a:cubicBezTo>
                    <a:pt x="4215" y="71"/>
                    <a:pt x="4132" y="0"/>
                    <a:pt x="404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91" name="Google Shape;15191;p69"/>
            <p:cNvSpPr/>
            <p:nvPr/>
          </p:nvSpPr>
          <p:spPr>
            <a:xfrm>
              <a:off x="4696022" y="2073160"/>
              <a:ext cx="13655" cy="27469"/>
            </a:xfrm>
            <a:custGeom>
              <a:avLst/>
              <a:gdLst/>
              <a:ahLst/>
              <a:cxnLst/>
              <a:rect l="l" t="t" r="r" b="b"/>
              <a:pathLst>
                <a:path w="429" h="863" extrusionOk="0">
                  <a:moveTo>
                    <a:pt x="249" y="1"/>
                  </a:moveTo>
                  <a:cubicBezTo>
                    <a:pt x="198" y="1"/>
                    <a:pt x="148" y="22"/>
                    <a:pt x="119" y="65"/>
                  </a:cubicBezTo>
                  <a:cubicBezTo>
                    <a:pt x="48" y="184"/>
                    <a:pt x="0" y="327"/>
                    <a:pt x="0" y="470"/>
                  </a:cubicBezTo>
                  <a:lnTo>
                    <a:pt x="0" y="708"/>
                  </a:lnTo>
                  <a:cubicBezTo>
                    <a:pt x="0" y="779"/>
                    <a:pt x="72" y="863"/>
                    <a:pt x="167" y="863"/>
                  </a:cubicBezTo>
                  <a:cubicBezTo>
                    <a:pt x="250" y="863"/>
                    <a:pt x="334" y="779"/>
                    <a:pt x="334" y="696"/>
                  </a:cubicBezTo>
                  <a:lnTo>
                    <a:pt x="334" y="470"/>
                  </a:lnTo>
                  <a:cubicBezTo>
                    <a:pt x="334" y="398"/>
                    <a:pt x="357" y="303"/>
                    <a:pt x="393" y="243"/>
                  </a:cubicBezTo>
                  <a:cubicBezTo>
                    <a:pt x="429" y="172"/>
                    <a:pt x="417" y="65"/>
                    <a:pt x="346" y="29"/>
                  </a:cubicBezTo>
                  <a:cubicBezTo>
                    <a:pt x="317" y="10"/>
                    <a:pt x="283" y="1"/>
                    <a:pt x="24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92" name="Google Shape;15192;p69"/>
            <p:cNvSpPr/>
            <p:nvPr/>
          </p:nvSpPr>
          <p:spPr>
            <a:xfrm>
              <a:off x="4711173" y="2279419"/>
              <a:ext cx="28456" cy="10695"/>
            </a:xfrm>
            <a:custGeom>
              <a:avLst/>
              <a:gdLst/>
              <a:ahLst/>
              <a:cxnLst/>
              <a:rect l="l" t="t" r="r" b="b"/>
              <a:pathLst>
                <a:path w="894" h="336" extrusionOk="0">
                  <a:moveTo>
                    <a:pt x="170" y="1"/>
                  </a:moveTo>
                  <a:cubicBezTo>
                    <a:pt x="96" y="1"/>
                    <a:pt x="34" y="57"/>
                    <a:pt x="12" y="133"/>
                  </a:cubicBezTo>
                  <a:cubicBezTo>
                    <a:pt x="0" y="228"/>
                    <a:pt x="60" y="300"/>
                    <a:pt x="131" y="312"/>
                  </a:cubicBezTo>
                  <a:cubicBezTo>
                    <a:pt x="179" y="312"/>
                    <a:pt x="215" y="336"/>
                    <a:pt x="251" y="336"/>
                  </a:cubicBezTo>
                  <a:lnTo>
                    <a:pt x="727" y="336"/>
                  </a:lnTo>
                  <a:cubicBezTo>
                    <a:pt x="822" y="336"/>
                    <a:pt x="893" y="252"/>
                    <a:pt x="893" y="169"/>
                  </a:cubicBezTo>
                  <a:cubicBezTo>
                    <a:pt x="893" y="74"/>
                    <a:pt x="822" y="2"/>
                    <a:pt x="727" y="2"/>
                  </a:cubicBezTo>
                  <a:lnTo>
                    <a:pt x="191" y="2"/>
                  </a:lnTo>
                  <a:cubicBezTo>
                    <a:pt x="184" y="1"/>
                    <a:pt x="177" y="1"/>
                    <a:pt x="17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93" name="Google Shape;15193;p69"/>
            <p:cNvSpPr/>
            <p:nvPr/>
          </p:nvSpPr>
          <p:spPr>
            <a:xfrm>
              <a:off x="4714197" y="2064216"/>
              <a:ext cx="28456" cy="10631"/>
            </a:xfrm>
            <a:custGeom>
              <a:avLst/>
              <a:gdLst/>
              <a:ahLst/>
              <a:cxnLst/>
              <a:rect l="l" t="t" r="r" b="b"/>
              <a:pathLst>
                <a:path w="894" h="334" extrusionOk="0">
                  <a:moveTo>
                    <a:pt x="156" y="1"/>
                  </a:moveTo>
                  <a:cubicBezTo>
                    <a:pt x="72" y="1"/>
                    <a:pt x="1" y="84"/>
                    <a:pt x="1" y="167"/>
                  </a:cubicBezTo>
                  <a:cubicBezTo>
                    <a:pt x="13" y="262"/>
                    <a:pt x="72" y="334"/>
                    <a:pt x="156" y="334"/>
                  </a:cubicBezTo>
                  <a:lnTo>
                    <a:pt x="727" y="334"/>
                  </a:lnTo>
                  <a:cubicBezTo>
                    <a:pt x="810" y="334"/>
                    <a:pt x="894" y="262"/>
                    <a:pt x="894" y="167"/>
                  </a:cubicBezTo>
                  <a:cubicBezTo>
                    <a:pt x="894" y="84"/>
                    <a:pt x="810" y="1"/>
                    <a:pt x="72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94" name="Google Shape;15194;p69"/>
            <p:cNvSpPr/>
            <p:nvPr/>
          </p:nvSpPr>
          <p:spPr>
            <a:xfrm>
              <a:off x="4747173" y="2279482"/>
              <a:ext cx="28456" cy="10631"/>
            </a:xfrm>
            <a:custGeom>
              <a:avLst/>
              <a:gdLst/>
              <a:ahLst/>
              <a:cxnLst/>
              <a:rect l="l" t="t" r="r" b="b"/>
              <a:pathLst>
                <a:path w="894" h="334" extrusionOk="0">
                  <a:moveTo>
                    <a:pt x="167" y="0"/>
                  </a:moveTo>
                  <a:cubicBezTo>
                    <a:pt x="72" y="0"/>
                    <a:pt x="1" y="72"/>
                    <a:pt x="1" y="167"/>
                  </a:cubicBezTo>
                  <a:cubicBezTo>
                    <a:pt x="1" y="250"/>
                    <a:pt x="72" y="334"/>
                    <a:pt x="167" y="334"/>
                  </a:cubicBezTo>
                  <a:lnTo>
                    <a:pt x="727" y="334"/>
                  </a:lnTo>
                  <a:cubicBezTo>
                    <a:pt x="822" y="334"/>
                    <a:pt x="894" y="250"/>
                    <a:pt x="894" y="167"/>
                  </a:cubicBezTo>
                  <a:cubicBezTo>
                    <a:pt x="894" y="72"/>
                    <a:pt x="822" y="0"/>
                    <a:pt x="72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95" name="Google Shape;15195;p69"/>
            <p:cNvSpPr/>
            <p:nvPr/>
          </p:nvSpPr>
          <p:spPr>
            <a:xfrm>
              <a:off x="4750196" y="2064216"/>
              <a:ext cx="28456" cy="10631"/>
            </a:xfrm>
            <a:custGeom>
              <a:avLst/>
              <a:gdLst/>
              <a:ahLst/>
              <a:cxnLst/>
              <a:rect l="l" t="t" r="r" b="b"/>
              <a:pathLst>
                <a:path w="894" h="334" extrusionOk="0">
                  <a:moveTo>
                    <a:pt x="156" y="1"/>
                  </a:moveTo>
                  <a:cubicBezTo>
                    <a:pt x="72" y="1"/>
                    <a:pt x="1" y="84"/>
                    <a:pt x="1" y="167"/>
                  </a:cubicBezTo>
                  <a:cubicBezTo>
                    <a:pt x="1" y="262"/>
                    <a:pt x="72" y="334"/>
                    <a:pt x="156" y="334"/>
                  </a:cubicBezTo>
                  <a:lnTo>
                    <a:pt x="727" y="334"/>
                  </a:lnTo>
                  <a:cubicBezTo>
                    <a:pt x="810" y="334"/>
                    <a:pt x="894" y="262"/>
                    <a:pt x="894" y="167"/>
                  </a:cubicBezTo>
                  <a:cubicBezTo>
                    <a:pt x="894" y="84"/>
                    <a:pt x="810" y="1"/>
                    <a:pt x="72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96" name="Google Shape;15196;p69"/>
            <p:cNvSpPr/>
            <p:nvPr/>
          </p:nvSpPr>
          <p:spPr>
            <a:xfrm>
              <a:off x="4696022" y="2107791"/>
              <a:ext cx="10631" cy="28838"/>
            </a:xfrm>
            <a:custGeom>
              <a:avLst/>
              <a:gdLst/>
              <a:ahLst/>
              <a:cxnLst/>
              <a:rect l="l" t="t" r="r" b="b"/>
              <a:pathLst>
                <a:path w="334" h="906" extrusionOk="0">
                  <a:moveTo>
                    <a:pt x="167" y="1"/>
                  </a:moveTo>
                  <a:cubicBezTo>
                    <a:pt x="72" y="1"/>
                    <a:pt x="0" y="84"/>
                    <a:pt x="0" y="167"/>
                  </a:cubicBezTo>
                  <a:lnTo>
                    <a:pt x="0" y="739"/>
                  </a:lnTo>
                  <a:cubicBezTo>
                    <a:pt x="0" y="822"/>
                    <a:pt x="72" y="906"/>
                    <a:pt x="167" y="906"/>
                  </a:cubicBezTo>
                  <a:cubicBezTo>
                    <a:pt x="250" y="906"/>
                    <a:pt x="334" y="822"/>
                    <a:pt x="334" y="739"/>
                  </a:cubicBezTo>
                  <a:lnTo>
                    <a:pt x="334" y="167"/>
                  </a:lnTo>
                  <a:cubicBezTo>
                    <a:pt x="334" y="84"/>
                    <a:pt x="250"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97" name="Google Shape;15197;p69"/>
            <p:cNvSpPr/>
            <p:nvPr/>
          </p:nvSpPr>
          <p:spPr>
            <a:xfrm>
              <a:off x="4695640" y="2251058"/>
              <a:ext cx="12541" cy="28074"/>
            </a:xfrm>
            <a:custGeom>
              <a:avLst/>
              <a:gdLst/>
              <a:ahLst/>
              <a:cxnLst/>
              <a:rect l="l" t="t" r="r" b="b"/>
              <a:pathLst>
                <a:path w="394" h="882" extrusionOk="0">
                  <a:moveTo>
                    <a:pt x="155" y="0"/>
                  </a:moveTo>
                  <a:cubicBezTo>
                    <a:pt x="72" y="0"/>
                    <a:pt x="0" y="72"/>
                    <a:pt x="0" y="167"/>
                  </a:cubicBezTo>
                  <a:lnTo>
                    <a:pt x="0" y="488"/>
                  </a:lnTo>
                  <a:cubicBezTo>
                    <a:pt x="0" y="596"/>
                    <a:pt x="12" y="703"/>
                    <a:pt x="60" y="786"/>
                  </a:cubicBezTo>
                  <a:cubicBezTo>
                    <a:pt x="107" y="846"/>
                    <a:pt x="167" y="881"/>
                    <a:pt x="227" y="881"/>
                  </a:cubicBezTo>
                  <a:cubicBezTo>
                    <a:pt x="238" y="881"/>
                    <a:pt x="262" y="881"/>
                    <a:pt x="286" y="869"/>
                  </a:cubicBezTo>
                  <a:cubicBezTo>
                    <a:pt x="358" y="834"/>
                    <a:pt x="393" y="727"/>
                    <a:pt x="358" y="655"/>
                  </a:cubicBezTo>
                  <a:cubicBezTo>
                    <a:pt x="322" y="596"/>
                    <a:pt x="322" y="548"/>
                    <a:pt x="322" y="488"/>
                  </a:cubicBezTo>
                  <a:lnTo>
                    <a:pt x="322" y="167"/>
                  </a:lnTo>
                  <a:cubicBezTo>
                    <a:pt x="322" y="72"/>
                    <a:pt x="250"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98" name="Google Shape;15198;p69"/>
            <p:cNvSpPr/>
            <p:nvPr/>
          </p:nvSpPr>
          <p:spPr>
            <a:xfrm>
              <a:off x="4782790" y="2279482"/>
              <a:ext cx="28456" cy="10631"/>
            </a:xfrm>
            <a:custGeom>
              <a:avLst/>
              <a:gdLst/>
              <a:ahLst/>
              <a:cxnLst/>
              <a:rect l="l" t="t" r="r" b="b"/>
              <a:pathLst>
                <a:path w="894" h="334" extrusionOk="0">
                  <a:moveTo>
                    <a:pt x="167" y="0"/>
                  </a:moveTo>
                  <a:cubicBezTo>
                    <a:pt x="72" y="0"/>
                    <a:pt x="1" y="72"/>
                    <a:pt x="1" y="167"/>
                  </a:cubicBezTo>
                  <a:cubicBezTo>
                    <a:pt x="13" y="250"/>
                    <a:pt x="72" y="334"/>
                    <a:pt x="167" y="334"/>
                  </a:cubicBezTo>
                  <a:lnTo>
                    <a:pt x="727" y="334"/>
                  </a:lnTo>
                  <a:cubicBezTo>
                    <a:pt x="822" y="334"/>
                    <a:pt x="894" y="250"/>
                    <a:pt x="894" y="167"/>
                  </a:cubicBezTo>
                  <a:cubicBezTo>
                    <a:pt x="894" y="72"/>
                    <a:pt x="822" y="0"/>
                    <a:pt x="72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99" name="Google Shape;15199;p69"/>
            <p:cNvSpPr/>
            <p:nvPr/>
          </p:nvSpPr>
          <p:spPr>
            <a:xfrm>
              <a:off x="4696022" y="2143409"/>
              <a:ext cx="10631" cy="28456"/>
            </a:xfrm>
            <a:custGeom>
              <a:avLst/>
              <a:gdLst/>
              <a:ahLst/>
              <a:cxnLst/>
              <a:rect l="l" t="t" r="r" b="b"/>
              <a:pathLst>
                <a:path w="334" h="894" extrusionOk="0">
                  <a:moveTo>
                    <a:pt x="167" y="1"/>
                  </a:moveTo>
                  <a:cubicBezTo>
                    <a:pt x="72" y="1"/>
                    <a:pt x="0" y="72"/>
                    <a:pt x="0" y="168"/>
                  </a:cubicBezTo>
                  <a:lnTo>
                    <a:pt x="0" y="739"/>
                  </a:lnTo>
                  <a:cubicBezTo>
                    <a:pt x="0" y="822"/>
                    <a:pt x="72" y="894"/>
                    <a:pt x="167" y="894"/>
                  </a:cubicBezTo>
                  <a:cubicBezTo>
                    <a:pt x="250" y="894"/>
                    <a:pt x="334" y="822"/>
                    <a:pt x="334" y="739"/>
                  </a:cubicBezTo>
                  <a:lnTo>
                    <a:pt x="334" y="168"/>
                  </a:lnTo>
                  <a:cubicBezTo>
                    <a:pt x="334" y="72"/>
                    <a:pt x="250"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00" name="Google Shape;15200;p69"/>
            <p:cNvSpPr/>
            <p:nvPr/>
          </p:nvSpPr>
          <p:spPr>
            <a:xfrm>
              <a:off x="4696022" y="2215440"/>
              <a:ext cx="10631" cy="28074"/>
            </a:xfrm>
            <a:custGeom>
              <a:avLst/>
              <a:gdLst/>
              <a:ahLst/>
              <a:cxnLst/>
              <a:rect l="l" t="t" r="r" b="b"/>
              <a:pathLst>
                <a:path w="334" h="882" extrusionOk="0">
                  <a:moveTo>
                    <a:pt x="167" y="0"/>
                  </a:moveTo>
                  <a:cubicBezTo>
                    <a:pt x="72" y="0"/>
                    <a:pt x="0" y="83"/>
                    <a:pt x="0" y="167"/>
                  </a:cubicBezTo>
                  <a:lnTo>
                    <a:pt x="0" y="738"/>
                  </a:lnTo>
                  <a:cubicBezTo>
                    <a:pt x="0" y="810"/>
                    <a:pt x="72" y="881"/>
                    <a:pt x="167" y="881"/>
                  </a:cubicBezTo>
                  <a:cubicBezTo>
                    <a:pt x="250" y="881"/>
                    <a:pt x="334" y="810"/>
                    <a:pt x="334" y="715"/>
                  </a:cubicBezTo>
                  <a:lnTo>
                    <a:pt x="334" y="167"/>
                  </a:lnTo>
                  <a:cubicBezTo>
                    <a:pt x="334" y="83"/>
                    <a:pt x="250"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01" name="Google Shape;15201;p69"/>
            <p:cNvSpPr/>
            <p:nvPr/>
          </p:nvSpPr>
          <p:spPr>
            <a:xfrm>
              <a:off x="4696022" y="2179441"/>
              <a:ext cx="10631" cy="28424"/>
            </a:xfrm>
            <a:custGeom>
              <a:avLst/>
              <a:gdLst/>
              <a:ahLst/>
              <a:cxnLst/>
              <a:rect l="l" t="t" r="r" b="b"/>
              <a:pathLst>
                <a:path w="334" h="893" extrusionOk="0">
                  <a:moveTo>
                    <a:pt x="167" y="0"/>
                  </a:moveTo>
                  <a:cubicBezTo>
                    <a:pt x="72" y="0"/>
                    <a:pt x="0" y="71"/>
                    <a:pt x="0" y="167"/>
                  </a:cubicBezTo>
                  <a:lnTo>
                    <a:pt x="0" y="738"/>
                  </a:lnTo>
                  <a:cubicBezTo>
                    <a:pt x="0" y="822"/>
                    <a:pt x="72" y="893"/>
                    <a:pt x="167" y="893"/>
                  </a:cubicBezTo>
                  <a:cubicBezTo>
                    <a:pt x="250" y="893"/>
                    <a:pt x="334" y="822"/>
                    <a:pt x="334" y="738"/>
                  </a:cubicBezTo>
                  <a:lnTo>
                    <a:pt x="334" y="167"/>
                  </a:lnTo>
                  <a:cubicBezTo>
                    <a:pt x="334" y="71"/>
                    <a:pt x="250"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02" name="Google Shape;15202;p69"/>
            <p:cNvSpPr/>
            <p:nvPr/>
          </p:nvSpPr>
          <p:spPr>
            <a:xfrm>
              <a:off x="4854790" y="2146847"/>
              <a:ext cx="10281" cy="28456"/>
            </a:xfrm>
            <a:custGeom>
              <a:avLst/>
              <a:gdLst/>
              <a:ahLst/>
              <a:cxnLst/>
              <a:rect l="l" t="t" r="r" b="b"/>
              <a:pathLst>
                <a:path w="323" h="894" extrusionOk="0">
                  <a:moveTo>
                    <a:pt x="168" y="0"/>
                  </a:moveTo>
                  <a:cubicBezTo>
                    <a:pt x="72" y="0"/>
                    <a:pt x="1" y="72"/>
                    <a:pt x="1" y="167"/>
                  </a:cubicBezTo>
                  <a:lnTo>
                    <a:pt x="1" y="726"/>
                  </a:lnTo>
                  <a:cubicBezTo>
                    <a:pt x="1" y="822"/>
                    <a:pt x="72" y="893"/>
                    <a:pt x="168" y="893"/>
                  </a:cubicBezTo>
                  <a:cubicBezTo>
                    <a:pt x="251" y="893"/>
                    <a:pt x="322" y="822"/>
                    <a:pt x="322" y="726"/>
                  </a:cubicBezTo>
                  <a:lnTo>
                    <a:pt x="322" y="167"/>
                  </a:lnTo>
                  <a:cubicBezTo>
                    <a:pt x="311" y="72"/>
                    <a:pt x="251" y="0"/>
                    <a:pt x="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03" name="Google Shape;15203;p69"/>
            <p:cNvSpPr/>
            <p:nvPr/>
          </p:nvSpPr>
          <p:spPr>
            <a:xfrm>
              <a:off x="4854790" y="2110847"/>
              <a:ext cx="10281" cy="28424"/>
            </a:xfrm>
            <a:custGeom>
              <a:avLst/>
              <a:gdLst/>
              <a:ahLst/>
              <a:cxnLst/>
              <a:rect l="l" t="t" r="r" b="b"/>
              <a:pathLst>
                <a:path w="323" h="893" extrusionOk="0">
                  <a:moveTo>
                    <a:pt x="168" y="0"/>
                  </a:moveTo>
                  <a:cubicBezTo>
                    <a:pt x="72" y="0"/>
                    <a:pt x="1" y="71"/>
                    <a:pt x="1" y="167"/>
                  </a:cubicBezTo>
                  <a:lnTo>
                    <a:pt x="1" y="726"/>
                  </a:lnTo>
                  <a:cubicBezTo>
                    <a:pt x="1" y="822"/>
                    <a:pt x="72" y="893"/>
                    <a:pt x="168" y="893"/>
                  </a:cubicBezTo>
                  <a:cubicBezTo>
                    <a:pt x="251" y="893"/>
                    <a:pt x="322" y="822"/>
                    <a:pt x="322" y="726"/>
                  </a:cubicBezTo>
                  <a:lnTo>
                    <a:pt x="322" y="167"/>
                  </a:lnTo>
                  <a:cubicBezTo>
                    <a:pt x="311" y="71"/>
                    <a:pt x="251" y="0"/>
                    <a:pt x="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04" name="Google Shape;15204;p69"/>
            <p:cNvSpPr/>
            <p:nvPr/>
          </p:nvSpPr>
          <p:spPr>
            <a:xfrm>
              <a:off x="4854790" y="2182846"/>
              <a:ext cx="10281" cy="28456"/>
            </a:xfrm>
            <a:custGeom>
              <a:avLst/>
              <a:gdLst/>
              <a:ahLst/>
              <a:cxnLst/>
              <a:rect l="l" t="t" r="r" b="b"/>
              <a:pathLst>
                <a:path w="323" h="894" extrusionOk="0">
                  <a:moveTo>
                    <a:pt x="168" y="0"/>
                  </a:moveTo>
                  <a:cubicBezTo>
                    <a:pt x="72" y="0"/>
                    <a:pt x="1" y="72"/>
                    <a:pt x="1" y="167"/>
                  </a:cubicBezTo>
                  <a:lnTo>
                    <a:pt x="1" y="726"/>
                  </a:lnTo>
                  <a:cubicBezTo>
                    <a:pt x="1" y="822"/>
                    <a:pt x="72" y="893"/>
                    <a:pt x="168" y="893"/>
                  </a:cubicBezTo>
                  <a:cubicBezTo>
                    <a:pt x="251" y="893"/>
                    <a:pt x="322" y="822"/>
                    <a:pt x="322" y="726"/>
                  </a:cubicBezTo>
                  <a:lnTo>
                    <a:pt x="322" y="155"/>
                  </a:lnTo>
                  <a:cubicBezTo>
                    <a:pt x="311" y="60"/>
                    <a:pt x="251" y="0"/>
                    <a:pt x="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05" name="Google Shape;15205;p69"/>
            <p:cNvSpPr/>
            <p:nvPr/>
          </p:nvSpPr>
          <p:spPr>
            <a:xfrm>
              <a:off x="4852912" y="2075738"/>
              <a:ext cx="12159" cy="27915"/>
            </a:xfrm>
            <a:custGeom>
              <a:avLst/>
              <a:gdLst/>
              <a:ahLst/>
              <a:cxnLst/>
              <a:rect l="l" t="t" r="r" b="b"/>
              <a:pathLst>
                <a:path w="382" h="877" extrusionOk="0">
                  <a:moveTo>
                    <a:pt x="185" y="0"/>
                  </a:moveTo>
                  <a:cubicBezTo>
                    <a:pt x="162" y="0"/>
                    <a:pt x="139" y="6"/>
                    <a:pt x="119" y="20"/>
                  </a:cubicBezTo>
                  <a:cubicBezTo>
                    <a:pt x="48" y="43"/>
                    <a:pt x="0" y="151"/>
                    <a:pt x="48" y="222"/>
                  </a:cubicBezTo>
                  <a:cubicBezTo>
                    <a:pt x="48" y="270"/>
                    <a:pt x="60" y="329"/>
                    <a:pt x="60" y="389"/>
                  </a:cubicBezTo>
                  <a:lnTo>
                    <a:pt x="60" y="722"/>
                  </a:lnTo>
                  <a:cubicBezTo>
                    <a:pt x="60" y="805"/>
                    <a:pt x="131" y="877"/>
                    <a:pt x="227" y="877"/>
                  </a:cubicBezTo>
                  <a:cubicBezTo>
                    <a:pt x="310" y="877"/>
                    <a:pt x="381" y="805"/>
                    <a:pt x="381" y="722"/>
                  </a:cubicBezTo>
                  <a:lnTo>
                    <a:pt x="381" y="389"/>
                  </a:lnTo>
                  <a:cubicBezTo>
                    <a:pt x="381" y="281"/>
                    <a:pt x="370" y="186"/>
                    <a:pt x="322" y="91"/>
                  </a:cubicBezTo>
                  <a:cubicBezTo>
                    <a:pt x="305" y="39"/>
                    <a:pt x="244" y="0"/>
                    <a:pt x="18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06" name="Google Shape;15206;p69"/>
            <p:cNvSpPr/>
            <p:nvPr/>
          </p:nvSpPr>
          <p:spPr>
            <a:xfrm>
              <a:off x="4854790" y="2218464"/>
              <a:ext cx="10281" cy="28456"/>
            </a:xfrm>
            <a:custGeom>
              <a:avLst/>
              <a:gdLst/>
              <a:ahLst/>
              <a:cxnLst/>
              <a:rect l="l" t="t" r="r" b="b"/>
              <a:pathLst>
                <a:path w="323" h="894" extrusionOk="0">
                  <a:moveTo>
                    <a:pt x="168" y="0"/>
                  </a:moveTo>
                  <a:cubicBezTo>
                    <a:pt x="72" y="0"/>
                    <a:pt x="1" y="72"/>
                    <a:pt x="1" y="167"/>
                  </a:cubicBezTo>
                  <a:lnTo>
                    <a:pt x="1" y="727"/>
                  </a:lnTo>
                  <a:cubicBezTo>
                    <a:pt x="1" y="822"/>
                    <a:pt x="72" y="893"/>
                    <a:pt x="168" y="893"/>
                  </a:cubicBezTo>
                  <a:cubicBezTo>
                    <a:pt x="251" y="893"/>
                    <a:pt x="322" y="822"/>
                    <a:pt x="322" y="727"/>
                  </a:cubicBezTo>
                  <a:lnTo>
                    <a:pt x="322" y="167"/>
                  </a:lnTo>
                  <a:cubicBezTo>
                    <a:pt x="311" y="72"/>
                    <a:pt x="251" y="0"/>
                    <a:pt x="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07" name="Google Shape;15207;p69"/>
            <p:cNvSpPr/>
            <p:nvPr/>
          </p:nvSpPr>
          <p:spPr>
            <a:xfrm>
              <a:off x="4821464" y="2064598"/>
              <a:ext cx="29188" cy="10249"/>
            </a:xfrm>
            <a:custGeom>
              <a:avLst/>
              <a:gdLst/>
              <a:ahLst/>
              <a:cxnLst/>
              <a:rect l="l" t="t" r="r" b="b"/>
              <a:pathLst>
                <a:path w="917" h="322" extrusionOk="0">
                  <a:moveTo>
                    <a:pt x="167" y="0"/>
                  </a:moveTo>
                  <a:cubicBezTo>
                    <a:pt x="84" y="0"/>
                    <a:pt x="0" y="72"/>
                    <a:pt x="0" y="155"/>
                  </a:cubicBezTo>
                  <a:cubicBezTo>
                    <a:pt x="0" y="250"/>
                    <a:pt x="84" y="322"/>
                    <a:pt x="167" y="322"/>
                  </a:cubicBezTo>
                  <a:lnTo>
                    <a:pt x="738" y="322"/>
                  </a:lnTo>
                  <a:cubicBezTo>
                    <a:pt x="810" y="322"/>
                    <a:pt x="881" y="262"/>
                    <a:pt x="893" y="191"/>
                  </a:cubicBezTo>
                  <a:cubicBezTo>
                    <a:pt x="917" y="96"/>
                    <a:pt x="857" y="24"/>
                    <a:pt x="762" y="12"/>
                  </a:cubicBezTo>
                  <a:cubicBezTo>
                    <a:pt x="715" y="12"/>
                    <a:pt x="691" y="0"/>
                    <a:pt x="64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08" name="Google Shape;15208;p69"/>
            <p:cNvSpPr/>
            <p:nvPr/>
          </p:nvSpPr>
          <p:spPr>
            <a:xfrm>
              <a:off x="4785464" y="2064216"/>
              <a:ext cx="28456" cy="10631"/>
            </a:xfrm>
            <a:custGeom>
              <a:avLst/>
              <a:gdLst/>
              <a:ahLst/>
              <a:cxnLst/>
              <a:rect l="l" t="t" r="r" b="b"/>
              <a:pathLst>
                <a:path w="894" h="334" extrusionOk="0">
                  <a:moveTo>
                    <a:pt x="167" y="1"/>
                  </a:moveTo>
                  <a:cubicBezTo>
                    <a:pt x="83" y="1"/>
                    <a:pt x="0" y="84"/>
                    <a:pt x="0" y="167"/>
                  </a:cubicBezTo>
                  <a:cubicBezTo>
                    <a:pt x="24" y="262"/>
                    <a:pt x="83" y="334"/>
                    <a:pt x="167" y="334"/>
                  </a:cubicBezTo>
                  <a:lnTo>
                    <a:pt x="738" y="334"/>
                  </a:lnTo>
                  <a:cubicBezTo>
                    <a:pt x="822" y="334"/>
                    <a:pt x="893" y="262"/>
                    <a:pt x="893" y="167"/>
                  </a:cubicBezTo>
                  <a:cubicBezTo>
                    <a:pt x="893" y="84"/>
                    <a:pt x="822" y="1"/>
                    <a:pt x="73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09" name="Google Shape;15209;p69"/>
            <p:cNvSpPr/>
            <p:nvPr/>
          </p:nvSpPr>
          <p:spPr>
            <a:xfrm>
              <a:off x="4818790" y="2279482"/>
              <a:ext cx="28456" cy="10631"/>
            </a:xfrm>
            <a:custGeom>
              <a:avLst/>
              <a:gdLst/>
              <a:ahLst/>
              <a:cxnLst/>
              <a:rect l="l" t="t" r="r" b="b"/>
              <a:pathLst>
                <a:path w="894" h="334" extrusionOk="0">
                  <a:moveTo>
                    <a:pt x="168" y="0"/>
                  </a:moveTo>
                  <a:cubicBezTo>
                    <a:pt x="72" y="0"/>
                    <a:pt x="1" y="72"/>
                    <a:pt x="1" y="167"/>
                  </a:cubicBezTo>
                  <a:cubicBezTo>
                    <a:pt x="1" y="250"/>
                    <a:pt x="72" y="334"/>
                    <a:pt x="168" y="334"/>
                  </a:cubicBezTo>
                  <a:lnTo>
                    <a:pt x="727" y="334"/>
                  </a:lnTo>
                  <a:cubicBezTo>
                    <a:pt x="822" y="334"/>
                    <a:pt x="894" y="250"/>
                    <a:pt x="894" y="167"/>
                  </a:cubicBezTo>
                  <a:cubicBezTo>
                    <a:pt x="894" y="72"/>
                    <a:pt x="822" y="0"/>
                    <a:pt x="72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10" name="Google Shape;15210;p69"/>
            <p:cNvSpPr/>
            <p:nvPr/>
          </p:nvSpPr>
          <p:spPr>
            <a:xfrm>
              <a:off x="4851002" y="2253700"/>
              <a:ext cx="14069" cy="28074"/>
            </a:xfrm>
            <a:custGeom>
              <a:avLst/>
              <a:gdLst/>
              <a:ahLst/>
              <a:cxnLst/>
              <a:rect l="l" t="t" r="r" b="b"/>
              <a:pathLst>
                <a:path w="442" h="882" extrusionOk="0">
                  <a:moveTo>
                    <a:pt x="275" y="1"/>
                  </a:moveTo>
                  <a:cubicBezTo>
                    <a:pt x="191" y="1"/>
                    <a:pt x="120" y="84"/>
                    <a:pt x="120" y="167"/>
                  </a:cubicBezTo>
                  <a:lnTo>
                    <a:pt x="120" y="405"/>
                  </a:lnTo>
                  <a:cubicBezTo>
                    <a:pt x="120" y="489"/>
                    <a:pt x="84" y="572"/>
                    <a:pt x="60" y="632"/>
                  </a:cubicBezTo>
                  <a:cubicBezTo>
                    <a:pt x="1" y="703"/>
                    <a:pt x="25" y="810"/>
                    <a:pt x="108" y="858"/>
                  </a:cubicBezTo>
                  <a:cubicBezTo>
                    <a:pt x="132" y="870"/>
                    <a:pt x="168" y="882"/>
                    <a:pt x="191" y="882"/>
                  </a:cubicBezTo>
                  <a:cubicBezTo>
                    <a:pt x="239" y="882"/>
                    <a:pt x="299" y="858"/>
                    <a:pt x="322" y="810"/>
                  </a:cubicBezTo>
                  <a:cubicBezTo>
                    <a:pt x="406" y="691"/>
                    <a:pt x="441" y="560"/>
                    <a:pt x="441" y="405"/>
                  </a:cubicBezTo>
                  <a:lnTo>
                    <a:pt x="441" y="167"/>
                  </a:lnTo>
                  <a:cubicBezTo>
                    <a:pt x="441" y="84"/>
                    <a:pt x="370" y="1"/>
                    <a:pt x="27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11" name="Google Shape;15211;p69"/>
            <p:cNvSpPr/>
            <p:nvPr/>
          </p:nvSpPr>
          <p:spPr>
            <a:xfrm>
              <a:off x="4883596" y="2064980"/>
              <a:ext cx="107299" cy="99310"/>
            </a:xfrm>
            <a:custGeom>
              <a:avLst/>
              <a:gdLst/>
              <a:ahLst/>
              <a:cxnLst/>
              <a:rect l="l" t="t" r="r" b="b"/>
              <a:pathLst>
                <a:path w="3371" h="3120" extrusionOk="0">
                  <a:moveTo>
                    <a:pt x="2620" y="310"/>
                  </a:moveTo>
                  <a:cubicBezTo>
                    <a:pt x="2680" y="310"/>
                    <a:pt x="2739" y="322"/>
                    <a:pt x="2787" y="346"/>
                  </a:cubicBezTo>
                  <a:lnTo>
                    <a:pt x="1656" y="1334"/>
                  </a:lnTo>
                  <a:lnTo>
                    <a:pt x="525" y="346"/>
                  </a:lnTo>
                  <a:cubicBezTo>
                    <a:pt x="584" y="322"/>
                    <a:pt x="644" y="310"/>
                    <a:pt x="703" y="310"/>
                  </a:cubicBezTo>
                  <a:close/>
                  <a:moveTo>
                    <a:pt x="3013" y="572"/>
                  </a:moveTo>
                  <a:cubicBezTo>
                    <a:pt x="3025" y="619"/>
                    <a:pt x="3037" y="667"/>
                    <a:pt x="3037" y="727"/>
                  </a:cubicBezTo>
                  <a:lnTo>
                    <a:pt x="3037" y="2394"/>
                  </a:lnTo>
                  <a:cubicBezTo>
                    <a:pt x="3037" y="2453"/>
                    <a:pt x="3025" y="2501"/>
                    <a:pt x="3013" y="2548"/>
                  </a:cubicBezTo>
                  <a:lnTo>
                    <a:pt x="1906" y="1560"/>
                  </a:lnTo>
                  <a:lnTo>
                    <a:pt x="3013" y="572"/>
                  </a:lnTo>
                  <a:close/>
                  <a:moveTo>
                    <a:pt x="310" y="596"/>
                  </a:moveTo>
                  <a:lnTo>
                    <a:pt x="1418" y="1572"/>
                  </a:lnTo>
                  <a:lnTo>
                    <a:pt x="310" y="2560"/>
                  </a:lnTo>
                  <a:cubicBezTo>
                    <a:pt x="298" y="2513"/>
                    <a:pt x="287" y="2465"/>
                    <a:pt x="287" y="2405"/>
                  </a:cubicBezTo>
                  <a:lnTo>
                    <a:pt x="287" y="727"/>
                  </a:lnTo>
                  <a:cubicBezTo>
                    <a:pt x="287" y="679"/>
                    <a:pt x="298" y="619"/>
                    <a:pt x="310" y="596"/>
                  </a:cubicBezTo>
                  <a:close/>
                  <a:moveTo>
                    <a:pt x="715" y="0"/>
                  </a:moveTo>
                  <a:cubicBezTo>
                    <a:pt x="501" y="0"/>
                    <a:pt x="322" y="84"/>
                    <a:pt x="191" y="227"/>
                  </a:cubicBezTo>
                  <a:lnTo>
                    <a:pt x="179" y="238"/>
                  </a:lnTo>
                  <a:cubicBezTo>
                    <a:pt x="60" y="369"/>
                    <a:pt x="1" y="536"/>
                    <a:pt x="1" y="715"/>
                  </a:cubicBezTo>
                  <a:lnTo>
                    <a:pt x="1" y="2382"/>
                  </a:lnTo>
                  <a:cubicBezTo>
                    <a:pt x="1" y="2560"/>
                    <a:pt x="60" y="2727"/>
                    <a:pt x="168" y="2846"/>
                  </a:cubicBezTo>
                  <a:cubicBezTo>
                    <a:pt x="156" y="2870"/>
                    <a:pt x="156" y="2870"/>
                    <a:pt x="168" y="2882"/>
                  </a:cubicBezTo>
                  <a:lnTo>
                    <a:pt x="191" y="2917"/>
                  </a:lnTo>
                  <a:cubicBezTo>
                    <a:pt x="334" y="3048"/>
                    <a:pt x="513" y="3120"/>
                    <a:pt x="703" y="3120"/>
                  </a:cubicBezTo>
                  <a:lnTo>
                    <a:pt x="1132" y="3120"/>
                  </a:lnTo>
                  <a:cubicBezTo>
                    <a:pt x="1227" y="3120"/>
                    <a:pt x="1299" y="3048"/>
                    <a:pt x="1299" y="2953"/>
                  </a:cubicBezTo>
                  <a:cubicBezTo>
                    <a:pt x="1299" y="2870"/>
                    <a:pt x="1227" y="2798"/>
                    <a:pt x="1132" y="2798"/>
                  </a:cubicBezTo>
                  <a:lnTo>
                    <a:pt x="703" y="2798"/>
                  </a:lnTo>
                  <a:cubicBezTo>
                    <a:pt x="644" y="2798"/>
                    <a:pt x="584" y="2775"/>
                    <a:pt x="537" y="2763"/>
                  </a:cubicBezTo>
                  <a:lnTo>
                    <a:pt x="1668" y="1762"/>
                  </a:lnTo>
                  <a:lnTo>
                    <a:pt x="2799" y="2763"/>
                  </a:lnTo>
                  <a:cubicBezTo>
                    <a:pt x="2751" y="2775"/>
                    <a:pt x="2692" y="2798"/>
                    <a:pt x="2632" y="2798"/>
                  </a:cubicBezTo>
                  <a:lnTo>
                    <a:pt x="2096" y="2798"/>
                  </a:lnTo>
                  <a:cubicBezTo>
                    <a:pt x="2013" y="2798"/>
                    <a:pt x="1942" y="2870"/>
                    <a:pt x="1942" y="2953"/>
                  </a:cubicBezTo>
                  <a:cubicBezTo>
                    <a:pt x="1942" y="3048"/>
                    <a:pt x="2013" y="3120"/>
                    <a:pt x="2096" y="3120"/>
                  </a:cubicBezTo>
                  <a:lnTo>
                    <a:pt x="2632" y="3120"/>
                  </a:lnTo>
                  <a:cubicBezTo>
                    <a:pt x="2846" y="3120"/>
                    <a:pt x="3025" y="3036"/>
                    <a:pt x="3156" y="2905"/>
                  </a:cubicBezTo>
                  <a:lnTo>
                    <a:pt x="3168" y="2882"/>
                  </a:lnTo>
                  <a:cubicBezTo>
                    <a:pt x="3287" y="2751"/>
                    <a:pt x="3370" y="2584"/>
                    <a:pt x="3370" y="2394"/>
                  </a:cubicBezTo>
                  <a:lnTo>
                    <a:pt x="3370" y="727"/>
                  </a:lnTo>
                  <a:cubicBezTo>
                    <a:pt x="3370" y="322"/>
                    <a:pt x="3037" y="0"/>
                    <a:pt x="263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12" name="Google Shape;15212;p69"/>
            <p:cNvSpPr/>
            <p:nvPr/>
          </p:nvSpPr>
          <p:spPr>
            <a:xfrm>
              <a:off x="4882864" y="2190422"/>
              <a:ext cx="107267" cy="99692"/>
            </a:xfrm>
            <a:custGeom>
              <a:avLst/>
              <a:gdLst/>
              <a:ahLst/>
              <a:cxnLst/>
              <a:rect l="l" t="t" r="r" b="b"/>
              <a:pathLst>
                <a:path w="3370" h="3132" extrusionOk="0">
                  <a:moveTo>
                    <a:pt x="2643" y="310"/>
                  </a:moveTo>
                  <a:cubicBezTo>
                    <a:pt x="2703" y="310"/>
                    <a:pt x="2762" y="334"/>
                    <a:pt x="2810" y="346"/>
                  </a:cubicBezTo>
                  <a:lnTo>
                    <a:pt x="1679" y="1346"/>
                  </a:lnTo>
                  <a:lnTo>
                    <a:pt x="548" y="346"/>
                  </a:lnTo>
                  <a:cubicBezTo>
                    <a:pt x="607" y="334"/>
                    <a:pt x="667" y="310"/>
                    <a:pt x="726" y="310"/>
                  </a:cubicBezTo>
                  <a:close/>
                  <a:moveTo>
                    <a:pt x="333" y="584"/>
                  </a:moveTo>
                  <a:lnTo>
                    <a:pt x="1441" y="1560"/>
                  </a:lnTo>
                  <a:lnTo>
                    <a:pt x="333" y="2548"/>
                  </a:lnTo>
                  <a:cubicBezTo>
                    <a:pt x="321" y="2501"/>
                    <a:pt x="310" y="2453"/>
                    <a:pt x="310" y="2393"/>
                  </a:cubicBezTo>
                  <a:lnTo>
                    <a:pt x="310" y="727"/>
                  </a:lnTo>
                  <a:cubicBezTo>
                    <a:pt x="310" y="691"/>
                    <a:pt x="321" y="631"/>
                    <a:pt x="333" y="584"/>
                  </a:cubicBezTo>
                  <a:close/>
                  <a:moveTo>
                    <a:pt x="3036" y="584"/>
                  </a:moveTo>
                  <a:cubicBezTo>
                    <a:pt x="3048" y="631"/>
                    <a:pt x="3060" y="667"/>
                    <a:pt x="3060" y="727"/>
                  </a:cubicBezTo>
                  <a:lnTo>
                    <a:pt x="3060" y="2393"/>
                  </a:lnTo>
                  <a:cubicBezTo>
                    <a:pt x="3060" y="2441"/>
                    <a:pt x="3048" y="2501"/>
                    <a:pt x="3036" y="2548"/>
                  </a:cubicBezTo>
                  <a:lnTo>
                    <a:pt x="1929" y="1560"/>
                  </a:lnTo>
                  <a:lnTo>
                    <a:pt x="3036" y="584"/>
                  </a:lnTo>
                  <a:close/>
                  <a:moveTo>
                    <a:pt x="1691" y="1786"/>
                  </a:moveTo>
                  <a:lnTo>
                    <a:pt x="2822" y="2786"/>
                  </a:lnTo>
                  <a:cubicBezTo>
                    <a:pt x="2762" y="2798"/>
                    <a:pt x="2703" y="2810"/>
                    <a:pt x="2643" y="2810"/>
                  </a:cubicBezTo>
                  <a:lnTo>
                    <a:pt x="726" y="2810"/>
                  </a:lnTo>
                  <a:cubicBezTo>
                    <a:pt x="667" y="2810"/>
                    <a:pt x="607" y="2798"/>
                    <a:pt x="560" y="2786"/>
                  </a:cubicBezTo>
                  <a:lnTo>
                    <a:pt x="1691" y="1786"/>
                  </a:lnTo>
                  <a:close/>
                  <a:moveTo>
                    <a:pt x="726" y="0"/>
                  </a:moveTo>
                  <a:cubicBezTo>
                    <a:pt x="512" y="0"/>
                    <a:pt x="333" y="96"/>
                    <a:pt x="202" y="227"/>
                  </a:cubicBezTo>
                  <a:lnTo>
                    <a:pt x="191" y="238"/>
                  </a:lnTo>
                  <a:cubicBezTo>
                    <a:pt x="71" y="369"/>
                    <a:pt x="0" y="536"/>
                    <a:pt x="0" y="727"/>
                  </a:cubicBezTo>
                  <a:lnTo>
                    <a:pt x="0" y="2393"/>
                  </a:lnTo>
                  <a:cubicBezTo>
                    <a:pt x="0" y="2596"/>
                    <a:pt x="71" y="2751"/>
                    <a:pt x="191" y="2894"/>
                  </a:cubicBezTo>
                  <a:cubicBezTo>
                    <a:pt x="333" y="3036"/>
                    <a:pt x="512" y="3132"/>
                    <a:pt x="726" y="3132"/>
                  </a:cubicBezTo>
                  <a:lnTo>
                    <a:pt x="2643" y="3132"/>
                  </a:lnTo>
                  <a:cubicBezTo>
                    <a:pt x="2858" y="3132"/>
                    <a:pt x="3036" y="3036"/>
                    <a:pt x="3167" y="2905"/>
                  </a:cubicBezTo>
                  <a:lnTo>
                    <a:pt x="3179" y="2894"/>
                  </a:lnTo>
                  <a:cubicBezTo>
                    <a:pt x="3298" y="2751"/>
                    <a:pt x="3369" y="2596"/>
                    <a:pt x="3369" y="2393"/>
                  </a:cubicBezTo>
                  <a:lnTo>
                    <a:pt x="3369" y="727"/>
                  </a:lnTo>
                  <a:cubicBezTo>
                    <a:pt x="3369" y="536"/>
                    <a:pt x="3298" y="369"/>
                    <a:pt x="3179" y="238"/>
                  </a:cubicBezTo>
                  <a:lnTo>
                    <a:pt x="3167" y="227"/>
                  </a:lnTo>
                  <a:cubicBezTo>
                    <a:pt x="3036" y="96"/>
                    <a:pt x="2858" y="0"/>
                    <a:pt x="264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13" name="Google Shape;15213;p69"/>
          <p:cNvGrpSpPr/>
          <p:nvPr/>
        </p:nvGrpSpPr>
        <p:grpSpPr>
          <a:xfrm>
            <a:off x="6083810" y="1623497"/>
            <a:ext cx="382819" cy="310788"/>
            <a:chOff x="6083810" y="1547297"/>
            <a:chExt cx="382819" cy="310788"/>
          </a:xfrm>
        </p:grpSpPr>
        <p:sp>
          <p:nvSpPr>
            <p:cNvPr id="15214" name="Google Shape;15214;p69"/>
            <p:cNvSpPr/>
            <p:nvPr/>
          </p:nvSpPr>
          <p:spPr>
            <a:xfrm>
              <a:off x="6083810" y="1547297"/>
              <a:ext cx="382819" cy="310788"/>
            </a:xfrm>
            <a:custGeom>
              <a:avLst/>
              <a:gdLst/>
              <a:ahLst/>
              <a:cxnLst/>
              <a:rect l="l" t="t" r="r" b="b"/>
              <a:pathLst>
                <a:path w="12027" h="9764" extrusionOk="0">
                  <a:moveTo>
                    <a:pt x="1834" y="334"/>
                  </a:moveTo>
                  <a:cubicBezTo>
                    <a:pt x="1834" y="334"/>
                    <a:pt x="1846" y="334"/>
                    <a:pt x="1846" y="358"/>
                  </a:cubicBezTo>
                  <a:lnTo>
                    <a:pt x="1846" y="1108"/>
                  </a:lnTo>
                  <a:cubicBezTo>
                    <a:pt x="1846" y="1108"/>
                    <a:pt x="1846" y="1132"/>
                    <a:pt x="1834" y="1132"/>
                  </a:cubicBezTo>
                  <a:lnTo>
                    <a:pt x="1465" y="1132"/>
                  </a:lnTo>
                  <a:cubicBezTo>
                    <a:pt x="1465" y="1132"/>
                    <a:pt x="1453" y="1132"/>
                    <a:pt x="1453" y="1108"/>
                  </a:cubicBezTo>
                  <a:lnTo>
                    <a:pt x="1453" y="358"/>
                  </a:lnTo>
                  <a:lnTo>
                    <a:pt x="1834" y="334"/>
                  </a:lnTo>
                  <a:close/>
                  <a:moveTo>
                    <a:pt x="10502" y="334"/>
                  </a:moveTo>
                  <a:cubicBezTo>
                    <a:pt x="10502" y="334"/>
                    <a:pt x="10514" y="334"/>
                    <a:pt x="10514" y="358"/>
                  </a:cubicBezTo>
                  <a:lnTo>
                    <a:pt x="10514" y="1108"/>
                  </a:lnTo>
                  <a:cubicBezTo>
                    <a:pt x="10514" y="1108"/>
                    <a:pt x="10514" y="1132"/>
                    <a:pt x="10502" y="1132"/>
                  </a:cubicBezTo>
                  <a:lnTo>
                    <a:pt x="10133" y="1132"/>
                  </a:lnTo>
                  <a:cubicBezTo>
                    <a:pt x="10133" y="1132"/>
                    <a:pt x="10109" y="1132"/>
                    <a:pt x="10109" y="1108"/>
                  </a:cubicBezTo>
                  <a:lnTo>
                    <a:pt x="10109" y="358"/>
                  </a:lnTo>
                  <a:lnTo>
                    <a:pt x="10502" y="334"/>
                  </a:lnTo>
                  <a:close/>
                  <a:moveTo>
                    <a:pt x="11229" y="1096"/>
                  </a:moveTo>
                  <a:cubicBezTo>
                    <a:pt x="11443" y="1096"/>
                    <a:pt x="11621" y="1274"/>
                    <a:pt x="11621" y="1477"/>
                  </a:cubicBezTo>
                  <a:lnTo>
                    <a:pt x="11621" y="9013"/>
                  </a:lnTo>
                  <a:cubicBezTo>
                    <a:pt x="11645" y="9240"/>
                    <a:pt x="11467" y="9406"/>
                    <a:pt x="11264" y="9406"/>
                  </a:cubicBezTo>
                  <a:lnTo>
                    <a:pt x="727" y="9406"/>
                  </a:lnTo>
                  <a:cubicBezTo>
                    <a:pt x="513" y="9406"/>
                    <a:pt x="334" y="9228"/>
                    <a:pt x="334" y="9013"/>
                  </a:cubicBezTo>
                  <a:lnTo>
                    <a:pt x="334" y="1477"/>
                  </a:lnTo>
                  <a:cubicBezTo>
                    <a:pt x="334" y="1274"/>
                    <a:pt x="513" y="1096"/>
                    <a:pt x="727" y="1096"/>
                  </a:cubicBezTo>
                  <a:lnTo>
                    <a:pt x="1108" y="1096"/>
                  </a:lnTo>
                  <a:lnTo>
                    <a:pt x="1108" y="1108"/>
                  </a:lnTo>
                  <a:cubicBezTo>
                    <a:pt x="1108" y="1322"/>
                    <a:pt x="1275" y="1465"/>
                    <a:pt x="1465" y="1465"/>
                  </a:cubicBezTo>
                  <a:lnTo>
                    <a:pt x="1834" y="1465"/>
                  </a:lnTo>
                  <a:cubicBezTo>
                    <a:pt x="2049" y="1465"/>
                    <a:pt x="2192" y="1298"/>
                    <a:pt x="2192" y="1108"/>
                  </a:cubicBezTo>
                  <a:lnTo>
                    <a:pt x="2192" y="1096"/>
                  </a:lnTo>
                  <a:lnTo>
                    <a:pt x="9752" y="1096"/>
                  </a:lnTo>
                  <a:lnTo>
                    <a:pt x="9752" y="1108"/>
                  </a:lnTo>
                  <a:cubicBezTo>
                    <a:pt x="9752" y="1322"/>
                    <a:pt x="9919" y="1465"/>
                    <a:pt x="10109" y="1465"/>
                  </a:cubicBezTo>
                  <a:lnTo>
                    <a:pt x="10490" y="1465"/>
                  </a:lnTo>
                  <a:cubicBezTo>
                    <a:pt x="10693" y="1465"/>
                    <a:pt x="10848" y="1298"/>
                    <a:pt x="10848" y="1108"/>
                  </a:cubicBezTo>
                  <a:lnTo>
                    <a:pt x="10848" y="1096"/>
                  </a:lnTo>
                  <a:close/>
                  <a:moveTo>
                    <a:pt x="1489" y="0"/>
                  </a:moveTo>
                  <a:cubicBezTo>
                    <a:pt x="1287" y="0"/>
                    <a:pt x="1132" y="155"/>
                    <a:pt x="1132" y="358"/>
                  </a:cubicBezTo>
                  <a:lnTo>
                    <a:pt x="1132" y="739"/>
                  </a:lnTo>
                  <a:lnTo>
                    <a:pt x="751" y="739"/>
                  </a:lnTo>
                  <a:cubicBezTo>
                    <a:pt x="346" y="739"/>
                    <a:pt x="1" y="1072"/>
                    <a:pt x="1" y="1489"/>
                  </a:cubicBezTo>
                  <a:lnTo>
                    <a:pt x="1" y="9013"/>
                  </a:lnTo>
                  <a:cubicBezTo>
                    <a:pt x="1" y="9418"/>
                    <a:pt x="334" y="9764"/>
                    <a:pt x="751" y="9764"/>
                  </a:cubicBezTo>
                  <a:lnTo>
                    <a:pt x="11288" y="9764"/>
                  </a:lnTo>
                  <a:cubicBezTo>
                    <a:pt x="11693" y="9764"/>
                    <a:pt x="12026" y="9430"/>
                    <a:pt x="12026" y="9013"/>
                  </a:cubicBezTo>
                  <a:lnTo>
                    <a:pt x="12026" y="1489"/>
                  </a:lnTo>
                  <a:cubicBezTo>
                    <a:pt x="12002" y="1084"/>
                    <a:pt x="11657" y="739"/>
                    <a:pt x="11264" y="739"/>
                  </a:cubicBezTo>
                  <a:lnTo>
                    <a:pt x="10871" y="739"/>
                  </a:lnTo>
                  <a:lnTo>
                    <a:pt x="10871" y="358"/>
                  </a:lnTo>
                  <a:cubicBezTo>
                    <a:pt x="10871" y="143"/>
                    <a:pt x="10705" y="0"/>
                    <a:pt x="10514" y="0"/>
                  </a:cubicBezTo>
                  <a:lnTo>
                    <a:pt x="10145" y="0"/>
                  </a:lnTo>
                  <a:cubicBezTo>
                    <a:pt x="9931" y="0"/>
                    <a:pt x="9788" y="155"/>
                    <a:pt x="9788" y="358"/>
                  </a:cubicBezTo>
                  <a:lnTo>
                    <a:pt x="9788" y="739"/>
                  </a:lnTo>
                  <a:lnTo>
                    <a:pt x="2227" y="739"/>
                  </a:lnTo>
                  <a:lnTo>
                    <a:pt x="2227" y="358"/>
                  </a:lnTo>
                  <a:cubicBezTo>
                    <a:pt x="2227" y="143"/>
                    <a:pt x="2061" y="0"/>
                    <a:pt x="187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15" name="Google Shape;15215;p69"/>
            <p:cNvSpPr/>
            <p:nvPr/>
          </p:nvSpPr>
          <p:spPr>
            <a:xfrm>
              <a:off x="6106950" y="1606787"/>
              <a:ext cx="334661" cy="11395"/>
            </a:xfrm>
            <a:custGeom>
              <a:avLst/>
              <a:gdLst/>
              <a:ahLst/>
              <a:cxnLst/>
              <a:rect l="l" t="t" r="r" b="b"/>
              <a:pathLst>
                <a:path w="10514" h="358" extrusionOk="0">
                  <a:moveTo>
                    <a:pt x="179" y="1"/>
                  </a:moveTo>
                  <a:cubicBezTo>
                    <a:pt x="72" y="1"/>
                    <a:pt x="0" y="72"/>
                    <a:pt x="0" y="179"/>
                  </a:cubicBezTo>
                  <a:cubicBezTo>
                    <a:pt x="0" y="286"/>
                    <a:pt x="72" y="358"/>
                    <a:pt x="179" y="358"/>
                  </a:cubicBezTo>
                  <a:lnTo>
                    <a:pt x="10335" y="358"/>
                  </a:lnTo>
                  <a:cubicBezTo>
                    <a:pt x="10442" y="358"/>
                    <a:pt x="10513" y="286"/>
                    <a:pt x="10513" y="179"/>
                  </a:cubicBezTo>
                  <a:cubicBezTo>
                    <a:pt x="10513" y="72"/>
                    <a:pt x="10442" y="1"/>
                    <a:pt x="1033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16" name="Google Shape;15216;p69"/>
            <p:cNvSpPr/>
            <p:nvPr/>
          </p:nvSpPr>
          <p:spPr>
            <a:xfrm>
              <a:off x="6124743" y="1655296"/>
              <a:ext cx="47427" cy="11395"/>
            </a:xfrm>
            <a:custGeom>
              <a:avLst/>
              <a:gdLst/>
              <a:ahLst/>
              <a:cxnLst/>
              <a:rect l="l" t="t" r="r" b="b"/>
              <a:pathLst>
                <a:path w="1490" h="358" extrusionOk="0">
                  <a:moveTo>
                    <a:pt x="179" y="1"/>
                  </a:moveTo>
                  <a:cubicBezTo>
                    <a:pt x="72" y="1"/>
                    <a:pt x="1" y="72"/>
                    <a:pt x="1" y="179"/>
                  </a:cubicBezTo>
                  <a:cubicBezTo>
                    <a:pt x="1" y="275"/>
                    <a:pt x="72" y="358"/>
                    <a:pt x="179" y="358"/>
                  </a:cubicBezTo>
                  <a:lnTo>
                    <a:pt x="1310" y="358"/>
                  </a:lnTo>
                  <a:cubicBezTo>
                    <a:pt x="1418" y="358"/>
                    <a:pt x="1489" y="275"/>
                    <a:pt x="1489" y="179"/>
                  </a:cubicBezTo>
                  <a:cubicBezTo>
                    <a:pt x="1489" y="72"/>
                    <a:pt x="1406" y="1"/>
                    <a:pt x="131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17" name="Google Shape;15217;p69"/>
            <p:cNvSpPr/>
            <p:nvPr/>
          </p:nvSpPr>
          <p:spPr>
            <a:xfrm>
              <a:off x="6208520" y="1655296"/>
              <a:ext cx="47395" cy="11395"/>
            </a:xfrm>
            <a:custGeom>
              <a:avLst/>
              <a:gdLst/>
              <a:ahLst/>
              <a:cxnLst/>
              <a:rect l="l" t="t" r="r" b="b"/>
              <a:pathLst>
                <a:path w="1489" h="358" extrusionOk="0">
                  <a:moveTo>
                    <a:pt x="179" y="1"/>
                  </a:moveTo>
                  <a:cubicBezTo>
                    <a:pt x="83" y="1"/>
                    <a:pt x="0" y="72"/>
                    <a:pt x="0" y="179"/>
                  </a:cubicBezTo>
                  <a:cubicBezTo>
                    <a:pt x="0" y="275"/>
                    <a:pt x="83" y="358"/>
                    <a:pt x="179" y="358"/>
                  </a:cubicBezTo>
                  <a:lnTo>
                    <a:pt x="1310" y="358"/>
                  </a:lnTo>
                  <a:cubicBezTo>
                    <a:pt x="1417" y="358"/>
                    <a:pt x="1488" y="275"/>
                    <a:pt x="1488" y="179"/>
                  </a:cubicBezTo>
                  <a:cubicBezTo>
                    <a:pt x="1488" y="72"/>
                    <a:pt x="1405" y="1"/>
                    <a:pt x="131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18" name="Google Shape;15218;p69"/>
            <p:cNvSpPr/>
            <p:nvPr/>
          </p:nvSpPr>
          <p:spPr>
            <a:xfrm>
              <a:off x="6376391" y="1655296"/>
              <a:ext cx="47395" cy="11395"/>
            </a:xfrm>
            <a:custGeom>
              <a:avLst/>
              <a:gdLst/>
              <a:ahLst/>
              <a:cxnLst/>
              <a:rect l="l" t="t" r="r" b="b"/>
              <a:pathLst>
                <a:path w="1489" h="358" extrusionOk="0">
                  <a:moveTo>
                    <a:pt x="179" y="1"/>
                  </a:moveTo>
                  <a:cubicBezTo>
                    <a:pt x="72" y="1"/>
                    <a:pt x="1" y="72"/>
                    <a:pt x="1" y="179"/>
                  </a:cubicBezTo>
                  <a:cubicBezTo>
                    <a:pt x="1" y="275"/>
                    <a:pt x="72" y="358"/>
                    <a:pt x="179" y="358"/>
                  </a:cubicBezTo>
                  <a:lnTo>
                    <a:pt x="1310" y="358"/>
                  </a:lnTo>
                  <a:cubicBezTo>
                    <a:pt x="1417" y="358"/>
                    <a:pt x="1489" y="275"/>
                    <a:pt x="1489" y="179"/>
                  </a:cubicBezTo>
                  <a:cubicBezTo>
                    <a:pt x="1489" y="72"/>
                    <a:pt x="1417" y="1"/>
                    <a:pt x="131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19" name="Google Shape;15219;p69"/>
            <p:cNvSpPr/>
            <p:nvPr/>
          </p:nvSpPr>
          <p:spPr>
            <a:xfrm>
              <a:off x="6124743" y="1703041"/>
              <a:ext cx="47427" cy="11427"/>
            </a:xfrm>
            <a:custGeom>
              <a:avLst/>
              <a:gdLst/>
              <a:ahLst/>
              <a:cxnLst/>
              <a:rect l="l" t="t" r="r" b="b"/>
              <a:pathLst>
                <a:path w="1490" h="359" extrusionOk="0">
                  <a:moveTo>
                    <a:pt x="179" y="1"/>
                  </a:moveTo>
                  <a:cubicBezTo>
                    <a:pt x="72" y="1"/>
                    <a:pt x="1" y="72"/>
                    <a:pt x="1" y="180"/>
                  </a:cubicBezTo>
                  <a:cubicBezTo>
                    <a:pt x="1" y="275"/>
                    <a:pt x="72" y="358"/>
                    <a:pt x="179" y="358"/>
                  </a:cubicBezTo>
                  <a:lnTo>
                    <a:pt x="1310" y="358"/>
                  </a:lnTo>
                  <a:cubicBezTo>
                    <a:pt x="1418" y="358"/>
                    <a:pt x="1489" y="275"/>
                    <a:pt x="1489" y="180"/>
                  </a:cubicBezTo>
                  <a:cubicBezTo>
                    <a:pt x="1489" y="72"/>
                    <a:pt x="1406" y="1"/>
                    <a:pt x="131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20" name="Google Shape;15220;p69"/>
            <p:cNvSpPr/>
            <p:nvPr/>
          </p:nvSpPr>
          <p:spPr>
            <a:xfrm>
              <a:off x="6292646" y="1703041"/>
              <a:ext cx="47395" cy="11427"/>
            </a:xfrm>
            <a:custGeom>
              <a:avLst/>
              <a:gdLst/>
              <a:ahLst/>
              <a:cxnLst/>
              <a:rect l="l" t="t" r="r" b="b"/>
              <a:pathLst>
                <a:path w="1489" h="359" extrusionOk="0">
                  <a:moveTo>
                    <a:pt x="179" y="1"/>
                  </a:moveTo>
                  <a:cubicBezTo>
                    <a:pt x="72" y="1"/>
                    <a:pt x="0" y="72"/>
                    <a:pt x="0" y="180"/>
                  </a:cubicBezTo>
                  <a:cubicBezTo>
                    <a:pt x="0" y="275"/>
                    <a:pt x="72" y="358"/>
                    <a:pt x="179" y="358"/>
                  </a:cubicBezTo>
                  <a:lnTo>
                    <a:pt x="1310" y="358"/>
                  </a:lnTo>
                  <a:cubicBezTo>
                    <a:pt x="1405" y="358"/>
                    <a:pt x="1489" y="275"/>
                    <a:pt x="1489" y="180"/>
                  </a:cubicBezTo>
                  <a:cubicBezTo>
                    <a:pt x="1489" y="72"/>
                    <a:pt x="1405" y="1"/>
                    <a:pt x="131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21" name="Google Shape;15221;p69"/>
            <p:cNvSpPr/>
            <p:nvPr/>
          </p:nvSpPr>
          <p:spPr>
            <a:xfrm>
              <a:off x="6124743" y="1750818"/>
              <a:ext cx="47427" cy="11395"/>
            </a:xfrm>
            <a:custGeom>
              <a:avLst/>
              <a:gdLst/>
              <a:ahLst/>
              <a:cxnLst/>
              <a:rect l="l" t="t" r="r" b="b"/>
              <a:pathLst>
                <a:path w="1490" h="358" extrusionOk="0">
                  <a:moveTo>
                    <a:pt x="179" y="0"/>
                  </a:moveTo>
                  <a:cubicBezTo>
                    <a:pt x="72" y="0"/>
                    <a:pt x="1" y="72"/>
                    <a:pt x="1" y="179"/>
                  </a:cubicBezTo>
                  <a:cubicBezTo>
                    <a:pt x="1" y="286"/>
                    <a:pt x="72" y="357"/>
                    <a:pt x="179" y="357"/>
                  </a:cubicBezTo>
                  <a:lnTo>
                    <a:pt x="1310" y="357"/>
                  </a:lnTo>
                  <a:cubicBezTo>
                    <a:pt x="1418" y="357"/>
                    <a:pt x="1489" y="286"/>
                    <a:pt x="1489" y="179"/>
                  </a:cubicBezTo>
                  <a:cubicBezTo>
                    <a:pt x="1489" y="72"/>
                    <a:pt x="1406" y="0"/>
                    <a:pt x="131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22" name="Google Shape;15222;p69"/>
            <p:cNvSpPr/>
            <p:nvPr/>
          </p:nvSpPr>
          <p:spPr>
            <a:xfrm>
              <a:off x="6208520" y="1750818"/>
              <a:ext cx="47395" cy="11395"/>
            </a:xfrm>
            <a:custGeom>
              <a:avLst/>
              <a:gdLst/>
              <a:ahLst/>
              <a:cxnLst/>
              <a:rect l="l" t="t" r="r" b="b"/>
              <a:pathLst>
                <a:path w="1489" h="358" extrusionOk="0">
                  <a:moveTo>
                    <a:pt x="179" y="0"/>
                  </a:moveTo>
                  <a:cubicBezTo>
                    <a:pt x="83" y="0"/>
                    <a:pt x="0" y="72"/>
                    <a:pt x="0" y="179"/>
                  </a:cubicBezTo>
                  <a:cubicBezTo>
                    <a:pt x="0" y="286"/>
                    <a:pt x="83" y="357"/>
                    <a:pt x="179" y="357"/>
                  </a:cubicBezTo>
                  <a:lnTo>
                    <a:pt x="1310" y="357"/>
                  </a:lnTo>
                  <a:cubicBezTo>
                    <a:pt x="1417" y="357"/>
                    <a:pt x="1488" y="286"/>
                    <a:pt x="1488" y="179"/>
                  </a:cubicBezTo>
                  <a:cubicBezTo>
                    <a:pt x="1488" y="72"/>
                    <a:pt x="1405" y="0"/>
                    <a:pt x="131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23" name="Google Shape;15223;p69"/>
            <p:cNvSpPr/>
            <p:nvPr/>
          </p:nvSpPr>
          <p:spPr>
            <a:xfrm>
              <a:off x="6376391" y="1750818"/>
              <a:ext cx="47395" cy="11395"/>
            </a:xfrm>
            <a:custGeom>
              <a:avLst/>
              <a:gdLst/>
              <a:ahLst/>
              <a:cxnLst/>
              <a:rect l="l" t="t" r="r" b="b"/>
              <a:pathLst>
                <a:path w="1489" h="358" extrusionOk="0">
                  <a:moveTo>
                    <a:pt x="179" y="0"/>
                  </a:moveTo>
                  <a:cubicBezTo>
                    <a:pt x="72" y="0"/>
                    <a:pt x="1" y="72"/>
                    <a:pt x="1" y="179"/>
                  </a:cubicBezTo>
                  <a:cubicBezTo>
                    <a:pt x="1" y="286"/>
                    <a:pt x="72" y="357"/>
                    <a:pt x="179" y="357"/>
                  </a:cubicBezTo>
                  <a:lnTo>
                    <a:pt x="1310" y="357"/>
                  </a:lnTo>
                  <a:cubicBezTo>
                    <a:pt x="1417" y="357"/>
                    <a:pt x="1489" y="286"/>
                    <a:pt x="1489" y="179"/>
                  </a:cubicBezTo>
                  <a:cubicBezTo>
                    <a:pt x="1489" y="72"/>
                    <a:pt x="1417" y="0"/>
                    <a:pt x="131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24" name="Google Shape;15224;p69"/>
            <p:cNvSpPr/>
            <p:nvPr/>
          </p:nvSpPr>
          <p:spPr>
            <a:xfrm>
              <a:off x="6208520" y="1798563"/>
              <a:ext cx="47395" cy="11395"/>
            </a:xfrm>
            <a:custGeom>
              <a:avLst/>
              <a:gdLst/>
              <a:ahLst/>
              <a:cxnLst/>
              <a:rect l="l" t="t" r="r" b="b"/>
              <a:pathLst>
                <a:path w="1489" h="358" extrusionOk="0">
                  <a:moveTo>
                    <a:pt x="179" y="0"/>
                  </a:moveTo>
                  <a:cubicBezTo>
                    <a:pt x="83" y="0"/>
                    <a:pt x="0" y="72"/>
                    <a:pt x="0" y="179"/>
                  </a:cubicBezTo>
                  <a:cubicBezTo>
                    <a:pt x="0" y="286"/>
                    <a:pt x="83" y="357"/>
                    <a:pt x="179" y="357"/>
                  </a:cubicBezTo>
                  <a:lnTo>
                    <a:pt x="1310" y="357"/>
                  </a:lnTo>
                  <a:cubicBezTo>
                    <a:pt x="1417" y="357"/>
                    <a:pt x="1488" y="286"/>
                    <a:pt x="1488" y="179"/>
                  </a:cubicBezTo>
                  <a:cubicBezTo>
                    <a:pt x="1488" y="72"/>
                    <a:pt x="1405" y="0"/>
                    <a:pt x="131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25" name="Google Shape;15225;p69"/>
            <p:cNvSpPr/>
            <p:nvPr/>
          </p:nvSpPr>
          <p:spPr>
            <a:xfrm>
              <a:off x="6292646" y="1798563"/>
              <a:ext cx="47395" cy="11395"/>
            </a:xfrm>
            <a:custGeom>
              <a:avLst/>
              <a:gdLst/>
              <a:ahLst/>
              <a:cxnLst/>
              <a:rect l="l" t="t" r="r" b="b"/>
              <a:pathLst>
                <a:path w="1489" h="358" extrusionOk="0">
                  <a:moveTo>
                    <a:pt x="179" y="0"/>
                  </a:moveTo>
                  <a:cubicBezTo>
                    <a:pt x="72" y="0"/>
                    <a:pt x="0" y="72"/>
                    <a:pt x="0" y="179"/>
                  </a:cubicBezTo>
                  <a:cubicBezTo>
                    <a:pt x="0" y="286"/>
                    <a:pt x="72" y="357"/>
                    <a:pt x="179" y="357"/>
                  </a:cubicBezTo>
                  <a:lnTo>
                    <a:pt x="1310" y="357"/>
                  </a:lnTo>
                  <a:cubicBezTo>
                    <a:pt x="1405" y="357"/>
                    <a:pt x="1489" y="286"/>
                    <a:pt x="1489" y="179"/>
                  </a:cubicBezTo>
                  <a:cubicBezTo>
                    <a:pt x="1489" y="72"/>
                    <a:pt x="1405" y="0"/>
                    <a:pt x="131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26" name="Google Shape;15226;p69"/>
            <p:cNvSpPr/>
            <p:nvPr/>
          </p:nvSpPr>
          <p:spPr>
            <a:xfrm>
              <a:off x="6376391" y="1798563"/>
              <a:ext cx="47395" cy="11395"/>
            </a:xfrm>
            <a:custGeom>
              <a:avLst/>
              <a:gdLst/>
              <a:ahLst/>
              <a:cxnLst/>
              <a:rect l="l" t="t" r="r" b="b"/>
              <a:pathLst>
                <a:path w="1489" h="358" extrusionOk="0">
                  <a:moveTo>
                    <a:pt x="179" y="0"/>
                  </a:moveTo>
                  <a:cubicBezTo>
                    <a:pt x="72" y="0"/>
                    <a:pt x="1" y="72"/>
                    <a:pt x="1" y="179"/>
                  </a:cubicBezTo>
                  <a:cubicBezTo>
                    <a:pt x="1" y="286"/>
                    <a:pt x="72" y="357"/>
                    <a:pt x="179" y="357"/>
                  </a:cubicBezTo>
                  <a:lnTo>
                    <a:pt x="1310" y="357"/>
                  </a:lnTo>
                  <a:cubicBezTo>
                    <a:pt x="1417" y="357"/>
                    <a:pt x="1489" y="286"/>
                    <a:pt x="1489" y="179"/>
                  </a:cubicBezTo>
                  <a:cubicBezTo>
                    <a:pt x="1489" y="72"/>
                    <a:pt x="1417" y="0"/>
                    <a:pt x="131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27" name="Google Shape;15227;p69"/>
            <p:cNvSpPr/>
            <p:nvPr/>
          </p:nvSpPr>
          <p:spPr>
            <a:xfrm>
              <a:off x="6207756" y="1690723"/>
              <a:ext cx="48923" cy="35108"/>
            </a:xfrm>
            <a:custGeom>
              <a:avLst/>
              <a:gdLst/>
              <a:ahLst/>
              <a:cxnLst/>
              <a:rect l="l" t="t" r="r" b="b"/>
              <a:pathLst>
                <a:path w="1537" h="1103" extrusionOk="0">
                  <a:moveTo>
                    <a:pt x="1328" y="1"/>
                  </a:moveTo>
                  <a:cubicBezTo>
                    <a:pt x="1283" y="1"/>
                    <a:pt x="1239" y="19"/>
                    <a:pt x="1203" y="55"/>
                  </a:cubicBezTo>
                  <a:lnTo>
                    <a:pt x="584" y="686"/>
                  </a:lnTo>
                  <a:lnTo>
                    <a:pt x="322" y="436"/>
                  </a:lnTo>
                  <a:cubicBezTo>
                    <a:pt x="286" y="394"/>
                    <a:pt x="241" y="373"/>
                    <a:pt x="197" y="373"/>
                  </a:cubicBezTo>
                  <a:cubicBezTo>
                    <a:pt x="152" y="373"/>
                    <a:pt x="107" y="394"/>
                    <a:pt x="72" y="436"/>
                  </a:cubicBezTo>
                  <a:cubicBezTo>
                    <a:pt x="0" y="507"/>
                    <a:pt x="0" y="614"/>
                    <a:pt x="72" y="686"/>
                  </a:cubicBezTo>
                  <a:lnTo>
                    <a:pt x="441" y="1055"/>
                  </a:lnTo>
                  <a:cubicBezTo>
                    <a:pt x="477" y="1078"/>
                    <a:pt x="512" y="1102"/>
                    <a:pt x="560" y="1102"/>
                  </a:cubicBezTo>
                  <a:cubicBezTo>
                    <a:pt x="607" y="1102"/>
                    <a:pt x="655" y="1078"/>
                    <a:pt x="679" y="1055"/>
                  </a:cubicBezTo>
                  <a:lnTo>
                    <a:pt x="1441" y="293"/>
                  </a:lnTo>
                  <a:cubicBezTo>
                    <a:pt x="1536" y="233"/>
                    <a:pt x="1536" y="138"/>
                    <a:pt x="1453" y="55"/>
                  </a:cubicBezTo>
                  <a:cubicBezTo>
                    <a:pt x="1417" y="19"/>
                    <a:pt x="1372" y="1"/>
                    <a:pt x="132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28" name="Google Shape;15228;p69"/>
            <p:cNvSpPr/>
            <p:nvPr/>
          </p:nvSpPr>
          <p:spPr>
            <a:xfrm>
              <a:off x="6376009" y="1690723"/>
              <a:ext cx="48159" cy="35108"/>
            </a:xfrm>
            <a:custGeom>
              <a:avLst/>
              <a:gdLst/>
              <a:ahLst/>
              <a:cxnLst/>
              <a:rect l="l" t="t" r="r" b="b"/>
              <a:pathLst>
                <a:path w="1513" h="1103" extrusionOk="0">
                  <a:moveTo>
                    <a:pt x="1328" y="1"/>
                  </a:moveTo>
                  <a:cubicBezTo>
                    <a:pt x="1284" y="1"/>
                    <a:pt x="1239" y="19"/>
                    <a:pt x="1203" y="55"/>
                  </a:cubicBezTo>
                  <a:lnTo>
                    <a:pt x="572" y="686"/>
                  </a:lnTo>
                  <a:lnTo>
                    <a:pt x="322" y="436"/>
                  </a:lnTo>
                  <a:cubicBezTo>
                    <a:pt x="286" y="394"/>
                    <a:pt x="242" y="373"/>
                    <a:pt x="197" y="373"/>
                  </a:cubicBezTo>
                  <a:cubicBezTo>
                    <a:pt x="152" y="373"/>
                    <a:pt x="108" y="394"/>
                    <a:pt x="72" y="436"/>
                  </a:cubicBezTo>
                  <a:cubicBezTo>
                    <a:pt x="1" y="507"/>
                    <a:pt x="1" y="614"/>
                    <a:pt x="72" y="686"/>
                  </a:cubicBezTo>
                  <a:lnTo>
                    <a:pt x="441" y="1055"/>
                  </a:lnTo>
                  <a:cubicBezTo>
                    <a:pt x="477" y="1078"/>
                    <a:pt x="513" y="1102"/>
                    <a:pt x="560" y="1102"/>
                  </a:cubicBezTo>
                  <a:cubicBezTo>
                    <a:pt x="608" y="1102"/>
                    <a:pt x="644" y="1078"/>
                    <a:pt x="679" y="1055"/>
                  </a:cubicBezTo>
                  <a:lnTo>
                    <a:pt x="1441" y="293"/>
                  </a:lnTo>
                  <a:cubicBezTo>
                    <a:pt x="1513" y="233"/>
                    <a:pt x="1513" y="138"/>
                    <a:pt x="1453" y="55"/>
                  </a:cubicBezTo>
                  <a:cubicBezTo>
                    <a:pt x="1417" y="19"/>
                    <a:pt x="1373" y="1"/>
                    <a:pt x="132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29" name="Google Shape;15229;p69"/>
            <p:cNvSpPr/>
            <p:nvPr/>
          </p:nvSpPr>
          <p:spPr>
            <a:xfrm>
              <a:off x="6291500" y="1738595"/>
              <a:ext cx="48923" cy="34981"/>
            </a:xfrm>
            <a:custGeom>
              <a:avLst/>
              <a:gdLst/>
              <a:ahLst/>
              <a:cxnLst/>
              <a:rect l="l" t="t" r="r" b="b"/>
              <a:pathLst>
                <a:path w="1537" h="1099" extrusionOk="0">
                  <a:moveTo>
                    <a:pt x="1334" y="0"/>
                  </a:moveTo>
                  <a:cubicBezTo>
                    <a:pt x="1289" y="0"/>
                    <a:pt x="1245" y="21"/>
                    <a:pt x="1203" y="63"/>
                  </a:cubicBezTo>
                  <a:lnTo>
                    <a:pt x="584" y="682"/>
                  </a:lnTo>
                  <a:lnTo>
                    <a:pt x="322" y="432"/>
                  </a:lnTo>
                  <a:cubicBezTo>
                    <a:pt x="286" y="396"/>
                    <a:pt x="242" y="378"/>
                    <a:pt x="197" y="378"/>
                  </a:cubicBezTo>
                  <a:cubicBezTo>
                    <a:pt x="152" y="378"/>
                    <a:pt x="108" y="396"/>
                    <a:pt x="72" y="432"/>
                  </a:cubicBezTo>
                  <a:cubicBezTo>
                    <a:pt x="1" y="503"/>
                    <a:pt x="1" y="610"/>
                    <a:pt x="72" y="682"/>
                  </a:cubicBezTo>
                  <a:lnTo>
                    <a:pt x="441" y="1051"/>
                  </a:lnTo>
                  <a:cubicBezTo>
                    <a:pt x="477" y="1087"/>
                    <a:pt x="524" y="1098"/>
                    <a:pt x="560" y="1098"/>
                  </a:cubicBezTo>
                  <a:cubicBezTo>
                    <a:pt x="608" y="1098"/>
                    <a:pt x="655" y="1087"/>
                    <a:pt x="679" y="1051"/>
                  </a:cubicBezTo>
                  <a:lnTo>
                    <a:pt x="1441" y="301"/>
                  </a:lnTo>
                  <a:cubicBezTo>
                    <a:pt x="1536" y="241"/>
                    <a:pt x="1536" y="134"/>
                    <a:pt x="1465" y="63"/>
                  </a:cubicBezTo>
                  <a:cubicBezTo>
                    <a:pt x="1423" y="21"/>
                    <a:pt x="1379" y="0"/>
                    <a:pt x="133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30" name="Google Shape;15230;p69"/>
            <p:cNvSpPr/>
            <p:nvPr/>
          </p:nvSpPr>
          <p:spPr>
            <a:xfrm>
              <a:off x="6123629" y="1786627"/>
              <a:ext cx="48891" cy="34695"/>
            </a:xfrm>
            <a:custGeom>
              <a:avLst/>
              <a:gdLst/>
              <a:ahLst/>
              <a:cxnLst/>
              <a:rect l="l" t="t" r="r" b="b"/>
              <a:pathLst>
                <a:path w="1536" h="1090" extrusionOk="0">
                  <a:moveTo>
                    <a:pt x="1340" y="0"/>
                  </a:moveTo>
                  <a:cubicBezTo>
                    <a:pt x="1295" y="0"/>
                    <a:pt x="1250" y="18"/>
                    <a:pt x="1215" y="54"/>
                  </a:cubicBezTo>
                  <a:lnTo>
                    <a:pt x="583" y="673"/>
                  </a:lnTo>
                  <a:lnTo>
                    <a:pt x="333" y="423"/>
                  </a:lnTo>
                  <a:cubicBezTo>
                    <a:pt x="298" y="387"/>
                    <a:pt x="253" y="369"/>
                    <a:pt x="208" y="369"/>
                  </a:cubicBezTo>
                  <a:cubicBezTo>
                    <a:pt x="164" y="369"/>
                    <a:pt x="119" y="387"/>
                    <a:pt x="83" y="423"/>
                  </a:cubicBezTo>
                  <a:cubicBezTo>
                    <a:pt x="0" y="494"/>
                    <a:pt x="0" y="601"/>
                    <a:pt x="83" y="673"/>
                  </a:cubicBezTo>
                  <a:lnTo>
                    <a:pt x="453" y="1042"/>
                  </a:lnTo>
                  <a:cubicBezTo>
                    <a:pt x="476" y="1078"/>
                    <a:pt x="524" y="1090"/>
                    <a:pt x="572" y="1090"/>
                  </a:cubicBezTo>
                  <a:cubicBezTo>
                    <a:pt x="619" y="1090"/>
                    <a:pt x="655" y="1078"/>
                    <a:pt x="691" y="1042"/>
                  </a:cubicBezTo>
                  <a:lnTo>
                    <a:pt x="1453" y="292"/>
                  </a:lnTo>
                  <a:cubicBezTo>
                    <a:pt x="1536" y="232"/>
                    <a:pt x="1536" y="125"/>
                    <a:pt x="1465" y="54"/>
                  </a:cubicBezTo>
                  <a:cubicBezTo>
                    <a:pt x="1429" y="18"/>
                    <a:pt x="1384" y="0"/>
                    <a:pt x="134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31" name="Google Shape;15231;p69"/>
            <p:cNvSpPr/>
            <p:nvPr/>
          </p:nvSpPr>
          <p:spPr>
            <a:xfrm>
              <a:off x="6291500" y="1642978"/>
              <a:ext cx="48923" cy="34727"/>
            </a:xfrm>
            <a:custGeom>
              <a:avLst/>
              <a:gdLst/>
              <a:ahLst/>
              <a:cxnLst/>
              <a:rect l="l" t="t" r="r" b="b"/>
              <a:pathLst>
                <a:path w="1537" h="1091" extrusionOk="0">
                  <a:moveTo>
                    <a:pt x="1334" y="1"/>
                  </a:moveTo>
                  <a:cubicBezTo>
                    <a:pt x="1289" y="1"/>
                    <a:pt x="1245" y="19"/>
                    <a:pt x="1203" y="54"/>
                  </a:cubicBezTo>
                  <a:lnTo>
                    <a:pt x="584" y="673"/>
                  </a:lnTo>
                  <a:lnTo>
                    <a:pt x="322" y="423"/>
                  </a:lnTo>
                  <a:cubicBezTo>
                    <a:pt x="286" y="388"/>
                    <a:pt x="242" y="370"/>
                    <a:pt x="197" y="370"/>
                  </a:cubicBezTo>
                  <a:cubicBezTo>
                    <a:pt x="152" y="370"/>
                    <a:pt x="108" y="388"/>
                    <a:pt x="72" y="423"/>
                  </a:cubicBezTo>
                  <a:cubicBezTo>
                    <a:pt x="1" y="495"/>
                    <a:pt x="1" y="602"/>
                    <a:pt x="72" y="673"/>
                  </a:cubicBezTo>
                  <a:lnTo>
                    <a:pt x="441" y="1054"/>
                  </a:lnTo>
                  <a:cubicBezTo>
                    <a:pt x="477" y="1078"/>
                    <a:pt x="524" y="1090"/>
                    <a:pt x="560" y="1090"/>
                  </a:cubicBezTo>
                  <a:cubicBezTo>
                    <a:pt x="608" y="1090"/>
                    <a:pt x="655" y="1078"/>
                    <a:pt x="679" y="1054"/>
                  </a:cubicBezTo>
                  <a:lnTo>
                    <a:pt x="1441" y="292"/>
                  </a:lnTo>
                  <a:cubicBezTo>
                    <a:pt x="1536" y="233"/>
                    <a:pt x="1536" y="114"/>
                    <a:pt x="1465" y="54"/>
                  </a:cubicBezTo>
                  <a:cubicBezTo>
                    <a:pt x="1423" y="19"/>
                    <a:pt x="1379" y="1"/>
                    <a:pt x="133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32" name="Google Shape;15232;p69"/>
          <p:cNvGrpSpPr/>
          <p:nvPr/>
        </p:nvGrpSpPr>
        <p:grpSpPr>
          <a:xfrm>
            <a:off x="6558300" y="1614393"/>
            <a:ext cx="382788" cy="328613"/>
            <a:chOff x="6558300" y="1538193"/>
            <a:chExt cx="382788" cy="328613"/>
          </a:xfrm>
        </p:grpSpPr>
        <p:sp>
          <p:nvSpPr>
            <p:cNvPr id="15233" name="Google Shape;15233;p69"/>
            <p:cNvSpPr/>
            <p:nvPr/>
          </p:nvSpPr>
          <p:spPr>
            <a:xfrm>
              <a:off x="6558300" y="1538193"/>
              <a:ext cx="382788" cy="328613"/>
            </a:xfrm>
            <a:custGeom>
              <a:avLst/>
              <a:gdLst/>
              <a:ahLst/>
              <a:cxnLst/>
              <a:rect l="l" t="t" r="r" b="b"/>
              <a:pathLst>
                <a:path w="12026" h="10324" extrusionOk="0">
                  <a:moveTo>
                    <a:pt x="6859" y="358"/>
                  </a:moveTo>
                  <a:cubicBezTo>
                    <a:pt x="7037" y="358"/>
                    <a:pt x="7204" y="477"/>
                    <a:pt x="7228" y="656"/>
                  </a:cubicBezTo>
                  <a:lnTo>
                    <a:pt x="7454" y="1691"/>
                  </a:lnTo>
                  <a:lnTo>
                    <a:pt x="4513" y="1691"/>
                  </a:lnTo>
                  <a:lnTo>
                    <a:pt x="4763" y="656"/>
                  </a:lnTo>
                  <a:cubicBezTo>
                    <a:pt x="4811" y="477"/>
                    <a:pt x="4954" y="358"/>
                    <a:pt x="5132" y="358"/>
                  </a:cubicBezTo>
                  <a:close/>
                  <a:moveTo>
                    <a:pt x="2822" y="2037"/>
                  </a:moveTo>
                  <a:lnTo>
                    <a:pt x="2822" y="5835"/>
                  </a:lnTo>
                  <a:lnTo>
                    <a:pt x="2429" y="5835"/>
                  </a:lnTo>
                  <a:lnTo>
                    <a:pt x="2429" y="2037"/>
                  </a:lnTo>
                  <a:close/>
                  <a:moveTo>
                    <a:pt x="9597" y="2037"/>
                  </a:moveTo>
                  <a:lnTo>
                    <a:pt x="9597" y="5835"/>
                  </a:lnTo>
                  <a:lnTo>
                    <a:pt x="9192" y="5835"/>
                  </a:lnTo>
                  <a:lnTo>
                    <a:pt x="9192" y="2037"/>
                  </a:lnTo>
                  <a:close/>
                  <a:moveTo>
                    <a:pt x="8835" y="2037"/>
                  </a:moveTo>
                  <a:lnTo>
                    <a:pt x="8835" y="5835"/>
                  </a:lnTo>
                  <a:lnTo>
                    <a:pt x="8823" y="5835"/>
                  </a:lnTo>
                  <a:cubicBezTo>
                    <a:pt x="8621" y="5835"/>
                    <a:pt x="8466" y="6001"/>
                    <a:pt x="8466" y="6192"/>
                  </a:cubicBezTo>
                  <a:lnTo>
                    <a:pt x="8466" y="6573"/>
                  </a:lnTo>
                  <a:lnTo>
                    <a:pt x="3561" y="6573"/>
                  </a:lnTo>
                  <a:lnTo>
                    <a:pt x="3561" y="6192"/>
                  </a:lnTo>
                  <a:cubicBezTo>
                    <a:pt x="3561" y="5978"/>
                    <a:pt x="3394" y="5835"/>
                    <a:pt x="3203" y="5835"/>
                  </a:cubicBezTo>
                  <a:lnTo>
                    <a:pt x="3180" y="5835"/>
                  </a:lnTo>
                  <a:lnTo>
                    <a:pt x="3180" y="2037"/>
                  </a:lnTo>
                  <a:close/>
                  <a:moveTo>
                    <a:pt x="2084" y="2037"/>
                  </a:moveTo>
                  <a:lnTo>
                    <a:pt x="2084" y="5835"/>
                  </a:lnTo>
                  <a:lnTo>
                    <a:pt x="2072" y="5835"/>
                  </a:lnTo>
                  <a:cubicBezTo>
                    <a:pt x="1858" y="5835"/>
                    <a:pt x="1715" y="6001"/>
                    <a:pt x="1715" y="6192"/>
                  </a:cubicBezTo>
                  <a:lnTo>
                    <a:pt x="1715" y="6573"/>
                  </a:lnTo>
                  <a:lnTo>
                    <a:pt x="1691" y="6573"/>
                  </a:lnTo>
                  <a:cubicBezTo>
                    <a:pt x="1677" y="6573"/>
                    <a:pt x="1663" y="6574"/>
                    <a:pt x="1648" y="6574"/>
                  </a:cubicBezTo>
                  <a:cubicBezTo>
                    <a:pt x="930" y="6574"/>
                    <a:pt x="358" y="5987"/>
                    <a:pt x="358" y="5251"/>
                  </a:cubicBezTo>
                  <a:lnTo>
                    <a:pt x="358" y="2620"/>
                  </a:lnTo>
                  <a:cubicBezTo>
                    <a:pt x="358" y="2299"/>
                    <a:pt x="608" y="2037"/>
                    <a:pt x="941" y="2037"/>
                  </a:cubicBezTo>
                  <a:close/>
                  <a:moveTo>
                    <a:pt x="11097" y="2049"/>
                  </a:moveTo>
                  <a:cubicBezTo>
                    <a:pt x="11419" y="2049"/>
                    <a:pt x="11681" y="2299"/>
                    <a:pt x="11681" y="2632"/>
                  </a:cubicBezTo>
                  <a:lnTo>
                    <a:pt x="11681" y="5263"/>
                  </a:lnTo>
                  <a:cubicBezTo>
                    <a:pt x="11669" y="6001"/>
                    <a:pt x="11073" y="6597"/>
                    <a:pt x="10347" y="6597"/>
                  </a:cubicBezTo>
                  <a:lnTo>
                    <a:pt x="10323" y="6204"/>
                  </a:lnTo>
                  <a:cubicBezTo>
                    <a:pt x="10323" y="6001"/>
                    <a:pt x="10168" y="5847"/>
                    <a:pt x="9966" y="5847"/>
                  </a:cubicBezTo>
                  <a:lnTo>
                    <a:pt x="9954" y="5847"/>
                  </a:lnTo>
                  <a:lnTo>
                    <a:pt x="9954" y="2049"/>
                  </a:lnTo>
                  <a:close/>
                  <a:moveTo>
                    <a:pt x="3180" y="6192"/>
                  </a:moveTo>
                  <a:cubicBezTo>
                    <a:pt x="3180" y="6192"/>
                    <a:pt x="3203" y="6192"/>
                    <a:pt x="3203" y="6204"/>
                  </a:cubicBezTo>
                  <a:lnTo>
                    <a:pt x="3203" y="7144"/>
                  </a:lnTo>
                  <a:cubicBezTo>
                    <a:pt x="3203" y="7144"/>
                    <a:pt x="3203" y="7156"/>
                    <a:pt x="3180" y="7156"/>
                  </a:cubicBezTo>
                  <a:lnTo>
                    <a:pt x="2048" y="7156"/>
                  </a:lnTo>
                  <a:cubicBezTo>
                    <a:pt x="2048" y="7156"/>
                    <a:pt x="2037" y="7156"/>
                    <a:pt x="2037" y="7144"/>
                  </a:cubicBezTo>
                  <a:lnTo>
                    <a:pt x="2037" y="6204"/>
                  </a:lnTo>
                  <a:cubicBezTo>
                    <a:pt x="2037" y="6204"/>
                    <a:pt x="2037" y="6192"/>
                    <a:pt x="2048" y="6192"/>
                  </a:cubicBezTo>
                  <a:lnTo>
                    <a:pt x="2441" y="6192"/>
                  </a:lnTo>
                  <a:lnTo>
                    <a:pt x="2441" y="6573"/>
                  </a:lnTo>
                  <a:cubicBezTo>
                    <a:pt x="2441" y="6668"/>
                    <a:pt x="2525" y="6752"/>
                    <a:pt x="2620" y="6752"/>
                  </a:cubicBezTo>
                  <a:cubicBezTo>
                    <a:pt x="2727" y="6752"/>
                    <a:pt x="2799" y="6680"/>
                    <a:pt x="2799" y="6573"/>
                  </a:cubicBezTo>
                  <a:lnTo>
                    <a:pt x="2799" y="6192"/>
                  </a:lnTo>
                  <a:close/>
                  <a:moveTo>
                    <a:pt x="9966" y="6192"/>
                  </a:moveTo>
                  <a:cubicBezTo>
                    <a:pt x="9966" y="6192"/>
                    <a:pt x="9978" y="6192"/>
                    <a:pt x="9978" y="6204"/>
                  </a:cubicBezTo>
                  <a:lnTo>
                    <a:pt x="9990" y="7144"/>
                  </a:lnTo>
                  <a:lnTo>
                    <a:pt x="8835" y="7156"/>
                  </a:lnTo>
                  <a:cubicBezTo>
                    <a:pt x="8835" y="7156"/>
                    <a:pt x="8823" y="7156"/>
                    <a:pt x="8823" y="7144"/>
                  </a:cubicBezTo>
                  <a:lnTo>
                    <a:pt x="8823" y="6204"/>
                  </a:lnTo>
                  <a:cubicBezTo>
                    <a:pt x="8823" y="6204"/>
                    <a:pt x="8823" y="6192"/>
                    <a:pt x="8835" y="6192"/>
                  </a:cubicBezTo>
                  <a:lnTo>
                    <a:pt x="9228" y="6192"/>
                  </a:lnTo>
                  <a:lnTo>
                    <a:pt x="9228" y="6573"/>
                  </a:lnTo>
                  <a:cubicBezTo>
                    <a:pt x="9228" y="6680"/>
                    <a:pt x="9299" y="6752"/>
                    <a:pt x="9406" y="6752"/>
                  </a:cubicBezTo>
                  <a:cubicBezTo>
                    <a:pt x="9514" y="6752"/>
                    <a:pt x="9585" y="6680"/>
                    <a:pt x="9585" y="6573"/>
                  </a:cubicBezTo>
                  <a:lnTo>
                    <a:pt x="9585" y="6192"/>
                  </a:lnTo>
                  <a:close/>
                  <a:moveTo>
                    <a:pt x="727" y="6632"/>
                  </a:moveTo>
                  <a:cubicBezTo>
                    <a:pt x="989" y="6823"/>
                    <a:pt x="1322" y="6930"/>
                    <a:pt x="1679" y="6930"/>
                  </a:cubicBezTo>
                  <a:lnTo>
                    <a:pt x="1691" y="6930"/>
                  </a:lnTo>
                  <a:lnTo>
                    <a:pt x="1691" y="7121"/>
                  </a:lnTo>
                  <a:cubicBezTo>
                    <a:pt x="1691" y="7335"/>
                    <a:pt x="1858" y="7478"/>
                    <a:pt x="2048" y="7478"/>
                  </a:cubicBezTo>
                  <a:lnTo>
                    <a:pt x="2810" y="7478"/>
                  </a:lnTo>
                  <a:lnTo>
                    <a:pt x="2810" y="9966"/>
                  </a:lnTo>
                  <a:lnTo>
                    <a:pt x="2429" y="9966"/>
                  </a:lnTo>
                  <a:lnTo>
                    <a:pt x="2429" y="8085"/>
                  </a:lnTo>
                  <a:cubicBezTo>
                    <a:pt x="2429" y="7978"/>
                    <a:pt x="2346" y="7906"/>
                    <a:pt x="2239" y="7906"/>
                  </a:cubicBezTo>
                  <a:cubicBezTo>
                    <a:pt x="2144" y="7906"/>
                    <a:pt x="2060" y="7978"/>
                    <a:pt x="2060" y="8085"/>
                  </a:cubicBezTo>
                  <a:lnTo>
                    <a:pt x="2060" y="9966"/>
                  </a:lnTo>
                  <a:lnTo>
                    <a:pt x="1108" y="9966"/>
                  </a:lnTo>
                  <a:cubicBezTo>
                    <a:pt x="905" y="9966"/>
                    <a:pt x="727" y="9788"/>
                    <a:pt x="727" y="9585"/>
                  </a:cubicBezTo>
                  <a:lnTo>
                    <a:pt x="727" y="6632"/>
                  </a:lnTo>
                  <a:close/>
                  <a:moveTo>
                    <a:pt x="8466" y="6942"/>
                  </a:moveTo>
                  <a:lnTo>
                    <a:pt x="8466" y="7144"/>
                  </a:lnTo>
                  <a:cubicBezTo>
                    <a:pt x="8466" y="7347"/>
                    <a:pt x="8633" y="7502"/>
                    <a:pt x="8823" y="7502"/>
                  </a:cubicBezTo>
                  <a:lnTo>
                    <a:pt x="9585" y="7502"/>
                  </a:lnTo>
                  <a:lnTo>
                    <a:pt x="9597" y="9966"/>
                  </a:lnTo>
                  <a:lnTo>
                    <a:pt x="9192" y="9966"/>
                  </a:lnTo>
                  <a:lnTo>
                    <a:pt x="9192" y="8085"/>
                  </a:lnTo>
                  <a:cubicBezTo>
                    <a:pt x="9192" y="7978"/>
                    <a:pt x="9121" y="7906"/>
                    <a:pt x="9014" y="7906"/>
                  </a:cubicBezTo>
                  <a:cubicBezTo>
                    <a:pt x="8906" y="7906"/>
                    <a:pt x="8835" y="7978"/>
                    <a:pt x="8835" y="8085"/>
                  </a:cubicBezTo>
                  <a:lnTo>
                    <a:pt x="8835" y="9966"/>
                  </a:lnTo>
                  <a:lnTo>
                    <a:pt x="3168" y="9966"/>
                  </a:lnTo>
                  <a:lnTo>
                    <a:pt x="3168" y="7502"/>
                  </a:lnTo>
                  <a:lnTo>
                    <a:pt x="3180" y="7502"/>
                  </a:lnTo>
                  <a:cubicBezTo>
                    <a:pt x="3394" y="7502"/>
                    <a:pt x="3537" y="7335"/>
                    <a:pt x="3537" y="7144"/>
                  </a:cubicBezTo>
                  <a:lnTo>
                    <a:pt x="3537" y="6942"/>
                  </a:lnTo>
                  <a:close/>
                  <a:moveTo>
                    <a:pt x="11300" y="6656"/>
                  </a:moveTo>
                  <a:lnTo>
                    <a:pt x="11300" y="9585"/>
                  </a:lnTo>
                  <a:cubicBezTo>
                    <a:pt x="11300" y="9788"/>
                    <a:pt x="11121" y="9966"/>
                    <a:pt x="10907" y="9966"/>
                  </a:cubicBezTo>
                  <a:lnTo>
                    <a:pt x="9954" y="9966"/>
                  </a:lnTo>
                  <a:lnTo>
                    <a:pt x="9954" y="7502"/>
                  </a:lnTo>
                  <a:lnTo>
                    <a:pt x="9966" y="7502"/>
                  </a:lnTo>
                  <a:cubicBezTo>
                    <a:pt x="10180" y="7502"/>
                    <a:pt x="10323" y="7335"/>
                    <a:pt x="10323" y="7144"/>
                  </a:cubicBezTo>
                  <a:lnTo>
                    <a:pt x="10323" y="6954"/>
                  </a:lnTo>
                  <a:lnTo>
                    <a:pt x="10347" y="6954"/>
                  </a:lnTo>
                  <a:cubicBezTo>
                    <a:pt x="10704" y="6954"/>
                    <a:pt x="11026" y="6847"/>
                    <a:pt x="11300" y="6656"/>
                  </a:cubicBezTo>
                  <a:close/>
                  <a:moveTo>
                    <a:pt x="5144" y="1"/>
                  </a:moveTo>
                  <a:cubicBezTo>
                    <a:pt x="4787" y="1"/>
                    <a:pt x="4489" y="239"/>
                    <a:pt x="4418" y="584"/>
                  </a:cubicBezTo>
                  <a:lnTo>
                    <a:pt x="4168" y="1691"/>
                  </a:lnTo>
                  <a:lnTo>
                    <a:pt x="917" y="1691"/>
                  </a:lnTo>
                  <a:cubicBezTo>
                    <a:pt x="417" y="1691"/>
                    <a:pt x="1" y="2108"/>
                    <a:pt x="1" y="2620"/>
                  </a:cubicBezTo>
                  <a:lnTo>
                    <a:pt x="1" y="5251"/>
                  </a:lnTo>
                  <a:cubicBezTo>
                    <a:pt x="1" y="5656"/>
                    <a:pt x="132" y="6025"/>
                    <a:pt x="370" y="6311"/>
                  </a:cubicBezTo>
                  <a:lnTo>
                    <a:pt x="370" y="9585"/>
                  </a:lnTo>
                  <a:cubicBezTo>
                    <a:pt x="370" y="9990"/>
                    <a:pt x="703" y="10323"/>
                    <a:pt x="1120" y="10323"/>
                  </a:cubicBezTo>
                  <a:lnTo>
                    <a:pt x="10907" y="10323"/>
                  </a:lnTo>
                  <a:cubicBezTo>
                    <a:pt x="11311" y="10323"/>
                    <a:pt x="11657" y="10002"/>
                    <a:pt x="11657" y="9585"/>
                  </a:cubicBezTo>
                  <a:lnTo>
                    <a:pt x="11657" y="6311"/>
                  </a:lnTo>
                  <a:cubicBezTo>
                    <a:pt x="11883" y="6025"/>
                    <a:pt x="12026" y="5656"/>
                    <a:pt x="12026" y="5251"/>
                  </a:cubicBezTo>
                  <a:lnTo>
                    <a:pt x="12026" y="2620"/>
                  </a:lnTo>
                  <a:cubicBezTo>
                    <a:pt x="12026" y="2108"/>
                    <a:pt x="11609" y="1691"/>
                    <a:pt x="11097" y="1691"/>
                  </a:cubicBezTo>
                  <a:lnTo>
                    <a:pt x="7859" y="1691"/>
                  </a:lnTo>
                  <a:lnTo>
                    <a:pt x="7609" y="584"/>
                  </a:lnTo>
                  <a:cubicBezTo>
                    <a:pt x="7525" y="239"/>
                    <a:pt x="7228" y="1"/>
                    <a:pt x="687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34" name="Google Shape;15234;p69"/>
            <p:cNvSpPr/>
            <p:nvPr/>
          </p:nvSpPr>
          <p:spPr>
            <a:xfrm>
              <a:off x="6714426" y="1699635"/>
              <a:ext cx="70917" cy="34536"/>
            </a:xfrm>
            <a:custGeom>
              <a:avLst/>
              <a:gdLst/>
              <a:ahLst/>
              <a:cxnLst/>
              <a:rect l="l" t="t" r="r" b="b"/>
              <a:pathLst>
                <a:path w="2228" h="1085" extrusionOk="0">
                  <a:moveTo>
                    <a:pt x="358" y="1"/>
                  </a:moveTo>
                  <a:cubicBezTo>
                    <a:pt x="156" y="1"/>
                    <a:pt x="1" y="167"/>
                    <a:pt x="1" y="358"/>
                  </a:cubicBezTo>
                  <a:lnTo>
                    <a:pt x="1" y="727"/>
                  </a:lnTo>
                  <a:cubicBezTo>
                    <a:pt x="1" y="941"/>
                    <a:pt x="168" y="1084"/>
                    <a:pt x="358" y="1084"/>
                  </a:cubicBezTo>
                  <a:lnTo>
                    <a:pt x="1870" y="1084"/>
                  </a:lnTo>
                  <a:cubicBezTo>
                    <a:pt x="2073" y="1084"/>
                    <a:pt x="2227" y="918"/>
                    <a:pt x="2227" y="727"/>
                  </a:cubicBezTo>
                  <a:lnTo>
                    <a:pt x="2227" y="358"/>
                  </a:lnTo>
                  <a:cubicBezTo>
                    <a:pt x="2227" y="167"/>
                    <a:pt x="2061" y="1"/>
                    <a:pt x="1870" y="1"/>
                  </a:cubicBezTo>
                  <a:lnTo>
                    <a:pt x="1668" y="1"/>
                  </a:lnTo>
                  <a:cubicBezTo>
                    <a:pt x="1573" y="1"/>
                    <a:pt x="1489" y="72"/>
                    <a:pt x="1489" y="179"/>
                  </a:cubicBezTo>
                  <a:cubicBezTo>
                    <a:pt x="1489" y="287"/>
                    <a:pt x="1573" y="358"/>
                    <a:pt x="1668" y="358"/>
                  </a:cubicBezTo>
                  <a:lnTo>
                    <a:pt x="1870" y="358"/>
                  </a:lnTo>
                  <a:cubicBezTo>
                    <a:pt x="1870" y="358"/>
                    <a:pt x="1882" y="358"/>
                    <a:pt x="1882" y="370"/>
                  </a:cubicBezTo>
                  <a:lnTo>
                    <a:pt x="1882" y="751"/>
                  </a:lnTo>
                  <a:cubicBezTo>
                    <a:pt x="1882" y="751"/>
                    <a:pt x="1882" y="763"/>
                    <a:pt x="1870" y="763"/>
                  </a:cubicBezTo>
                  <a:lnTo>
                    <a:pt x="358" y="763"/>
                  </a:lnTo>
                  <a:cubicBezTo>
                    <a:pt x="358" y="763"/>
                    <a:pt x="346" y="763"/>
                    <a:pt x="346" y="751"/>
                  </a:cubicBezTo>
                  <a:lnTo>
                    <a:pt x="346" y="370"/>
                  </a:lnTo>
                  <a:cubicBezTo>
                    <a:pt x="346" y="370"/>
                    <a:pt x="346" y="358"/>
                    <a:pt x="358" y="358"/>
                  </a:cubicBezTo>
                  <a:lnTo>
                    <a:pt x="930" y="358"/>
                  </a:lnTo>
                  <a:cubicBezTo>
                    <a:pt x="1037" y="358"/>
                    <a:pt x="1108" y="287"/>
                    <a:pt x="1108" y="179"/>
                  </a:cubicBezTo>
                  <a:cubicBezTo>
                    <a:pt x="1108" y="72"/>
                    <a:pt x="1037" y="1"/>
                    <a:pt x="9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35" name="Google Shape;15235;p69"/>
          <p:cNvGrpSpPr/>
          <p:nvPr/>
        </p:nvGrpSpPr>
        <p:grpSpPr>
          <a:xfrm>
            <a:off x="5194002" y="1587497"/>
            <a:ext cx="259605" cy="346024"/>
            <a:chOff x="5194002" y="1511297"/>
            <a:chExt cx="259605" cy="346024"/>
          </a:xfrm>
        </p:grpSpPr>
        <p:sp>
          <p:nvSpPr>
            <p:cNvPr id="15236" name="Google Shape;15236;p69"/>
            <p:cNvSpPr/>
            <p:nvPr/>
          </p:nvSpPr>
          <p:spPr>
            <a:xfrm>
              <a:off x="5216729" y="1543636"/>
              <a:ext cx="169431" cy="159436"/>
            </a:xfrm>
            <a:custGeom>
              <a:avLst/>
              <a:gdLst/>
              <a:ahLst/>
              <a:cxnLst/>
              <a:rect l="l" t="t" r="r" b="b"/>
              <a:pathLst>
                <a:path w="5323" h="5009" extrusionOk="0">
                  <a:moveTo>
                    <a:pt x="3353" y="0"/>
                  </a:moveTo>
                  <a:cubicBezTo>
                    <a:pt x="2568" y="0"/>
                    <a:pt x="1788" y="303"/>
                    <a:pt x="1203" y="901"/>
                  </a:cubicBezTo>
                  <a:cubicBezTo>
                    <a:pt x="96" y="1997"/>
                    <a:pt x="0" y="3747"/>
                    <a:pt x="965" y="4949"/>
                  </a:cubicBezTo>
                  <a:cubicBezTo>
                    <a:pt x="1001" y="4997"/>
                    <a:pt x="1036" y="5009"/>
                    <a:pt x="1084" y="5009"/>
                  </a:cubicBezTo>
                  <a:cubicBezTo>
                    <a:pt x="1120" y="5009"/>
                    <a:pt x="1155" y="4985"/>
                    <a:pt x="1191" y="4973"/>
                  </a:cubicBezTo>
                  <a:cubicBezTo>
                    <a:pt x="1262" y="4914"/>
                    <a:pt x="1262" y="4830"/>
                    <a:pt x="1215" y="4759"/>
                  </a:cubicBezTo>
                  <a:cubicBezTo>
                    <a:pt x="358" y="3664"/>
                    <a:pt x="441" y="2104"/>
                    <a:pt x="1429" y="1127"/>
                  </a:cubicBezTo>
                  <a:cubicBezTo>
                    <a:pt x="1957" y="594"/>
                    <a:pt x="2658" y="324"/>
                    <a:pt x="3362" y="324"/>
                  </a:cubicBezTo>
                  <a:cubicBezTo>
                    <a:pt x="3961" y="324"/>
                    <a:pt x="4562" y="519"/>
                    <a:pt x="5061" y="913"/>
                  </a:cubicBezTo>
                  <a:cubicBezTo>
                    <a:pt x="5091" y="939"/>
                    <a:pt x="5127" y="951"/>
                    <a:pt x="5162" y="951"/>
                  </a:cubicBezTo>
                  <a:cubicBezTo>
                    <a:pt x="5208" y="951"/>
                    <a:pt x="5253" y="930"/>
                    <a:pt x="5287" y="889"/>
                  </a:cubicBezTo>
                  <a:cubicBezTo>
                    <a:pt x="5323" y="806"/>
                    <a:pt x="5311" y="711"/>
                    <a:pt x="5251" y="663"/>
                  </a:cubicBezTo>
                  <a:cubicBezTo>
                    <a:pt x="4693" y="220"/>
                    <a:pt x="4021" y="0"/>
                    <a:pt x="335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37" name="Google Shape;15237;p69"/>
            <p:cNvSpPr/>
            <p:nvPr/>
          </p:nvSpPr>
          <p:spPr>
            <a:xfrm>
              <a:off x="5194002" y="1511297"/>
              <a:ext cx="259605" cy="346024"/>
            </a:xfrm>
            <a:custGeom>
              <a:avLst/>
              <a:gdLst/>
              <a:ahLst/>
              <a:cxnLst/>
              <a:rect l="l" t="t" r="r" b="b"/>
              <a:pathLst>
                <a:path w="8156" h="10871" extrusionOk="0">
                  <a:moveTo>
                    <a:pt x="4060" y="322"/>
                  </a:moveTo>
                  <a:cubicBezTo>
                    <a:pt x="6132" y="322"/>
                    <a:pt x="7822" y="2001"/>
                    <a:pt x="7822" y="4084"/>
                  </a:cubicBezTo>
                  <a:cubicBezTo>
                    <a:pt x="7822" y="4977"/>
                    <a:pt x="7632" y="5894"/>
                    <a:pt x="7227" y="6763"/>
                  </a:cubicBezTo>
                  <a:cubicBezTo>
                    <a:pt x="6918" y="7466"/>
                    <a:pt x="6477" y="8168"/>
                    <a:pt x="5906" y="8823"/>
                  </a:cubicBezTo>
                  <a:cubicBezTo>
                    <a:pt x="5120" y="9740"/>
                    <a:pt x="4310" y="10335"/>
                    <a:pt x="4060" y="10537"/>
                  </a:cubicBezTo>
                  <a:cubicBezTo>
                    <a:pt x="3810" y="10359"/>
                    <a:pt x="3000" y="9763"/>
                    <a:pt x="2215" y="8835"/>
                  </a:cubicBezTo>
                  <a:cubicBezTo>
                    <a:pt x="1643" y="8180"/>
                    <a:pt x="1203" y="7477"/>
                    <a:pt x="893" y="6787"/>
                  </a:cubicBezTo>
                  <a:cubicBezTo>
                    <a:pt x="488" y="5906"/>
                    <a:pt x="298" y="5001"/>
                    <a:pt x="298" y="4084"/>
                  </a:cubicBezTo>
                  <a:cubicBezTo>
                    <a:pt x="298" y="2024"/>
                    <a:pt x="1976" y="322"/>
                    <a:pt x="4060" y="322"/>
                  </a:cubicBezTo>
                  <a:close/>
                  <a:moveTo>
                    <a:pt x="4072" y="0"/>
                  </a:moveTo>
                  <a:cubicBezTo>
                    <a:pt x="1834" y="0"/>
                    <a:pt x="0" y="1822"/>
                    <a:pt x="0" y="4072"/>
                  </a:cubicBezTo>
                  <a:cubicBezTo>
                    <a:pt x="0" y="5025"/>
                    <a:pt x="202" y="5977"/>
                    <a:pt x="619" y="6894"/>
                  </a:cubicBezTo>
                  <a:cubicBezTo>
                    <a:pt x="953" y="7632"/>
                    <a:pt x="1405" y="8359"/>
                    <a:pt x="1988" y="9025"/>
                  </a:cubicBezTo>
                  <a:cubicBezTo>
                    <a:pt x="2977" y="10192"/>
                    <a:pt x="3941" y="10835"/>
                    <a:pt x="3989" y="10847"/>
                  </a:cubicBezTo>
                  <a:cubicBezTo>
                    <a:pt x="4012" y="10859"/>
                    <a:pt x="4048" y="10871"/>
                    <a:pt x="4072" y="10871"/>
                  </a:cubicBezTo>
                  <a:cubicBezTo>
                    <a:pt x="4108" y="10871"/>
                    <a:pt x="4132" y="10859"/>
                    <a:pt x="4167" y="10847"/>
                  </a:cubicBezTo>
                  <a:cubicBezTo>
                    <a:pt x="4203" y="10811"/>
                    <a:pt x="5179" y="10168"/>
                    <a:pt x="6156" y="9025"/>
                  </a:cubicBezTo>
                  <a:cubicBezTo>
                    <a:pt x="6739" y="8347"/>
                    <a:pt x="7203" y="7632"/>
                    <a:pt x="7525" y="6894"/>
                  </a:cubicBezTo>
                  <a:cubicBezTo>
                    <a:pt x="7942" y="5977"/>
                    <a:pt x="8156" y="5025"/>
                    <a:pt x="8156" y="4072"/>
                  </a:cubicBezTo>
                  <a:cubicBezTo>
                    <a:pt x="8156" y="1822"/>
                    <a:pt x="6322" y="0"/>
                    <a:pt x="407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38" name="Google Shape;15238;p69"/>
            <p:cNvSpPr/>
            <p:nvPr/>
          </p:nvSpPr>
          <p:spPr>
            <a:xfrm>
              <a:off x="5296304" y="1607105"/>
              <a:ext cx="55002" cy="17156"/>
            </a:xfrm>
            <a:custGeom>
              <a:avLst/>
              <a:gdLst/>
              <a:ahLst/>
              <a:cxnLst/>
              <a:rect l="l" t="t" r="r" b="b"/>
              <a:pathLst>
                <a:path w="1728" h="539" extrusionOk="0">
                  <a:moveTo>
                    <a:pt x="629" y="0"/>
                  </a:moveTo>
                  <a:cubicBezTo>
                    <a:pt x="478" y="0"/>
                    <a:pt x="312" y="15"/>
                    <a:pt x="132" y="50"/>
                  </a:cubicBezTo>
                  <a:cubicBezTo>
                    <a:pt x="60" y="62"/>
                    <a:pt x="1" y="122"/>
                    <a:pt x="1" y="217"/>
                  </a:cubicBezTo>
                  <a:lnTo>
                    <a:pt x="1" y="384"/>
                  </a:lnTo>
                  <a:cubicBezTo>
                    <a:pt x="1" y="467"/>
                    <a:pt x="72" y="538"/>
                    <a:pt x="156" y="538"/>
                  </a:cubicBezTo>
                  <a:cubicBezTo>
                    <a:pt x="251" y="538"/>
                    <a:pt x="322" y="467"/>
                    <a:pt x="322" y="384"/>
                  </a:cubicBezTo>
                  <a:lnTo>
                    <a:pt x="322" y="348"/>
                  </a:lnTo>
                  <a:cubicBezTo>
                    <a:pt x="437" y="332"/>
                    <a:pt x="543" y="325"/>
                    <a:pt x="640" y="325"/>
                  </a:cubicBezTo>
                  <a:cubicBezTo>
                    <a:pt x="833" y="325"/>
                    <a:pt x="989" y="352"/>
                    <a:pt x="1108" y="384"/>
                  </a:cubicBezTo>
                  <a:cubicBezTo>
                    <a:pt x="1322" y="443"/>
                    <a:pt x="1441" y="515"/>
                    <a:pt x="1441" y="515"/>
                  </a:cubicBezTo>
                  <a:cubicBezTo>
                    <a:pt x="1465" y="527"/>
                    <a:pt x="1501" y="538"/>
                    <a:pt x="1525" y="538"/>
                  </a:cubicBezTo>
                  <a:cubicBezTo>
                    <a:pt x="1572" y="538"/>
                    <a:pt x="1632" y="515"/>
                    <a:pt x="1668" y="467"/>
                  </a:cubicBezTo>
                  <a:cubicBezTo>
                    <a:pt x="1727" y="396"/>
                    <a:pt x="1691" y="300"/>
                    <a:pt x="1620" y="241"/>
                  </a:cubicBezTo>
                  <a:cubicBezTo>
                    <a:pt x="1591" y="231"/>
                    <a:pt x="1235" y="0"/>
                    <a:pt x="62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39" name="Google Shape;15239;p69"/>
            <p:cNvSpPr/>
            <p:nvPr/>
          </p:nvSpPr>
          <p:spPr>
            <a:xfrm>
              <a:off x="5260686" y="1576103"/>
              <a:ext cx="169813" cy="162970"/>
            </a:xfrm>
            <a:custGeom>
              <a:avLst/>
              <a:gdLst/>
              <a:ahLst/>
              <a:cxnLst/>
              <a:rect l="l" t="t" r="r" b="b"/>
              <a:pathLst>
                <a:path w="5335" h="5120" extrusionOk="0">
                  <a:moveTo>
                    <a:pt x="3191" y="322"/>
                  </a:moveTo>
                  <a:lnTo>
                    <a:pt x="3191" y="1108"/>
                  </a:lnTo>
                  <a:cubicBezTo>
                    <a:pt x="3191" y="1250"/>
                    <a:pt x="3156" y="1381"/>
                    <a:pt x="3096" y="1501"/>
                  </a:cubicBezTo>
                  <a:lnTo>
                    <a:pt x="3037" y="1620"/>
                  </a:lnTo>
                  <a:cubicBezTo>
                    <a:pt x="3025" y="1631"/>
                    <a:pt x="3025" y="1667"/>
                    <a:pt x="3025" y="1691"/>
                  </a:cubicBezTo>
                  <a:lnTo>
                    <a:pt x="3025" y="2036"/>
                  </a:lnTo>
                  <a:cubicBezTo>
                    <a:pt x="3025" y="2322"/>
                    <a:pt x="2918" y="2584"/>
                    <a:pt x="2715" y="2786"/>
                  </a:cubicBezTo>
                  <a:cubicBezTo>
                    <a:pt x="2501" y="2977"/>
                    <a:pt x="2239" y="3084"/>
                    <a:pt x="1953" y="3084"/>
                  </a:cubicBezTo>
                  <a:cubicBezTo>
                    <a:pt x="1382" y="3048"/>
                    <a:pt x="941" y="2572"/>
                    <a:pt x="941" y="1989"/>
                  </a:cubicBezTo>
                  <a:lnTo>
                    <a:pt x="941" y="1691"/>
                  </a:lnTo>
                  <a:cubicBezTo>
                    <a:pt x="941" y="1667"/>
                    <a:pt x="941" y="1655"/>
                    <a:pt x="929" y="1620"/>
                  </a:cubicBezTo>
                  <a:lnTo>
                    <a:pt x="870" y="1501"/>
                  </a:lnTo>
                  <a:cubicBezTo>
                    <a:pt x="798" y="1381"/>
                    <a:pt x="774" y="1250"/>
                    <a:pt x="774" y="1108"/>
                  </a:cubicBezTo>
                  <a:cubicBezTo>
                    <a:pt x="774" y="679"/>
                    <a:pt x="1132" y="322"/>
                    <a:pt x="1560" y="322"/>
                  </a:cubicBezTo>
                  <a:close/>
                  <a:moveTo>
                    <a:pt x="2489" y="3286"/>
                  </a:moveTo>
                  <a:lnTo>
                    <a:pt x="2489" y="3513"/>
                  </a:lnTo>
                  <a:cubicBezTo>
                    <a:pt x="2489" y="3560"/>
                    <a:pt x="2489" y="3596"/>
                    <a:pt x="2501" y="3644"/>
                  </a:cubicBezTo>
                  <a:lnTo>
                    <a:pt x="1965" y="4048"/>
                  </a:lnTo>
                  <a:lnTo>
                    <a:pt x="1429" y="3644"/>
                  </a:lnTo>
                  <a:cubicBezTo>
                    <a:pt x="1441" y="3596"/>
                    <a:pt x="1441" y="3548"/>
                    <a:pt x="1441" y="3513"/>
                  </a:cubicBezTo>
                  <a:lnTo>
                    <a:pt x="1441" y="3286"/>
                  </a:lnTo>
                  <a:cubicBezTo>
                    <a:pt x="1596" y="3346"/>
                    <a:pt x="1751" y="3394"/>
                    <a:pt x="1917" y="3394"/>
                  </a:cubicBezTo>
                  <a:lnTo>
                    <a:pt x="1965" y="3394"/>
                  </a:lnTo>
                  <a:cubicBezTo>
                    <a:pt x="2144" y="3394"/>
                    <a:pt x="2322" y="3358"/>
                    <a:pt x="2489" y="3286"/>
                  </a:cubicBezTo>
                  <a:close/>
                  <a:moveTo>
                    <a:pt x="1251" y="3917"/>
                  </a:moveTo>
                  <a:lnTo>
                    <a:pt x="1822" y="4346"/>
                  </a:lnTo>
                  <a:lnTo>
                    <a:pt x="1822" y="4775"/>
                  </a:lnTo>
                  <a:cubicBezTo>
                    <a:pt x="1322" y="4751"/>
                    <a:pt x="834" y="4584"/>
                    <a:pt x="405" y="4287"/>
                  </a:cubicBezTo>
                  <a:cubicBezTo>
                    <a:pt x="429" y="4251"/>
                    <a:pt x="477" y="4227"/>
                    <a:pt x="513" y="4215"/>
                  </a:cubicBezTo>
                  <a:lnTo>
                    <a:pt x="1132" y="3965"/>
                  </a:lnTo>
                  <a:cubicBezTo>
                    <a:pt x="1179" y="3953"/>
                    <a:pt x="1227" y="3929"/>
                    <a:pt x="1251" y="3917"/>
                  </a:cubicBezTo>
                  <a:close/>
                  <a:moveTo>
                    <a:pt x="2691" y="3894"/>
                  </a:moveTo>
                  <a:cubicBezTo>
                    <a:pt x="2727" y="3929"/>
                    <a:pt x="2775" y="3941"/>
                    <a:pt x="2810" y="3953"/>
                  </a:cubicBezTo>
                  <a:lnTo>
                    <a:pt x="3572" y="4239"/>
                  </a:lnTo>
                  <a:cubicBezTo>
                    <a:pt x="3144" y="4572"/>
                    <a:pt x="2656" y="4751"/>
                    <a:pt x="2132" y="4775"/>
                  </a:cubicBezTo>
                  <a:lnTo>
                    <a:pt x="2132" y="4334"/>
                  </a:lnTo>
                  <a:lnTo>
                    <a:pt x="2691" y="3894"/>
                  </a:lnTo>
                  <a:close/>
                  <a:moveTo>
                    <a:pt x="1572" y="0"/>
                  </a:moveTo>
                  <a:cubicBezTo>
                    <a:pt x="965" y="0"/>
                    <a:pt x="465" y="488"/>
                    <a:pt x="465" y="1108"/>
                  </a:cubicBezTo>
                  <a:cubicBezTo>
                    <a:pt x="465" y="1286"/>
                    <a:pt x="501" y="1489"/>
                    <a:pt x="584" y="1655"/>
                  </a:cubicBezTo>
                  <a:lnTo>
                    <a:pt x="620" y="1739"/>
                  </a:lnTo>
                  <a:lnTo>
                    <a:pt x="620" y="1989"/>
                  </a:lnTo>
                  <a:cubicBezTo>
                    <a:pt x="620" y="2429"/>
                    <a:pt x="822" y="2822"/>
                    <a:pt x="1132" y="3096"/>
                  </a:cubicBezTo>
                  <a:lnTo>
                    <a:pt x="1132" y="3525"/>
                  </a:lnTo>
                  <a:cubicBezTo>
                    <a:pt x="1132" y="3596"/>
                    <a:pt x="1084" y="3667"/>
                    <a:pt x="1013" y="3691"/>
                  </a:cubicBezTo>
                  <a:lnTo>
                    <a:pt x="382" y="3929"/>
                  </a:lnTo>
                  <a:cubicBezTo>
                    <a:pt x="227" y="3989"/>
                    <a:pt x="84" y="4108"/>
                    <a:pt x="24" y="4275"/>
                  </a:cubicBezTo>
                  <a:cubicBezTo>
                    <a:pt x="1" y="4334"/>
                    <a:pt x="12" y="4418"/>
                    <a:pt x="72" y="4465"/>
                  </a:cubicBezTo>
                  <a:cubicBezTo>
                    <a:pt x="620" y="4906"/>
                    <a:pt x="1298" y="5120"/>
                    <a:pt x="1965" y="5120"/>
                  </a:cubicBezTo>
                  <a:cubicBezTo>
                    <a:pt x="2751" y="5120"/>
                    <a:pt x="3525" y="4822"/>
                    <a:pt x="4120" y="4227"/>
                  </a:cubicBezTo>
                  <a:cubicBezTo>
                    <a:pt x="5227" y="3108"/>
                    <a:pt x="5335" y="1370"/>
                    <a:pt x="4370" y="143"/>
                  </a:cubicBezTo>
                  <a:cubicBezTo>
                    <a:pt x="4337" y="104"/>
                    <a:pt x="4297" y="86"/>
                    <a:pt x="4256" y="86"/>
                  </a:cubicBezTo>
                  <a:cubicBezTo>
                    <a:pt x="4222" y="86"/>
                    <a:pt x="4188" y="98"/>
                    <a:pt x="4156" y="119"/>
                  </a:cubicBezTo>
                  <a:cubicBezTo>
                    <a:pt x="4072" y="179"/>
                    <a:pt x="4072" y="262"/>
                    <a:pt x="4120" y="346"/>
                  </a:cubicBezTo>
                  <a:cubicBezTo>
                    <a:pt x="4989" y="1429"/>
                    <a:pt x="4894" y="2989"/>
                    <a:pt x="3918" y="3965"/>
                  </a:cubicBezTo>
                  <a:lnTo>
                    <a:pt x="3858" y="4025"/>
                  </a:lnTo>
                  <a:cubicBezTo>
                    <a:pt x="3822" y="4013"/>
                    <a:pt x="3775" y="3989"/>
                    <a:pt x="3751" y="3989"/>
                  </a:cubicBezTo>
                  <a:lnTo>
                    <a:pt x="2941" y="3691"/>
                  </a:lnTo>
                  <a:cubicBezTo>
                    <a:pt x="2870" y="3656"/>
                    <a:pt x="2822" y="3596"/>
                    <a:pt x="2822" y="3525"/>
                  </a:cubicBezTo>
                  <a:lnTo>
                    <a:pt x="2822" y="3120"/>
                  </a:lnTo>
                  <a:cubicBezTo>
                    <a:pt x="2858" y="3096"/>
                    <a:pt x="2906" y="3060"/>
                    <a:pt x="2929" y="3036"/>
                  </a:cubicBezTo>
                  <a:cubicBezTo>
                    <a:pt x="3203" y="2774"/>
                    <a:pt x="3346" y="2441"/>
                    <a:pt x="3346" y="2060"/>
                  </a:cubicBezTo>
                  <a:lnTo>
                    <a:pt x="3346" y="1762"/>
                  </a:lnTo>
                  <a:lnTo>
                    <a:pt x="3394" y="1679"/>
                  </a:lnTo>
                  <a:cubicBezTo>
                    <a:pt x="3465" y="1512"/>
                    <a:pt x="3513" y="1334"/>
                    <a:pt x="3513" y="1143"/>
                  </a:cubicBezTo>
                  <a:lnTo>
                    <a:pt x="3513" y="167"/>
                  </a:lnTo>
                  <a:cubicBezTo>
                    <a:pt x="3513" y="72"/>
                    <a:pt x="3441" y="0"/>
                    <a:pt x="334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40" name="Google Shape;15240;p69"/>
          <p:cNvGrpSpPr/>
          <p:nvPr/>
        </p:nvGrpSpPr>
        <p:grpSpPr>
          <a:xfrm>
            <a:off x="1394741" y="1588261"/>
            <a:ext cx="252444" cy="351722"/>
            <a:chOff x="1394741" y="1512061"/>
            <a:chExt cx="252444" cy="351722"/>
          </a:xfrm>
        </p:grpSpPr>
        <p:sp>
          <p:nvSpPr>
            <p:cNvPr id="15241" name="Google Shape;15241;p69"/>
            <p:cNvSpPr/>
            <p:nvPr/>
          </p:nvSpPr>
          <p:spPr>
            <a:xfrm>
              <a:off x="1394741" y="1512061"/>
              <a:ext cx="252444" cy="351722"/>
            </a:xfrm>
            <a:custGeom>
              <a:avLst/>
              <a:gdLst/>
              <a:ahLst/>
              <a:cxnLst/>
              <a:rect l="l" t="t" r="r" b="b"/>
              <a:pathLst>
                <a:path w="7931" h="11050" extrusionOk="0">
                  <a:moveTo>
                    <a:pt x="3942" y="334"/>
                  </a:moveTo>
                  <a:cubicBezTo>
                    <a:pt x="4132" y="334"/>
                    <a:pt x="4299" y="429"/>
                    <a:pt x="4406" y="595"/>
                  </a:cubicBezTo>
                  <a:cubicBezTo>
                    <a:pt x="4430" y="643"/>
                    <a:pt x="4490" y="667"/>
                    <a:pt x="4537" y="667"/>
                  </a:cubicBezTo>
                  <a:lnTo>
                    <a:pt x="5144" y="667"/>
                  </a:lnTo>
                  <a:cubicBezTo>
                    <a:pt x="5252" y="667"/>
                    <a:pt x="5323" y="762"/>
                    <a:pt x="5323" y="846"/>
                  </a:cubicBezTo>
                  <a:lnTo>
                    <a:pt x="5323" y="1381"/>
                  </a:lnTo>
                  <a:lnTo>
                    <a:pt x="2549" y="1381"/>
                  </a:lnTo>
                  <a:lnTo>
                    <a:pt x="2549" y="846"/>
                  </a:lnTo>
                  <a:lnTo>
                    <a:pt x="2561" y="846"/>
                  </a:lnTo>
                  <a:cubicBezTo>
                    <a:pt x="2561" y="750"/>
                    <a:pt x="2644" y="667"/>
                    <a:pt x="2739" y="667"/>
                  </a:cubicBezTo>
                  <a:lnTo>
                    <a:pt x="3347" y="667"/>
                  </a:lnTo>
                  <a:cubicBezTo>
                    <a:pt x="3406" y="667"/>
                    <a:pt x="3454" y="643"/>
                    <a:pt x="3478" y="595"/>
                  </a:cubicBezTo>
                  <a:cubicBezTo>
                    <a:pt x="3573" y="429"/>
                    <a:pt x="3751" y="334"/>
                    <a:pt x="3942" y="334"/>
                  </a:cubicBezTo>
                  <a:close/>
                  <a:moveTo>
                    <a:pt x="7228" y="1000"/>
                  </a:moveTo>
                  <a:cubicBezTo>
                    <a:pt x="7430" y="1000"/>
                    <a:pt x="7585" y="1167"/>
                    <a:pt x="7585" y="1357"/>
                  </a:cubicBezTo>
                  <a:lnTo>
                    <a:pt x="7585" y="10347"/>
                  </a:lnTo>
                  <a:cubicBezTo>
                    <a:pt x="7585" y="10537"/>
                    <a:pt x="7430" y="10704"/>
                    <a:pt x="7228" y="10704"/>
                  </a:cubicBezTo>
                  <a:lnTo>
                    <a:pt x="668" y="10704"/>
                  </a:lnTo>
                  <a:cubicBezTo>
                    <a:pt x="477" y="10704"/>
                    <a:pt x="310" y="10537"/>
                    <a:pt x="310" y="10347"/>
                  </a:cubicBezTo>
                  <a:lnTo>
                    <a:pt x="310" y="1357"/>
                  </a:lnTo>
                  <a:cubicBezTo>
                    <a:pt x="310" y="1155"/>
                    <a:pt x="477" y="1000"/>
                    <a:pt x="668" y="1000"/>
                  </a:cubicBezTo>
                  <a:lnTo>
                    <a:pt x="2227" y="1000"/>
                  </a:lnTo>
                  <a:lnTo>
                    <a:pt x="2227" y="1536"/>
                  </a:lnTo>
                  <a:cubicBezTo>
                    <a:pt x="2227" y="1619"/>
                    <a:pt x="2311" y="1703"/>
                    <a:pt x="2394" y="1703"/>
                  </a:cubicBezTo>
                  <a:lnTo>
                    <a:pt x="5502" y="1703"/>
                  </a:lnTo>
                  <a:cubicBezTo>
                    <a:pt x="5597" y="1703"/>
                    <a:pt x="5668" y="1619"/>
                    <a:pt x="5668" y="1536"/>
                  </a:cubicBezTo>
                  <a:lnTo>
                    <a:pt x="5668" y="1000"/>
                  </a:lnTo>
                  <a:close/>
                  <a:moveTo>
                    <a:pt x="3954" y="0"/>
                  </a:moveTo>
                  <a:cubicBezTo>
                    <a:pt x="3692" y="0"/>
                    <a:pt x="3442" y="131"/>
                    <a:pt x="3275" y="345"/>
                  </a:cubicBezTo>
                  <a:lnTo>
                    <a:pt x="2751" y="345"/>
                  </a:lnTo>
                  <a:cubicBezTo>
                    <a:pt x="2525" y="345"/>
                    <a:pt x="2335" y="488"/>
                    <a:pt x="2275" y="691"/>
                  </a:cubicBezTo>
                  <a:lnTo>
                    <a:pt x="680" y="691"/>
                  </a:lnTo>
                  <a:cubicBezTo>
                    <a:pt x="310" y="691"/>
                    <a:pt x="1" y="988"/>
                    <a:pt x="1" y="1369"/>
                  </a:cubicBezTo>
                  <a:lnTo>
                    <a:pt x="1" y="10359"/>
                  </a:lnTo>
                  <a:cubicBezTo>
                    <a:pt x="1" y="10728"/>
                    <a:pt x="299" y="11049"/>
                    <a:pt x="680" y="11049"/>
                  </a:cubicBezTo>
                  <a:lnTo>
                    <a:pt x="7252" y="11049"/>
                  </a:lnTo>
                  <a:cubicBezTo>
                    <a:pt x="7621" y="11049"/>
                    <a:pt x="7930" y="10751"/>
                    <a:pt x="7930" y="10359"/>
                  </a:cubicBezTo>
                  <a:lnTo>
                    <a:pt x="7930" y="1369"/>
                  </a:lnTo>
                  <a:cubicBezTo>
                    <a:pt x="7919" y="1000"/>
                    <a:pt x="7609" y="691"/>
                    <a:pt x="7228" y="691"/>
                  </a:cubicBezTo>
                  <a:lnTo>
                    <a:pt x="5644" y="691"/>
                  </a:lnTo>
                  <a:cubicBezTo>
                    <a:pt x="5561" y="488"/>
                    <a:pt x="5383" y="345"/>
                    <a:pt x="5168" y="345"/>
                  </a:cubicBezTo>
                  <a:lnTo>
                    <a:pt x="4644" y="345"/>
                  </a:lnTo>
                  <a:cubicBezTo>
                    <a:pt x="4478" y="131"/>
                    <a:pt x="4228" y="0"/>
                    <a:pt x="39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42" name="Google Shape;15242;p69"/>
            <p:cNvSpPr/>
            <p:nvPr/>
          </p:nvSpPr>
          <p:spPr>
            <a:xfrm>
              <a:off x="1515282" y="1534024"/>
              <a:ext cx="10631" cy="10281"/>
            </a:xfrm>
            <a:custGeom>
              <a:avLst/>
              <a:gdLst/>
              <a:ahLst/>
              <a:cxnLst/>
              <a:rect l="l" t="t" r="r" b="b"/>
              <a:pathLst>
                <a:path w="334" h="323" extrusionOk="0">
                  <a:moveTo>
                    <a:pt x="167" y="1"/>
                  </a:moveTo>
                  <a:cubicBezTo>
                    <a:pt x="83" y="1"/>
                    <a:pt x="0" y="72"/>
                    <a:pt x="0" y="156"/>
                  </a:cubicBezTo>
                  <a:cubicBezTo>
                    <a:pt x="0" y="251"/>
                    <a:pt x="83" y="322"/>
                    <a:pt x="167" y="322"/>
                  </a:cubicBezTo>
                  <a:cubicBezTo>
                    <a:pt x="262" y="322"/>
                    <a:pt x="333" y="251"/>
                    <a:pt x="333" y="156"/>
                  </a:cubicBezTo>
                  <a:cubicBezTo>
                    <a:pt x="322" y="72"/>
                    <a:pt x="262"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43" name="Google Shape;15243;p69"/>
            <p:cNvSpPr/>
            <p:nvPr/>
          </p:nvSpPr>
          <p:spPr>
            <a:xfrm>
              <a:off x="1415972" y="1556018"/>
              <a:ext cx="208486" cy="274406"/>
            </a:xfrm>
            <a:custGeom>
              <a:avLst/>
              <a:gdLst/>
              <a:ahLst/>
              <a:cxnLst/>
              <a:rect l="l" t="t" r="r" b="b"/>
              <a:pathLst>
                <a:path w="6550" h="8621" extrusionOk="0">
                  <a:moveTo>
                    <a:pt x="167" y="0"/>
                  </a:moveTo>
                  <a:cubicBezTo>
                    <a:pt x="72" y="0"/>
                    <a:pt x="1" y="84"/>
                    <a:pt x="1" y="167"/>
                  </a:cubicBezTo>
                  <a:lnTo>
                    <a:pt x="1" y="8454"/>
                  </a:lnTo>
                  <a:cubicBezTo>
                    <a:pt x="1" y="8549"/>
                    <a:pt x="72" y="8620"/>
                    <a:pt x="167" y="8620"/>
                  </a:cubicBezTo>
                  <a:lnTo>
                    <a:pt x="6382" y="8620"/>
                  </a:lnTo>
                  <a:cubicBezTo>
                    <a:pt x="6478" y="8620"/>
                    <a:pt x="6549" y="8549"/>
                    <a:pt x="6549" y="8454"/>
                  </a:cubicBezTo>
                  <a:lnTo>
                    <a:pt x="6549" y="167"/>
                  </a:lnTo>
                  <a:cubicBezTo>
                    <a:pt x="6549" y="60"/>
                    <a:pt x="6478" y="0"/>
                    <a:pt x="6382" y="0"/>
                  </a:cubicBezTo>
                  <a:lnTo>
                    <a:pt x="5525" y="0"/>
                  </a:lnTo>
                  <a:cubicBezTo>
                    <a:pt x="5430" y="0"/>
                    <a:pt x="5358" y="84"/>
                    <a:pt x="5358" y="167"/>
                  </a:cubicBezTo>
                  <a:cubicBezTo>
                    <a:pt x="5358" y="262"/>
                    <a:pt x="5430" y="334"/>
                    <a:pt x="5525" y="334"/>
                  </a:cubicBezTo>
                  <a:lnTo>
                    <a:pt x="6228" y="334"/>
                  </a:lnTo>
                  <a:lnTo>
                    <a:pt x="6228" y="8311"/>
                  </a:lnTo>
                  <a:lnTo>
                    <a:pt x="322" y="8311"/>
                  </a:lnTo>
                  <a:lnTo>
                    <a:pt x="322" y="334"/>
                  </a:lnTo>
                  <a:lnTo>
                    <a:pt x="1025" y="334"/>
                  </a:lnTo>
                  <a:cubicBezTo>
                    <a:pt x="1120" y="334"/>
                    <a:pt x="1191" y="262"/>
                    <a:pt x="1191" y="167"/>
                  </a:cubicBezTo>
                  <a:cubicBezTo>
                    <a:pt x="1191" y="84"/>
                    <a:pt x="1120" y="0"/>
                    <a:pt x="102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44" name="Google Shape;15244;p69"/>
            <p:cNvSpPr/>
            <p:nvPr/>
          </p:nvSpPr>
          <p:spPr>
            <a:xfrm>
              <a:off x="1449330" y="1665927"/>
              <a:ext cx="31862" cy="32244"/>
            </a:xfrm>
            <a:custGeom>
              <a:avLst/>
              <a:gdLst/>
              <a:ahLst/>
              <a:cxnLst/>
              <a:rect l="l" t="t" r="r" b="b"/>
              <a:pathLst>
                <a:path w="1001" h="1013" extrusionOk="0">
                  <a:moveTo>
                    <a:pt x="500" y="333"/>
                  </a:moveTo>
                  <a:cubicBezTo>
                    <a:pt x="608" y="333"/>
                    <a:pt x="679" y="417"/>
                    <a:pt x="679" y="512"/>
                  </a:cubicBezTo>
                  <a:cubicBezTo>
                    <a:pt x="679" y="595"/>
                    <a:pt x="608" y="691"/>
                    <a:pt x="500" y="691"/>
                  </a:cubicBezTo>
                  <a:cubicBezTo>
                    <a:pt x="393" y="691"/>
                    <a:pt x="322" y="595"/>
                    <a:pt x="322" y="512"/>
                  </a:cubicBezTo>
                  <a:cubicBezTo>
                    <a:pt x="322" y="417"/>
                    <a:pt x="417" y="333"/>
                    <a:pt x="500" y="333"/>
                  </a:cubicBezTo>
                  <a:close/>
                  <a:moveTo>
                    <a:pt x="500" y="0"/>
                  </a:moveTo>
                  <a:cubicBezTo>
                    <a:pt x="215" y="0"/>
                    <a:pt x="0" y="226"/>
                    <a:pt x="0" y="512"/>
                  </a:cubicBezTo>
                  <a:cubicBezTo>
                    <a:pt x="0" y="786"/>
                    <a:pt x="215" y="1012"/>
                    <a:pt x="500" y="1012"/>
                  </a:cubicBezTo>
                  <a:cubicBezTo>
                    <a:pt x="786" y="1012"/>
                    <a:pt x="1001" y="786"/>
                    <a:pt x="1001" y="512"/>
                  </a:cubicBezTo>
                  <a:cubicBezTo>
                    <a:pt x="1001" y="226"/>
                    <a:pt x="786" y="0"/>
                    <a:pt x="50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45" name="Google Shape;15245;p69"/>
            <p:cNvSpPr/>
            <p:nvPr/>
          </p:nvSpPr>
          <p:spPr>
            <a:xfrm>
              <a:off x="1449330" y="1715168"/>
              <a:ext cx="31862" cy="32244"/>
            </a:xfrm>
            <a:custGeom>
              <a:avLst/>
              <a:gdLst/>
              <a:ahLst/>
              <a:cxnLst/>
              <a:rect l="l" t="t" r="r" b="b"/>
              <a:pathLst>
                <a:path w="1001" h="1013" extrusionOk="0">
                  <a:moveTo>
                    <a:pt x="500" y="346"/>
                  </a:moveTo>
                  <a:cubicBezTo>
                    <a:pt x="608" y="346"/>
                    <a:pt x="679" y="441"/>
                    <a:pt x="679" y="525"/>
                  </a:cubicBezTo>
                  <a:cubicBezTo>
                    <a:pt x="679" y="608"/>
                    <a:pt x="608" y="703"/>
                    <a:pt x="500" y="703"/>
                  </a:cubicBezTo>
                  <a:cubicBezTo>
                    <a:pt x="393" y="703"/>
                    <a:pt x="322" y="608"/>
                    <a:pt x="322" y="525"/>
                  </a:cubicBezTo>
                  <a:cubicBezTo>
                    <a:pt x="322" y="441"/>
                    <a:pt x="417" y="346"/>
                    <a:pt x="500" y="346"/>
                  </a:cubicBezTo>
                  <a:close/>
                  <a:moveTo>
                    <a:pt x="500" y="1"/>
                  </a:moveTo>
                  <a:cubicBezTo>
                    <a:pt x="215" y="1"/>
                    <a:pt x="0" y="227"/>
                    <a:pt x="0" y="513"/>
                  </a:cubicBezTo>
                  <a:cubicBezTo>
                    <a:pt x="0" y="787"/>
                    <a:pt x="215" y="1013"/>
                    <a:pt x="500" y="1013"/>
                  </a:cubicBezTo>
                  <a:cubicBezTo>
                    <a:pt x="786" y="1013"/>
                    <a:pt x="1001" y="787"/>
                    <a:pt x="1001" y="513"/>
                  </a:cubicBezTo>
                  <a:cubicBezTo>
                    <a:pt x="1001" y="227"/>
                    <a:pt x="786" y="1"/>
                    <a:pt x="50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46" name="Google Shape;15246;p69"/>
            <p:cNvSpPr/>
            <p:nvPr/>
          </p:nvSpPr>
          <p:spPr>
            <a:xfrm>
              <a:off x="1449330" y="1765205"/>
              <a:ext cx="31862" cy="31862"/>
            </a:xfrm>
            <a:custGeom>
              <a:avLst/>
              <a:gdLst/>
              <a:ahLst/>
              <a:cxnLst/>
              <a:rect l="l" t="t" r="r" b="b"/>
              <a:pathLst>
                <a:path w="1001" h="1001" extrusionOk="0">
                  <a:moveTo>
                    <a:pt x="500" y="322"/>
                  </a:moveTo>
                  <a:cubicBezTo>
                    <a:pt x="608" y="322"/>
                    <a:pt x="679" y="417"/>
                    <a:pt x="679" y="501"/>
                  </a:cubicBezTo>
                  <a:cubicBezTo>
                    <a:pt x="691" y="608"/>
                    <a:pt x="608" y="679"/>
                    <a:pt x="500" y="679"/>
                  </a:cubicBezTo>
                  <a:cubicBezTo>
                    <a:pt x="393" y="679"/>
                    <a:pt x="322" y="584"/>
                    <a:pt x="322" y="501"/>
                  </a:cubicBezTo>
                  <a:cubicBezTo>
                    <a:pt x="322" y="393"/>
                    <a:pt x="417" y="322"/>
                    <a:pt x="500" y="322"/>
                  </a:cubicBezTo>
                  <a:close/>
                  <a:moveTo>
                    <a:pt x="500" y="1"/>
                  </a:moveTo>
                  <a:cubicBezTo>
                    <a:pt x="215" y="1"/>
                    <a:pt x="0" y="215"/>
                    <a:pt x="0" y="501"/>
                  </a:cubicBezTo>
                  <a:cubicBezTo>
                    <a:pt x="0" y="786"/>
                    <a:pt x="215" y="1001"/>
                    <a:pt x="500" y="1001"/>
                  </a:cubicBezTo>
                  <a:cubicBezTo>
                    <a:pt x="786" y="1001"/>
                    <a:pt x="1001" y="786"/>
                    <a:pt x="1001" y="501"/>
                  </a:cubicBezTo>
                  <a:cubicBezTo>
                    <a:pt x="1001" y="215"/>
                    <a:pt x="786" y="1"/>
                    <a:pt x="50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47" name="Google Shape;15247;p69"/>
            <p:cNvSpPr/>
            <p:nvPr/>
          </p:nvSpPr>
          <p:spPr>
            <a:xfrm>
              <a:off x="1493287" y="1665927"/>
              <a:ext cx="59522" cy="10631"/>
            </a:xfrm>
            <a:custGeom>
              <a:avLst/>
              <a:gdLst/>
              <a:ahLst/>
              <a:cxnLst/>
              <a:rect l="l" t="t" r="r" b="b"/>
              <a:pathLst>
                <a:path w="1870" h="334" extrusionOk="0">
                  <a:moveTo>
                    <a:pt x="167" y="0"/>
                  </a:moveTo>
                  <a:cubicBezTo>
                    <a:pt x="72" y="0"/>
                    <a:pt x="1" y="72"/>
                    <a:pt x="1" y="167"/>
                  </a:cubicBezTo>
                  <a:cubicBezTo>
                    <a:pt x="1" y="262"/>
                    <a:pt x="72" y="333"/>
                    <a:pt x="167" y="333"/>
                  </a:cubicBezTo>
                  <a:lnTo>
                    <a:pt x="1703" y="333"/>
                  </a:lnTo>
                  <a:cubicBezTo>
                    <a:pt x="1798" y="333"/>
                    <a:pt x="1870" y="262"/>
                    <a:pt x="1870" y="167"/>
                  </a:cubicBezTo>
                  <a:cubicBezTo>
                    <a:pt x="1870" y="72"/>
                    <a:pt x="1798" y="0"/>
                    <a:pt x="17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48" name="Google Shape;15248;p69"/>
            <p:cNvSpPr/>
            <p:nvPr/>
          </p:nvSpPr>
          <p:spPr>
            <a:xfrm>
              <a:off x="1493287" y="1687890"/>
              <a:ext cx="98578" cy="10281"/>
            </a:xfrm>
            <a:custGeom>
              <a:avLst/>
              <a:gdLst/>
              <a:ahLst/>
              <a:cxnLst/>
              <a:rect l="l" t="t" r="r" b="b"/>
              <a:pathLst>
                <a:path w="3097" h="323" extrusionOk="0">
                  <a:moveTo>
                    <a:pt x="167" y="1"/>
                  </a:moveTo>
                  <a:cubicBezTo>
                    <a:pt x="72" y="1"/>
                    <a:pt x="1" y="72"/>
                    <a:pt x="1" y="167"/>
                  </a:cubicBezTo>
                  <a:cubicBezTo>
                    <a:pt x="1" y="251"/>
                    <a:pt x="72" y="322"/>
                    <a:pt x="167" y="322"/>
                  </a:cubicBezTo>
                  <a:lnTo>
                    <a:pt x="2929" y="322"/>
                  </a:lnTo>
                  <a:cubicBezTo>
                    <a:pt x="3025" y="322"/>
                    <a:pt x="3096" y="251"/>
                    <a:pt x="3096" y="167"/>
                  </a:cubicBezTo>
                  <a:cubicBezTo>
                    <a:pt x="3096" y="72"/>
                    <a:pt x="3025" y="1"/>
                    <a:pt x="292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49" name="Google Shape;15249;p69"/>
            <p:cNvSpPr/>
            <p:nvPr/>
          </p:nvSpPr>
          <p:spPr>
            <a:xfrm>
              <a:off x="1493287" y="1715168"/>
              <a:ext cx="59522" cy="10663"/>
            </a:xfrm>
            <a:custGeom>
              <a:avLst/>
              <a:gdLst/>
              <a:ahLst/>
              <a:cxnLst/>
              <a:rect l="l" t="t" r="r" b="b"/>
              <a:pathLst>
                <a:path w="1870" h="335" extrusionOk="0">
                  <a:moveTo>
                    <a:pt x="167" y="1"/>
                  </a:moveTo>
                  <a:cubicBezTo>
                    <a:pt x="72" y="1"/>
                    <a:pt x="1" y="84"/>
                    <a:pt x="1" y="168"/>
                  </a:cubicBezTo>
                  <a:cubicBezTo>
                    <a:pt x="1" y="263"/>
                    <a:pt x="72" y="334"/>
                    <a:pt x="167" y="334"/>
                  </a:cubicBezTo>
                  <a:lnTo>
                    <a:pt x="1703" y="334"/>
                  </a:lnTo>
                  <a:cubicBezTo>
                    <a:pt x="1798" y="334"/>
                    <a:pt x="1870" y="263"/>
                    <a:pt x="1870" y="168"/>
                  </a:cubicBezTo>
                  <a:cubicBezTo>
                    <a:pt x="1870" y="84"/>
                    <a:pt x="1798" y="1"/>
                    <a:pt x="170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50" name="Google Shape;15250;p69"/>
            <p:cNvSpPr/>
            <p:nvPr/>
          </p:nvSpPr>
          <p:spPr>
            <a:xfrm>
              <a:off x="1493287" y="1737545"/>
              <a:ext cx="98578" cy="10631"/>
            </a:xfrm>
            <a:custGeom>
              <a:avLst/>
              <a:gdLst/>
              <a:ahLst/>
              <a:cxnLst/>
              <a:rect l="l" t="t" r="r" b="b"/>
              <a:pathLst>
                <a:path w="3097" h="334" extrusionOk="0">
                  <a:moveTo>
                    <a:pt x="167" y="0"/>
                  </a:moveTo>
                  <a:cubicBezTo>
                    <a:pt x="72" y="0"/>
                    <a:pt x="1" y="72"/>
                    <a:pt x="1" y="167"/>
                  </a:cubicBezTo>
                  <a:cubicBezTo>
                    <a:pt x="1" y="250"/>
                    <a:pt x="72" y="334"/>
                    <a:pt x="167" y="334"/>
                  </a:cubicBezTo>
                  <a:lnTo>
                    <a:pt x="2929" y="334"/>
                  </a:lnTo>
                  <a:cubicBezTo>
                    <a:pt x="3025" y="334"/>
                    <a:pt x="3096" y="250"/>
                    <a:pt x="3096" y="167"/>
                  </a:cubicBezTo>
                  <a:cubicBezTo>
                    <a:pt x="3096" y="72"/>
                    <a:pt x="3025" y="0"/>
                    <a:pt x="292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51" name="Google Shape;15251;p69"/>
            <p:cNvSpPr/>
            <p:nvPr/>
          </p:nvSpPr>
          <p:spPr>
            <a:xfrm>
              <a:off x="1493287" y="1765205"/>
              <a:ext cx="59522" cy="10249"/>
            </a:xfrm>
            <a:custGeom>
              <a:avLst/>
              <a:gdLst/>
              <a:ahLst/>
              <a:cxnLst/>
              <a:rect l="l" t="t" r="r" b="b"/>
              <a:pathLst>
                <a:path w="1870" h="322" extrusionOk="0">
                  <a:moveTo>
                    <a:pt x="167" y="1"/>
                  </a:moveTo>
                  <a:cubicBezTo>
                    <a:pt x="72" y="1"/>
                    <a:pt x="1" y="72"/>
                    <a:pt x="1" y="155"/>
                  </a:cubicBezTo>
                  <a:cubicBezTo>
                    <a:pt x="1" y="251"/>
                    <a:pt x="72" y="322"/>
                    <a:pt x="167" y="322"/>
                  </a:cubicBezTo>
                  <a:lnTo>
                    <a:pt x="1703" y="322"/>
                  </a:lnTo>
                  <a:cubicBezTo>
                    <a:pt x="1798" y="322"/>
                    <a:pt x="1870" y="251"/>
                    <a:pt x="1870" y="155"/>
                  </a:cubicBezTo>
                  <a:cubicBezTo>
                    <a:pt x="1870" y="72"/>
                    <a:pt x="1798" y="1"/>
                    <a:pt x="170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52" name="Google Shape;15252;p69"/>
            <p:cNvSpPr/>
            <p:nvPr/>
          </p:nvSpPr>
          <p:spPr>
            <a:xfrm>
              <a:off x="1493287" y="1786818"/>
              <a:ext cx="98578" cy="10631"/>
            </a:xfrm>
            <a:custGeom>
              <a:avLst/>
              <a:gdLst/>
              <a:ahLst/>
              <a:cxnLst/>
              <a:rect l="l" t="t" r="r" b="b"/>
              <a:pathLst>
                <a:path w="3097" h="334" extrusionOk="0">
                  <a:moveTo>
                    <a:pt x="167" y="0"/>
                  </a:moveTo>
                  <a:cubicBezTo>
                    <a:pt x="72" y="0"/>
                    <a:pt x="1" y="72"/>
                    <a:pt x="1" y="167"/>
                  </a:cubicBezTo>
                  <a:cubicBezTo>
                    <a:pt x="1" y="250"/>
                    <a:pt x="72" y="334"/>
                    <a:pt x="167" y="334"/>
                  </a:cubicBezTo>
                  <a:lnTo>
                    <a:pt x="2929" y="334"/>
                  </a:lnTo>
                  <a:cubicBezTo>
                    <a:pt x="3025" y="334"/>
                    <a:pt x="3096" y="250"/>
                    <a:pt x="3096" y="167"/>
                  </a:cubicBezTo>
                  <a:cubicBezTo>
                    <a:pt x="3096" y="72"/>
                    <a:pt x="3025" y="0"/>
                    <a:pt x="292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53" name="Google Shape;15253;p69"/>
            <p:cNvSpPr/>
            <p:nvPr/>
          </p:nvSpPr>
          <p:spPr>
            <a:xfrm>
              <a:off x="1493287" y="1583679"/>
              <a:ext cx="98578" cy="10249"/>
            </a:xfrm>
            <a:custGeom>
              <a:avLst/>
              <a:gdLst/>
              <a:ahLst/>
              <a:cxnLst/>
              <a:rect l="l" t="t" r="r" b="b"/>
              <a:pathLst>
                <a:path w="3097" h="322" extrusionOk="0">
                  <a:moveTo>
                    <a:pt x="167" y="0"/>
                  </a:moveTo>
                  <a:cubicBezTo>
                    <a:pt x="72" y="0"/>
                    <a:pt x="1" y="72"/>
                    <a:pt x="1" y="167"/>
                  </a:cubicBezTo>
                  <a:cubicBezTo>
                    <a:pt x="1" y="250"/>
                    <a:pt x="72" y="322"/>
                    <a:pt x="167" y="322"/>
                  </a:cubicBezTo>
                  <a:lnTo>
                    <a:pt x="2929" y="322"/>
                  </a:lnTo>
                  <a:cubicBezTo>
                    <a:pt x="3025" y="322"/>
                    <a:pt x="3096" y="250"/>
                    <a:pt x="3096" y="167"/>
                  </a:cubicBezTo>
                  <a:cubicBezTo>
                    <a:pt x="3096" y="72"/>
                    <a:pt x="3025" y="0"/>
                    <a:pt x="292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54" name="Google Shape;15254;p69"/>
            <p:cNvSpPr/>
            <p:nvPr/>
          </p:nvSpPr>
          <p:spPr>
            <a:xfrm>
              <a:off x="1449330" y="1632951"/>
              <a:ext cx="142535" cy="10249"/>
            </a:xfrm>
            <a:custGeom>
              <a:avLst/>
              <a:gdLst/>
              <a:ahLst/>
              <a:cxnLst/>
              <a:rect l="l" t="t" r="r" b="b"/>
              <a:pathLst>
                <a:path w="4478" h="322" extrusionOk="0">
                  <a:moveTo>
                    <a:pt x="155" y="0"/>
                  </a:moveTo>
                  <a:cubicBezTo>
                    <a:pt x="72" y="0"/>
                    <a:pt x="0" y="72"/>
                    <a:pt x="0" y="167"/>
                  </a:cubicBezTo>
                  <a:cubicBezTo>
                    <a:pt x="0" y="250"/>
                    <a:pt x="72" y="322"/>
                    <a:pt x="155" y="322"/>
                  </a:cubicBezTo>
                  <a:lnTo>
                    <a:pt x="4310" y="322"/>
                  </a:lnTo>
                  <a:cubicBezTo>
                    <a:pt x="4406" y="322"/>
                    <a:pt x="4477" y="250"/>
                    <a:pt x="4477" y="167"/>
                  </a:cubicBezTo>
                  <a:cubicBezTo>
                    <a:pt x="4477" y="72"/>
                    <a:pt x="4406" y="0"/>
                    <a:pt x="431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55" name="Google Shape;15255;p69"/>
            <p:cNvSpPr/>
            <p:nvPr/>
          </p:nvSpPr>
          <p:spPr>
            <a:xfrm>
              <a:off x="1493287" y="1605291"/>
              <a:ext cx="26928" cy="10631"/>
            </a:xfrm>
            <a:custGeom>
              <a:avLst/>
              <a:gdLst/>
              <a:ahLst/>
              <a:cxnLst/>
              <a:rect l="l" t="t" r="r" b="b"/>
              <a:pathLst>
                <a:path w="846" h="334" extrusionOk="0">
                  <a:moveTo>
                    <a:pt x="167" y="0"/>
                  </a:moveTo>
                  <a:cubicBezTo>
                    <a:pt x="72" y="0"/>
                    <a:pt x="1" y="83"/>
                    <a:pt x="1" y="167"/>
                  </a:cubicBezTo>
                  <a:cubicBezTo>
                    <a:pt x="1" y="262"/>
                    <a:pt x="72" y="333"/>
                    <a:pt x="167" y="333"/>
                  </a:cubicBezTo>
                  <a:lnTo>
                    <a:pt x="679" y="333"/>
                  </a:lnTo>
                  <a:cubicBezTo>
                    <a:pt x="774" y="333"/>
                    <a:pt x="846" y="262"/>
                    <a:pt x="846" y="167"/>
                  </a:cubicBezTo>
                  <a:cubicBezTo>
                    <a:pt x="846" y="83"/>
                    <a:pt x="774" y="0"/>
                    <a:pt x="67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56" name="Google Shape;15256;p69"/>
            <p:cNvSpPr/>
            <p:nvPr/>
          </p:nvSpPr>
          <p:spPr>
            <a:xfrm>
              <a:off x="1531579" y="1605291"/>
              <a:ext cx="26928" cy="10631"/>
            </a:xfrm>
            <a:custGeom>
              <a:avLst/>
              <a:gdLst/>
              <a:ahLst/>
              <a:cxnLst/>
              <a:rect l="l" t="t" r="r" b="b"/>
              <a:pathLst>
                <a:path w="846" h="334" extrusionOk="0">
                  <a:moveTo>
                    <a:pt x="167" y="0"/>
                  </a:moveTo>
                  <a:cubicBezTo>
                    <a:pt x="71" y="0"/>
                    <a:pt x="0" y="83"/>
                    <a:pt x="0" y="167"/>
                  </a:cubicBezTo>
                  <a:cubicBezTo>
                    <a:pt x="0" y="262"/>
                    <a:pt x="71" y="333"/>
                    <a:pt x="167" y="333"/>
                  </a:cubicBezTo>
                  <a:lnTo>
                    <a:pt x="691" y="333"/>
                  </a:lnTo>
                  <a:cubicBezTo>
                    <a:pt x="774" y="333"/>
                    <a:pt x="845" y="262"/>
                    <a:pt x="845" y="167"/>
                  </a:cubicBezTo>
                  <a:cubicBezTo>
                    <a:pt x="845" y="83"/>
                    <a:pt x="774" y="0"/>
                    <a:pt x="6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57" name="Google Shape;15257;p69"/>
            <p:cNvSpPr/>
            <p:nvPr/>
          </p:nvSpPr>
          <p:spPr>
            <a:xfrm>
              <a:off x="1449712" y="1583679"/>
              <a:ext cx="32244" cy="32244"/>
            </a:xfrm>
            <a:custGeom>
              <a:avLst/>
              <a:gdLst/>
              <a:ahLst/>
              <a:cxnLst/>
              <a:rect l="l" t="t" r="r" b="b"/>
              <a:pathLst>
                <a:path w="1013" h="1013" extrusionOk="0">
                  <a:moveTo>
                    <a:pt x="679" y="310"/>
                  </a:moveTo>
                  <a:lnTo>
                    <a:pt x="679" y="679"/>
                  </a:lnTo>
                  <a:lnTo>
                    <a:pt x="310" y="679"/>
                  </a:lnTo>
                  <a:lnTo>
                    <a:pt x="310" y="310"/>
                  </a:lnTo>
                  <a:close/>
                  <a:moveTo>
                    <a:pt x="155" y="0"/>
                  </a:moveTo>
                  <a:cubicBezTo>
                    <a:pt x="72" y="0"/>
                    <a:pt x="0" y="72"/>
                    <a:pt x="0" y="167"/>
                  </a:cubicBezTo>
                  <a:lnTo>
                    <a:pt x="0" y="846"/>
                  </a:lnTo>
                  <a:cubicBezTo>
                    <a:pt x="0" y="941"/>
                    <a:pt x="72" y="1012"/>
                    <a:pt x="155" y="1012"/>
                  </a:cubicBezTo>
                  <a:lnTo>
                    <a:pt x="846" y="1012"/>
                  </a:lnTo>
                  <a:cubicBezTo>
                    <a:pt x="941" y="1012"/>
                    <a:pt x="1012" y="941"/>
                    <a:pt x="1012" y="846"/>
                  </a:cubicBezTo>
                  <a:lnTo>
                    <a:pt x="1012" y="167"/>
                  </a:lnTo>
                  <a:cubicBezTo>
                    <a:pt x="989" y="60"/>
                    <a:pt x="941" y="0"/>
                    <a:pt x="84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58" name="Google Shape;15258;p69"/>
          <p:cNvGrpSpPr/>
          <p:nvPr/>
        </p:nvGrpSpPr>
        <p:grpSpPr>
          <a:xfrm>
            <a:off x="855096" y="1580685"/>
            <a:ext cx="380910" cy="339594"/>
            <a:chOff x="855096" y="1504485"/>
            <a:chExt cx="380910" cy="339594"/>
          </a:xfrm>
        </p:grpSpPr>
        <p:sp>
          <p:nvSpPr>
            <p:cNvPr id="15259" name="Google Shape;15259;p69"/>
            <p:cNvSpPr/>
            <p:nvPr/>
          </p:nvSpPr>
          <p:spPr>
            <a:xfrm>
              <a:off x="1092707" y="1504485"/>
              <a:ext cx="107299" cy="136837"/>
            </a:xfrm>
            <a:custGeom>
              <a:avLst/>
              <a:gdLst/>
              <a:ahLst/>
              <a:cxnLst/>
              <a:rect l="l" t="t" r="r" b="b"/>
              <a:pathLst>
                <a:path w="3371" h="4299" extrusionOk="0">
                  <a:moveTo>
                    <a:pt x="1691" y="357"/>
                  </a:moveTo>
                  <a:cubicBezTo>
                    <a:pt x="2418" y="357"/>
                    <a:pt x="3013" y="953"/>
                    <a:pt x="3013" y="1679"/>
                  </a:cubicBezTo>
                  <a:cubicBezTo>
                    <a:pt x="3013" y="2250"/>
                    <a:pt x="2644" y="2750"/>
                    <a:pt x="2108" y="2929"/>
                  </a:cubicBezTo>
                  <a:lnTo>
                    <a:pt x="2418" y="1726"/>
                  </a:lnTo>
                  <a:cubicBezTo>
                    <a:pt x="2453" y="1643"/>
                    <a:pt x="2394" y="1536"/>
                    <a:pt x="2287" y="1512"/>
                  </a:cubicBezTo>
                  <a:cubicBezTo>
                    <a:pt x="2273" y="1509"/>
                    <a:pt x="2258" y="1507"/>
                    <a:pt x="2244" y="1507"/>
                  </a:cubicBezTo>
                  <a:cubicBezTo>
                    <a:pt x="2162" y="1507"/>
                    <a:pt x="2082" y="1564"/>
                    <a:pt x="2072" y="1655"/>
                  </a:cubicBezTo>
                  <a:lnTo>
                    <a:pt x="2060" y="1715"/>
                  </a:lnTo>
                  <a:lnTo>
                    <a:pt x="1322" y="1715"/>
                  </a:lnTo>
                  <a:lnTo>
                    <a:pt x="1298" y="1655"/>
                  </a:lnTo>
                  <a:cubicBezTo>
                    <a:pt x="1277" y="1568"/>
                    <a:pt x="1195" y="1511"/>
                    <a:pt x="1117" y="1511"/>
                  </a:cubicBezTo>
                  <a:cubicBezTo>
                    <a:pt x="1110" y="1511"/>
                    <a:pt x="1103" y="1511"/>
                    <a:pt x="1096" y="1512"/>
                  </a:cubicBezTo>
                  <a:cubicBezTo>
                    <a:pt x="1001" y="1548"/>
                    <a:pt x="941" y="1631"/>
                    <a:pt x="965" y="1726"/>
                  </a:cubicBezTo>
                  <a:lnTo>
                    <a:pt x="1275" y="2929"/>
                  </a:lnTo>
                  <a:cubicBezTo>
                    <a:pt x="751" y="2750"/>
                    <a:pt x="370" y="2262"/>
                    <a:pt x="370" y="1679"/>
                  </a:cubicBezTo>
                  <a:cubicBezTo>
                    <a:pt x="370" y="953"/>
                    <a:pt x="965" y="357"/>
                    <a:pt x="1691" y="357"/>
                  </a:cubicBezTo>
                  <a:close/>
                  <a:moveTo>
                    <a:pt x="1989" y="2036"/>
                  </a:moveTo>
                  <a:lnTo>
                    <a:pt x="1751" y="3012"/>
                  </a:lnTo>
                  <a:lnTo>
                    <a:pt x="1656" y="3012"/>
                  </a:lnTo>
                  <a:lnTo>
                    <a:pt x="1406" y="2036"/>
                  </a:lnTo>
                  <a:close/>
                  <a:moveTo>
                    <a:pt x="2072" y="3310"/>
                  </a:moveTo>
                  <a:lnTo>
                    <a:pt x="2072" y="3739"/>
                  </a:lnTo>
                  <a:lnTo>
                    <a:pt x="1322" y="3751"/>
                  </a:lnTo>
                  <a:cubicBezTo>
                    <a:pt x="1322" y="3751"/>
                    <a:pt x="1298" y="3751"/>
                    <a:pt x="1298" y="3739"/>
                  </a:cubicBezTo>
                  <a:lnTo>
                    <a:pt x="1298" y="3310"/>
                  </a:lnTo>
                  <a:cubicBezTo>
                    <a:pt x="1417" y="3334"/>
                    <a:pt x="1560" y="3346"/>
                    <a:pt x="1691" y="3346"/>
                  </a:cubicBezTo>
                  <a:cubicBezTo>
                    <a:pt x="1822" y="3346"/>
                    <a:pt x="1953" y="3334"/>
                    <a:pt x="2072" y="3310"/>
                  </a:cubicBezTo>
                  <a:close/>
                  <a:moveTo>
                    <a:pt x="1691" y="0"/>
                  </a:moveTo>
                  <a:cubicBezTo>
                    <a:pt x="763" y="0"/>
                    <a:pt x="1" y="750"/>
                    <a:pt x="1" y="1679"/>
                  </a:cubicBezTo>
                  <a:cubicBezTo>
                    <a:pt x="1" y="2334"/>
                    <a:pt x="394" y="2917"/>
                    <a:pt x="941" y="3191"/>
                  </a:cubicBezTo>
                  <a:lnTo>
                    <a:pt x="941" y="3751"/>
                  </a:lnTo>
                  <a:cubicBezTo>
                    <a:pt x="941" y="3941"/>
                    <a:pt x="1108" y="4108"/>
                    <a:pt x="1298" y="4108"/>
                  </a:cubicBezTo>
                  <a:lnTo>
                    <a:pt x="1501" y="4108"/>
                  </a:lnTo>
                  <a:lnTo>
                    <a:pt x="1501" y="4120"/>
                  </a:lnTo>
                  <a:cubicBezTo>
                    <a:pt x="1501" y="4227"/>
                    <a:pt x="1572" y="4298"/>
                    <a:pt x="1679" y="4298"/>
                  </a:cubicBezTo>
                  <a:cubicBezTo>
                    <a:pt x="1775" y="4298"/>
                    <a:pt x="1858" y="4227"/>
                    <a:pt x="1858" y="4120"/>
                  </a:cubicBezTo>
                  <a:lnTo>
                    <a:pt x="1858" y="4108"/>
                  </a:lnTo>
                  <a:lnTo>
                    <a:pt x="2048" y="4108"/>
                  </a:lnTo>
                  <a:cubicBezTo>
                    <a:pt x="2239" y="4108"/>
                    <a:pt x="2406" y="3941"/>
                    <a:pt x="2406" y="3751"/>
                  </a:cubicBezTo>
                  <a:lnTo>
                    <a:pt x="2406" y="3191"/>
                  </a:lnTo>
                  <a:cubicBezTo>
                    <a:pt x="2953" y="2917"/>
                    <a:pt x="3346" y="2334"/>
                    <a:pt x="3346" y="1679"/>
                  </a:cubicBezTo>
                  <a:cubicBezTo>
                    <a:pt x="3370" y="750"/>
                    <a:pt x="2608" y="0"/>
                    <a:pt x="16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60" name="Google Shape;15260;p69"/>
            <p:cNvSpPr/>
            <p:nvPr/>
          </p:nvSpPr>
          <p:spPr>
            <a:xfrm>
              <a:off x="855096" y="1521896"/>
              <a:ext cx="214152" cy="322183"/>
            </a:xfrm>
            <a:custGeom>
              <a:avLst/>
              <a:gdLst/>
              <a:ahLst/>
              <a:cxnLst/>
              <a:rect l="l" t="t" r="r" b="b"/>
              <a:pathLst>
                <a:path w="6728" h="10122" extrusionOk="0">
                  <a:moveTo>
                    <a:pt x="3346" y="358"/>
                  </a:moveTo>
                  <a:cubicBezTo>
                    <a:pt x="3870" y="358"/>
                    <a:pt x="4299" y="703"/>
                    <a:pt x="4299" y="1120"/>
                  </a:cubicBezTo>
                  <a:cubicBezTo>
                    <a:pt x="4001" y="1001"/>
                    <a:pt x="3691" y="941"/>
                    <a:pt x="3346" y="941"/>
                  </a:cubicBezTo>
                  <a:cubicBezTo>
                    <a:pt x="3001" y="941"/>
                    <a:pt x="2691" y="1001"/>
                    <a:pt x="2394" y="1120"/>
                  </a:cubicBezTo>
                  <a:cubicBezTo>
                    <a:pt x="2394" y="703"/>
                    <a:pt x="2810" y="358"/>
                    <a:pt x="3346" y="358"/>
                  </a:cubicBezTo>
                  <a:close/>
                  <a:moveTo>
                    <a:pt x="3370" y="1299"/>
                  </a:moveTo>
                  <a:cubicBezTo>
                    <a:pt x="4620" y="1299"/>
                    <a:pt x="5620" y="2311"/>
                    <a:pt x="5620" y="3561"/>
                  </a:cubicBezTo>
                  <a:cubicBezTo>
                    <a:pt x="5620" y="3882"/>
                    <a:pt x="5549" y="4216"/>
                    <a:pt x="5418" y="4513"/>
                  </a:cubicBezTo>
                  <a:lnTo>
                    <a:pt x="5418" y="4347"/>
                  </a:lnTo>
                  <a:cubicBezTo>
                    <a:pt x="5418" y="4144"/>
                    <a:pt x="5322" y="3930"/>
                    <a:pt x="5168" y="3799"/>
                  </a:cubicBezTo>
                  <a:cubicBezTo>
                    <a:pt x="4811" y="3489"/>
                    <a:pt x="4025" y="2953"/>
                    <a:pt x="2632" y="2811"/>
                  </a:cubicBezTo>
                  <a:cubicBezTo>
                    <a:pt x="2626" y="2810"/>
                    <a:pt x="2619" y="2809"/>
                    <a:pt x="2613" y="2809"/>
                  </a:cubicBezTo>
                  <a:cubicBezTo>
                    <a:pt x="2535" y="2809"/>
                    <a:pt x="2452" y="2878"/>
                    <a:pt x="2441" y="2977"/>
                  </a:cubicBezTo>
                  <a:cubicBezTo>
                    <a:pt x="2429" y="3073"/>
                    <a:pt x="2501" y="3156"/>
                    <a:pt x="2608" y="3168"/>
                  </a:cubicBezTo>
                  <a:cubicBezTo>
                    <a:pt x="3882" y="3311"/>
                    <a:pt x="4632" y="3787"/>
                    <a:pt x="4941" y="4061"/>
                  </a:cubicBezTo>
                  <a:cubicBezTo>
                    <a:pt x="5013" y="4144"/>
                    <a:pt x="5072" y="4239"/>
                    <a:pt x="5072" y="4347"/>
                  </a:cubicBezTo>
                  <a:lnTo>
                    <a:pt x="5072" y="4680"/>
                  </a:lnTo>
                  <a:cubicBezTo>
                    <a:pt x="5072" y="5609"/>
                    <a:pt x="4310" y="6371"/>
                    <a:pt x="3382" y="6371"/>
                  </a:cubicBezTo>
                  <a:cubicBezTo>
                    <a:pt x="3374" y="6371"/>
                    <a:pt x="3367" y="6371"/>
                    <a:pt x="3359" y="6371"/>
                  </a:cubicBezTo>
                  <a:cubicBezTo>
                    <a:pt x="2405" y="6371"/>
                    <a:pt x="1643" y="5625"/>
                    <a:pt x="1643" y="4692"/>
                  </a:cubicBezTo>
                  <a:lnTo>
                    <a:pt x="1643" y="4549"/>
                  </a:lnTo>
                  <a:cubicBezTo>
                    <a:pt x="1643" y="4466"/>
                    <a:pt x="1679" y="4406"/>
                    <a:pt x="1739" y="4382"/>
                  </a:cubicBezTo>
                  <a:cubicBezTo>
                    <a:pt x="1965" y="4263"/>
                    <a:pt x="2251" y="4025"/>
                    <a:pt x="2382" y="3620"/>
                  </a:cubicBezTo>
                  <a:cubicBezTo>
                    <a:pt x="2405" y="3525"/>
                    <a:pt x="2370" y="3430"/>
                    <a:pt x="2274" y="3394"/>
                  </a:cubicBezTo>
                  <a:cubicBezTo>
                    <a:pt x="2258" y="3389"/>
                    <a:pt x="2240" y="3387"/>
                    <a:pt x="2222" y="3387"/>
                  </a:cubicBezTo>
                  <a:cubicBezTo>
                    <a:pt x="2152" y="3387"/>
                    <a:pt x="2079" y="3425"/>
                    <a:pt x="2060" y="3501"/>
                  </a:cubicBezTo>
                  <a:cubicBezTo>
                    <a:pt x="1953" y="3799"/>
                    <a:pt x="1739" y="3966"/>
                    <a:pt x="1584" y="4061"/>
                  </a:cubicBezTo>
                  <a:cubicBezTo>
                    <a:pt x="1417" y="4156"/>
                    <a:pt x="1310" y="4335"/>
                    <a:pt x="1310" y="4513"/>
                  </a:cubicBezTo>
                  <a:cubicBezTo>
                    <a:pt x="1179" y="4216"/>
                    <a:pt x="1108" y="3882"/>
                    <a:pt x="1108" y="3561"/>
                  </a:cubicBezTo>
                  <a:cubicBezTo>
                    <a:pt x="1108" y="2311"/>
                    <a:pt x="2120" y="1299"/>
                    <a:pt x="3370" y="1299"/>
                  </a:cubicBezTo>
                  <a:close/>
                  <a:moveTo>
                    <a:pt x="4108" y="6585"/>
                  </a:moveTo>
                  <a:lnTo>
                    <a:pt x="4108" y="7002"/>
                  </a:lnTo>
                  <a:cubicBezTo>
                    <a:pt x="4108" y="7228"/>
                    <a:pt x="4239" y="7418"/>
                    <a:pt x="4430" y="7502"/>
                  </a:cubicBezTo>
                  <a:lnTo>
                    <a:pt x="4691" y="7621"/>
                  </a:lnTo>
                  <a:cubicBezTo>
                    <a:pt x="4441" y="8133"/>
                    <a:pt x="3918" y="8442"/>
                    <a:pt x="3346" y="8442"/>
                  </a:cubicBezTo>
                  <a:cubicBezTo>
                    <a:pt x="2786" y="8442"/>
                    <a:pt x="2263" y="8133"/>
                    <a:pt x="2013" y="7621"/>
                  </a:cubicBezTo>
                  <a:lnTo>
                    <a:pt x="2263" y="7502"/>
                  </a:lnTo>
                  <a:cubicBezTo>
                    <a:pt x="2453" y="7418"/>
                    <a:pt x="2584" y="7228"/>
                    <a:pt x="2584" y="7002"/>
                  </a:cubicBezTo>
                  <a:lnTo>
                    <a:pt x="2584" y="6585"/>
                  </a:lnTo>
                  <a:cubicBezTo>
                    <a:pt x="2822" y="6668"/>
                    <a:pt x="3084" y="6728"/>
                    <a:pt x="3346" y="6728"/>
                  </a:cubicBezTo>
                  <a:cubicBezTo>
                    <a:pt x="3620" y="6728"/>
                    <a:pt x="3870" y="6668"/>
                    <a:pt x="4108" y="6585"/>
                  </a:cubicBezTo>
                  <a:close/>
                  <a:moveTo>
                    <a:pt x="3346" y="1"/>
                  </a:moveTo>
                  <a:cubicBezTo>
                    <a:pt x="2632" y="1"/>
                    <a:pt x="2060" y="513"/>
                    <a:pt x="2060" y="1120"/>
                  </a:cubicBezTo>
                  <a:cubicBezTo>
                    <a:pt x="2060" y="1179"/>
                    <a:pt x="2060" y="1227"/>
                    <a:pt x="2072" y="1287"/>
                  </a:cubicBezTo>
                  <a:cubicBezTo>
                    <a:pt x="1286" y="1727"/>
                    <a:pt x="750" y="2572"/>
                    <a:pt x="750" y="3561"/>
                  </a:cubicBezTo>
                  <a:cubicBezTo>
                    <a:pt x="750" y="4204"/>
                    <a:pt x="989" y="4811"/>
                    <a:pt x="1405" y="5287"/>
                  </a:cubicBezTo>
                  <a:cubicBezTo>
                    <a:pt x="1548" y="5751"/>
                    <a:pt x="1846" y="6156"/>
                    <a:pt x="2251" y="6406"/>
                  </a:cubicBezTo>
                  <a:lnTo>
                    <a:pt x="2251" y="7014"/>
                  </a:lnTo>
                  <a:cubicBezTo>
                    <a:pt x="2251" y="7085"/>
                    <a:pt x="2203" y="7168"/>
                    <a:pt x="2132" y="7192"/>
                  </a:cubicBezTo>
                  <a:lnTo>
                    <a:pt x="548" y="7895"/>
                  </a:lnTo>
                  <a:cubicBezTo>
                    <a:pt x="203" y="8037"/>
                    <a:pt x="0" y="8371"/>
                    <a:pt x="0" y="8740"/>
                  </a:cubicBezTo>
                  <a:lnTo>
                    <a:pt x="0" y="9942"/>
                  </a:lnTo>
                  <a:cubicBezTo>
                    <a:pt x="0" y="10050"/>
                    <a:pt x="72" y="10121"/>
                    <a:pt x="179" y="10121"/>
                  </a:cubicBezTo>
                  <a:cubicBezTo>
                    <a:pt x="286" y="10121"/>
                    <a:pt x="358" y="10050"/>
                    <a:pt x="358" y="9942"/>
                  </a:cubicBezTo>
                  <a:lnTo>
                    <a:pt x="358" y="8740"/>
                  </a:lnTo>
                  <a:cubicBezTo>
                    <a:pt x="358" y="8514"/>
                    <a:pt x="489" y="8311"/>
                    <a:pt x="703" y="8216"/>
                  </a:cubicBezTo>
                  <a:lnTo>
                    <a:pt x="1691" y="7776"/>
                  </a:lnTo>
                  <a:cubicBezTo>
                    <a:pt x="2013" y="8395"/>
                    <a:pt x="2644" y="8799"/>
                    <a:pt x="3358" y="8799"/>
                  </a:cubicBezTo>
                  <a:cubicBezTo>
                    <a:pt x="4072" y="8799"/>
                    <a:pt x="4715" y="8395"/>
                    <a:pt x="5025" y="7776"/>
                  </a:cubicBezTo>
                  <a:lnTo>
                    <a:pt x="6025" y="8216"/>
                  </a:lnTo>
                  <a:cubicBezTo>
                    <a:pt x="6239" y="8311"/>
                    <a:pt x="6370" y="8514"/>
                    <a:pt x="6370" y="8740"/>
                  </a:cubicBezTo>
                  <a:lnTo>
                    <a:pt x="6370" y="9942"/>
                  </a:lnTo>
                  <a:cubicBezTo>
                    <a:pt x="6370" y="10050"/>
                    <a:pt x="6442" y="10121"/>
                    <a:pt x="6549" y="10121"/>
                  </a:cubicBezTo>
                  <a:cubicBezTo>
                    <a:pt x="6656" y="10121"/>
                    <a:pt x="6727" y="10050"/>
                    <a:pt x="6727" y="9942"/>
                  </a:cubicBezTo>
                  <a:lnTo>
                    <a:pt x="6727" y="8740"/>
                  </a:lnTo>
                  <a:cubicBezTo>
                    <a:pt x="6704" y="8371"/>
                    <a:pt x="6489" y="8037"/>
                    <a:pt x="6144" y="7895"/>
                  </a:cubicBezTo>
                  <a:lnTo>
                    <a:pt x="4572" y="7192"/>
                  </a:lnTo>
                  <a:cubicBezTo>
                    <a:pt x="4501" y="7168"/>
                    <a:pt x="4453" y="7085"/>
                    <a:pt x="4453" y="7014"/>
                  </a:cubicBezTo>
                  <a:lnTo>
                    <a:pt x="4453" y="6406"/>
                  </a:lnTo>
                  <a:cubicBezTo>
                    <a:pt x="4858" y="6156"/>
                    <a:pt x="5156" y="5751"/>
                    <a:pt x="5299" y="5287"/>
                  </a:cubicBezTo>
                  <a:cubicBezTo>
                    <a:pt x="5715" y="4811"/>
                    <a:pt x="5954" y="4204"/>
                    <a:pt x="5954" y="3561"/>
                  </a:cubicBezTo>
                  <a:cubicBezTo>
                    <a:pt x="5954" y="2596"/>
                    <a:pt x="5418" y="1727"/>
                    <a:pt x="4632" y="1287"/>
                  </a:cubicBezTo>
                  <a:cubicBezTo>
                    <a:pt x="4644" y="1227"/>
                    <a:pt x="4644" y="1179"/>
                    <a:pt x="4644" y="1120"/>
                  </a:cubicBezTo>
                  <a:cubicBezTo>
                    <a:pt x="4644" y="513"/>
                    <a:pt x="4060" y="1"/>
                    <a:pt x="334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61" name="Google Shape;15261;p69"/>
            <p:cNvSpPr/>
            <p:nvPr/>
          </p:nvSpPr>
          <p:spPr>
            <a:xfrm>
              <a:off x="896411" y="1808780"/>
              <a:ext cx="11395" cy="34918"/>
            </a:xfrm>
            <a:custGeom>
              <a:avLst/>
              <a:gdLst/>
              <a:ahLst/>
              <a:cxnLst/>
              <a:rect l="l" t="t" r="r" b="b"/>
              <a:pathLst>
                <a:path w="358" h="1097" extrusionOk="0">
                  <a:moveTo>
                    <a:pt x="179" y="1"/>
                  </a:moveTo>
                  <a:cubicBezTo>
                    <a:pt x="72" y="1"/>
                    <a:pt x="0" y="72"/>
                    <a:pt x="0" y="179"/>
                  </a:cubicBezTo>
                  <a:lnTo>
                    <a:pt x="0" y="918"/>
                  </a:lnTo>
                  <a:cubicBezTo>
                    <a:pt x="0" y="1025"/>
                    <a:pt x="72" y="1096"/>
                    <a:pt x="179" y="1096"/>
                  </a:cubicBezTo>
                  <a:cubicBezTo>
                    <a:pt x="286" y="1096"/>
                    <a:pt x="357" y="1025"/>
                    <a:pt x="357" y="918"/>
                  </a:cubicBezTo>
                  <a:lnTo>
                    <a:pt x="357" y="179"/>
                  </a:lnTo>
                  <a:cubicBezTo>
                    <a:pt x="345" y="84"/>
                    <a:pt x="262"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62" name="Google Shape;15262;p69"/>
            <p:cNvSpPr/>
            <p:nvPr/>
          </p:nvSpPr>
          <p:spPr>
            <a:xfrm>
              <a:off x="1015391" y="1808780"/>
              <a:ext cx="11395" cy="34918"/>
            </a:xfrm>
            <a:custGeom>
              <a:avLst/>
              <a:gdLst/>
              <a:ahLst/>
              <a:cxnLst/>
              <a:rect l="l" t="t" r="r" b="b"/>
              <a:pathLst>
                <a:path w="358" h="1097" extrusionOk="0">
                  <a:moveTo>
                    <a:pt x="179" y="1"/>
                  </a:moveTo>
                  <a:cubicBezTo>
                    <a:pt x="72" y="1"/>
                    <a:pt x="1" y="72"/>
                    <a:pt x="1" y="179"/>
                  </a:cubicBezTo>
                  <a:lnTo>
                    <a:pt x="1" y="918"/>
                  </a:lnTo>
                  <a:cubicBezTo>
                    <a:pt x="1" y="1025"/>
                    <a:pt x="72" y="1096"/>
                    <a:pt x="179" y="1096"/>
                  </a:cubicBezTo>
                  <a:cubicBezTo>
                    <a:pt x="275" y="1096"/>
                    <a:pt x="346" y="1025"/>
                    <a:pt x="346" y="918"/>
                  </a:cubicBezTo>
                  <a:lnTo>
                    <a:pt x="346" y="179"/>
                  </a:lnTo>
                  <a:cubicBezTo>
                    <a:pt x="358" y="84"/>
                    <a:pt x="275"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63" name="Google Shape;15263;p69"/>
            <p:cNvSpPr/>
            <p:nvPr/>
          </p:nvSpPr>
          <p:spPr>
            <a:xfrm>
              <a:off x="1057471" y="1522660"/>
              <a:ext cx="178534" cy="186110"/>
            </a:xfrm>
            <a:custGeom>
              <a:avLst/>
              <a:gdLst/>
              <a:ahLst/>
              <a:cxnLst/>
              <a:rect l="l" t="t" r="r" b="b"/>
              <a:pathLst>
                <a:path w="5609" h="5847" extrusionOk="0">
                  <a:moveTo>
                    <a:pt x="739" y="1"/>
                  </a:moveTo>
                  <a:cubicBezTo>
                    <a:pt x="346" y="1"/>
                    <a:pt x="0" y="322"/>
                    <a:pt x="0" y="739"/>
                  </a:cubicBezTo>
                  <a:lnTo>
                    <a:pt x="0" y="3751"/>
                  </a:lnTo>
                  <a:cubicBezTo>
                    <a:pt x="0" y="4144"/>
                    <a:pt x="322" y="4489"/>
                    <a:pt x="739" y="4489"/>
                  </a:cubicBezTo>
                  <a:lnTo>
                    <a:pt x="1084" y="4489"/>
                  </a:lnTo>
                  <a:lnTo>
                    <a:pt x="834" y="5513"/>
                  </a:lnTo>
                  <a:cubicBezTo>
                    <a:pt x="798" y="5620"/>
                    <a:pt x="846" y="5739"/>
                    <a:pt x="941" y="5799"/>
                  </a:cubicBezTo>
                  <a:cubicBezTo>
                    <a:pt x="977" y="5823"/>
                    <a:pt x="1036" y="5847"/>
                    <a:pt x="1084" y="5847"/>
                  </a:cubicBezTo>
                  <a:cubicBezTo>
                    <a:pt x="1143" y="5847"/>
                    <a:pt x="1191" y="5823"/>
                    <a:pt x="1250" y="5799"/>
                  </a:cubicBezTo>
                  <a:lnTo>
                    <a:pt x="3048" y="4489"/>
                  </a:lnTo>
                  <a:lnTo>
                    <a:pt x="4870" y="4489"/>
                  </a:lnTo>
                  <a:cubicBezTo>
                    <a:pt x="5263" y="4489"/>
                    <a:pt x="5608" y="4156"/>
                    <a:pt x="5608" y="3739"/>
                  </a:cubicBezTo>
                  <a:lnTo>
                    <a:pt x="5608" y="739"/>
                  </a:lnTo>
                  <a:cubicBezTo>
                    <a:pt x="5596" y="322"/>
                    <a:pt x="5263" y="1"/>
                    <a:pt x="4870" y="1"/>
                  </a:cubicBezTo>
                  <a:cubicBezTo>
                    <a:pt x="4763" y="1"/>
                    <a:pt x="4691" y="72"/>
                    <a:pt x="4691" y="179"/>
                  </a:cubicBezTo>
                  <a:cubicBezTo>
                    <a:pt x="4691" y="274"/>
                    <a:pt x="4763" y="346"/>
                    <a:pt x="4870" y="346"/>
                  </a:cubicBezTo>
                  <a:cubicBezTo>
                    <a:pt x="5072" y="346"/>
                    <a:pt x="5251" y="524"/>
                    <a:pt x="5251" y="739"/>
                  </a:cubicBezTo>
                  <a:lnTo>
                    <a:pt x="5251" y="3739"/>
                  </a:lnTo>
                  <a:cubicBezTo>
                    <a:pt x="5251" y="3953"/>
                    <a:pt x="5072" y="4132"/>
                    <a:pt x="4870" y="4132"/>
                  </a:cubicBezTo>
                  <a:lnTo>
                    <a:pt x="2989" y="4132"/>
                  </a:lnTo>
                  <a:cubicBezTo>
                    <a:pt x="2965" y="4132"/>
                    <a:pt x="2917" y="4144"/>
                    <a:pt x="2882" y="4156"/>
                  </a:cubicBezTo>
                  <a:lnTo>
                    <a:pt x="1215" y="5382"/>
                  </a:lnTo>
                  <a:lnTo>
                    <a:pt x="1477" y="4358"/>
                  </a:lnTo>
                  <a:cubicBezTo>
                    <a:pt x="1489" y="4299"/>
                    <a:pt x="1477" y="4251"/>
                    <a:pt x="1441" y="4203"/>
                  </a:cubicBezTo>
                  <a:cubicBezTo>
                    <a:pt x="1417" y="4156"/>
                    <a:pt x="1358" y="4132"/>
                    <a:pt x="1310" y="4132"/>
                  </a:cubicBezTo>
                  <a:lnTo>
                    <a:pt x="739" y="4132"/>
                  </a:lnTo>
                  <a:cubicBezTo>
                    <a:pt x="536" y="4132"/>
                    <a:pt x="358" y="3953"/>
                    <a:pt x="358" y="3739"/>
                  </a:cubicBezTo>
                  <a:lnTo>
                    <a:pt x="358" y="739"/>
                  </a:lnTo>
                  <a:cubicBezTo>
                    <a:pt x="358" y="524"/>
                    <a:pt x="536" y="346"/>
                    <a:pt x="739" y="346"/>
                  </a:cubicBezTo>
                  <a:cubicBezTo>
                    <a:pt x="846" y="346"/>
                    <a:pt x="917" y="274"/>
                    <a:pt x="917" y="179"/>
                  </a:cubicBezTo>
                  <a:cubicBezTo>
                    <a:pt x="917" y="72"/>
                    <a:pt x="846" y="1"/>
                    <a:pt x="73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64" name="Google Shape;15264;p69"/>
          <p:cNvGrpSpPr/>
          <p:nvPr/>
        </p:nvGrpSpPr>
        <p:grpSpPr>
          <a:xfrm>
            <a:off x="1819576" y="1587879"/>
            <a:ext cx="352103" cy="352103"/>
            <a:chOff x="1819576" y="1511679"/>
            <a:chExt cx="352103" cy="352103"/>
          </a:xfrm>
        </p:grpSpPr>
        <p:sp>
          <p:nvSpPr>
            <p:cNvPr id="15265" name="Google Shape;15265;p69"/>
            <p:cNvSpPr/>
            <p:nvPr/>
          </p:nvSpPr>
          <p:spPr>
            <a:xfrm>
              <a:off x="1819576" y="1511679"/>
              <a:ext cx="352103" cy="352103"/>
            </a:xfrm>
            <a:custGeom>
              <a:avLst/>
              <a:gdLst/>
              <a:ahLst/>
              <a:cxnLst/>
              <a:rect l="l" t="t" r="r" b="b"/>
              <a:pathLst>
                <a:path w="11062" h="11062" extrusionOk="0">
                  <a:moveTo>
                    <a:pt x="6216" y="310"/>
                  </a:moveTo>
                  <a:cubicBezTo>
                    <a:pt x="6216" y="310"/>
                    <a:pt x="6240" y="310"/>
                    <a:pt x="6240" y="322"/>
                  </a:cubicBezTo>
                  <a:lnTo>
                    <a:pt x="6240" y="786"/>
                  </a:lnTo>
                  <a:cubicBezTo>
                    <a:pt x="6240" y="953"/>
                    <a:pt x="6335" y="1084"/>
                    <a:pt x="6502" y="1108"/>
                  </a:cubicBezTo>
                  <a:cubicBezTo>
                    <a:pt x="7025" y="1227"/>
                    <a:pt x="7514" y="1429"/>
                    <a:pt x="7966" y="1727"/>
                  </a:cubicBezTo>
                  <a:cubicBezTo>
                    <a:pt x="8022" y="1762"/>
                    <a:pt x="8086" y="1780"/>
                    <a:pt x="8150" y="1780"/>
                  </a:cubicBezTo>
                  <a:cubicBezTo>
                    <a:pt x="8236" y="1780"/>
                    <a:pt x="8321" y="1747"/>
                    <a:pt x="8383" y="1679"/>
                  </a:cubicBezTo>
                  <a:lnTo>
                    <a:pt x="8704" y="1346"/>
                  </a:lnTo>
                  <a:lnTo>
                    <a:pt x="8716" y="1346"/>
                  </a:lnTo>
                  <a:lnTo>
                    <a:pt x="9704" y="2334"/>
                  </a:lnTo>
                  <a:lnTo>
                    <a:pt x="9704" y="2346"/>
                  </a:lnTo>
                  <a:lnTo>
                    <a:pt x="9371" y="2679"/>
                  </a:lnTo>
                  <a:cubicBezTo>
                    <a:pt x="9252" y="2798"/>
                    <a:pt x="9240" y="2953"/>
                    <a:pt x="9335" y="3096"/>
                  </a:cubicBezTo>
                  <a:cubicBezTo>
                    <a:pt x="9609" y="3536"/>
                    <a:pt x="9823" y="4025"/>
                    <a:pt x="9943" y="4548"/>
                  </a:cubicBezTo>
                  <a:cubicBezTo>
                    <a:pt x="9966" y="4703"/>
                    <a:pt x="10109" y="4822"/>
                    <a:pt x="10264" y="4822"/>
                  </a:cubicBezTo>
                  <a:lnTo>
                    <a:pt x="10728" y="4822"/>
                  </a:lnTo>
                  <a:cubicBezTo>
                    <a:pt x="10728" y="4822"/>
                    <a:pt x="10752" y="4822"/>
                    <a:pt x="10752" y="4834"/>
                  </a:cubicBezTo>
                  <a:lnTo>
                    <a:pt x="10728" y="6239"/>
                  </a:lnTo>
                  <a:lnTo>
                    <a:pt x="10264" y="6239"/>
                  </a:lnTo>
                  <a:cubicBezTo>
                    <a:pt x="10109" y="6239"/>
                    <a:pt x="9966" y="6334"/>
                    <a:pt x="9943" y="6501"/>
                  </a:cubicBezTo>
                  <a:cubicBezTo>
                    <a:pt x="9823" y="7025"/>
                    <a:pt x="9633" y="7513"/>
                    <a:pt x="9335" y="7966"/>
                  </a:cubicBezTo>
                  <a:cubicBezTo>
                    <a:pt x="9240" y="8097"/>
                    <a:pt x="9252" y="8275"/>
                    <a:pt x="9371" y="8382"/>
                  </a:cubicBezTo>
                  <a:lnTo>
                    <a:pt x="9704" y="8704"/>
                  </a:lnTo>
                  <a:lnTo>
                    <a:pt x="9704" y="8716"/>
                  </a:lnTo>
                  <a:lnTo>
                    <a:pt x="8716" y="9704"/>
                  </a:lnTo>
                  <a:lnTo>
                    <a:pt x="8704" y="9704"/>
                  </a:lnTo>
                  <a:lnTo>
                    <a:pt x="8383" y="9370"/>
                  </a:lnTo>
                  <a:cubicBezTo>
                    <a:pt x="8317" y="9304"/>
                    <a:pt x="8236" y="9271"/>
                    <a:pt x="8155" y="9271"/>
                  </a:cubicBezTo>
                  <a:cubicBezTo>
                    <a:pt x="8090" y="9271"/>
                    <a:pt x="8024" y="9292"/>
                    <a:pt x="7966" y="9335"/>
                  </a:cubicBezTo>
                  <a:cubicBezTo>
                    <a:pt x="7514" y="9609"/>
                    <a:pt x="7025" y="9823"/>
                    <a:pt x="6502" y="9942"/>
                  </a:cubicBezTo>
                  <a:cubicBezTo>
                    <a:pt x="6359" y="9966"/>
                    <a:pt x="6240" y="10109"/>
                    <a:pt x="6240" y="10263"/>
                  </a:cubicBezTo>
                  <a:lnTo>
                    <a:pt x="6240" y="10728"/>
                  </a:lnTo>
                  <a:cubicBezTo>
                    <a:pt x="6240" y="10728"/>
                    <a:pt x="6240" y="10740"/>
                    <a:pt x="6216" y="10740"/>
                  </a:cubicBezTo>
                  <a:lnTo>
                    <a:pt x="4835" y="10740"/>
                  </a:lnTo>
                  <a:cubicBezTo>
                    <a:pt x="4835" y="10740"/>
                    <a:pt x="4823" y="10740"/>
                    <a:pt x="4823" y="10728"/>
                  </a:cubicBezTo>
                  <a:lnTo>
                    <a:pt x="4823" y="10263"/>
                  </a:lnTo>
                  <a:cubicBezTo>
                    <a:pt x="4823" y="10109"/>
                    <a:pt x="4716" y="9966"/>
                    <a:pt x="4549" y="9942"/>
                  </a:cubicBezTo>
                  <a:cubicBezTo>
                    <a:pt x="4037" y="9823"/>
                    <a:pt x="3537" y="9632"/>
                    <a:pt x="3096" y="9335"/>
                  </a:cubicBezTo>
                  <a:cubicBezTo>
                    <a:pt x="3037" y="9299"/>
                    <a:pt x="2977" y="9275"/>
                    <a:pt x="2918" y="9275"/>
                  </a:cubicBezTo>
                  <a:cubicBezTo>
                    <a:pt x="2823" y="9275"/>
                    <a:pt x="2751" y="9299"/>
                    <a:pt x="2680" y="9370"/>
                  </a:cubicBezTo>
                  <a:lnTo>
                    <a:pt x="2346" y="9704"/>
                  </a:lnTo>
                  <a:lnTo>
                    <a:pt x="2334" y="9704"/>
                  </a:lnTo>
                  <a:lnTo>
                    <a:pt x="1358" y="8716"/>
                  </a:lnTo>
                  <a:lnTo>
                    <a:pt x="1358" y="8704"/>
                  </a:lnTo>
                  <a:lnTo>
                    <a:pt x="1680" y="8382"/>
                  </a:lnTo>
                  <a:cubicBezTo>
                    <a:pt x="1799" y="8263"/>
                    <a:pt x="1811" y="8097"/>
                    <a:pt x="1727" y="7966"/>
                  </a:cubicBezTo>
                  <a:cubicBezTo>
                    <a:pt x="1441" y="7513"/>
                    <a:pt x="1239" y="7025"/>
                    <a:pt x="1120" y="6501"/>
                  </a:cubicBezTo>
                  <a:cubicBezTo>
                    <a:pt x="1084" y="6358"/>
                    <a:pt x="953" y="6239"/>
                    <a:pt x="787" y="6239"/>
                  </a:cubicBezTo>
                  <a:lnTo>
                    <a:pt x="322" y="6239"/>
                  </a:lnTo>
                  <a:cubicBezTo>
                    <a:pt x="322" y="6239"/>
                    <a:pt x="310" y="6239"/>
                    <a:pt x="310" y="6215"/>
                  </a:cubicBezTo>
                  <a:lnTo>
                    <a:pt x="310" y="4834"/>
                  </a:lnTo>
                  <a:cubicBezTo>
                    <a:pt x="310" y="4834"/>
                    <a:pt x="310" y="4822"/>
                    <a:pt x="322" y="4822"/>
                  </a:cubicBezTo>
                  <a:lnTo>
                    <a:pt x="787" y="4822"/>
                  </a:lnTo>
                  <a:cubicBezTo>
                    <a:pt x="953" y="4822"/>
                    <a:pt x="1084" y="4715"/>
                    <a:pt x="1120" y="4548"/>
                  </a:cubicBezTo>
                  <a:cubicBezTo>
                    <a:pt x="1239" y="4025"/>
                    <a:pt x="1430" y="3536"/>
                    <a:pt x="1727" y="3096"/>
                  </a:cubicBezTo>
                  <a:cubicBezTo>
                    <a:pt x="1811" y="2953"/>
                    <a:pt x="1799" y="2774"/>
                    <a:pt x="1680" y="2679"/>
                  </a:cubicBezTo>
                  <a:lnTo>
                    <a:pt x="1358" y="2346"/>
                  </a:lnTo>
                  <a:lnTo>
                    <a:pt x="1358" y="2334"/>
                  </a:lnTo>
                  <a:lnTo>
                    <a:pt x="2334" y="1346"/>
                  </a:lnTo>
                  <a:lnTo>
                    <a:pt x="2346" y="1346"/>
                  </a:lnTo>
                  <a:lnTo>
                    <a:pt x="2680" y="1679"/>
                  </a:lnTo>
                  <a:cubicBezTo>
                    <a:pt x="2748" y="1747"/>
                    <a:pt x="2832" y="1780"/>
                    <a:pt x="2916" y="1780"/>
                  </a:cubicBezTo>
                  <a:cubicBezTo>
                    <a:pt x="2978" y="1780"/>
                    <a:pt x="3041" y="1762"/>
                    <a:pt x="3096" y="1727"/>
                  </a:cubicBezTo>
                  <a:cubicBezTo>
                    <a:pt x="3537" y="1441"/>
                    <a:pt x="4037" y="1227"/>
                    <a:pt x="4549" y="1108"/>
                  </a:cubicBezTo>
                  <a:cubicBezTo>
                    <a:pt x="4704" y="1084"/>
                    <a:pt x="4823" y="953"/>
                    <a:pt x="4823" y="786"/>
                  </a:cubicBezTo>
                  <a:lnTo>
                    <a:pt x="4823" y="322"/>
                  </a:lnTo>
                  <a:cubicBezTo>
                    <a:pt x="4823" y="322"/>
                    <a:pt x="4823" y="310"/>
                    <a:pt x="4835" y="310"/>
                  </a:cubicBezTo>
                  <a:close/>
                  <a:moveTo>
                    <a:pt x="4835" y="0"/>
                  </a:moveTo>
                  <a:cubicBezTo>
                    <a:pt x="4656" y="0"/>
                    <a:pt x="4513" y="143"/>
                    <a:pt x="4513" y="322"/>
                  </a:cubicBezTo>
                  <a:lnTo>
                    <a:pt x="4513" y="786"/>
                  </a:lnTo>
                  <a:cubicBezTo>
                    <a:pt x="4513" y="786"/>
                    <a:pt x="4513" y="798"/>
                    <a:pt x="4489" y="798"/>
                  </a:cubicBezTo>
                  <a:cubicBezTo>
                    <a:pt x="3930" y="917"/>
                    <a:pt x="3406" y="1143"/>
                    <a:pt x="2930" y="1453"/>
                  </a:cubicBezTo>
                  <a:lnTo>
                    <a:pt x="2918" y="1453"/>
                  </a:lnTo>
                  <a:lnTo>
                    <a:pt x="2584" y="1131"/>
                  </a:lnTo>
                  <a:cubicBezTo>
                    <a:pt x="2519" y="1066"/>
                    <a:pt x="2436" y="1033"/>
                    <a:pt x="2351" y="1033"/>
                  </a:cubicBezTo>
                  <a:cubicBezTo>
                    <a:pt x="2266" y="1033"/>
                    <a:pt x="2180" y="1066"/>
                    <a:pt x="2108" y="1131"/>
                  </a:cubicBezTo>
                  <a:lnTo>
                    <a:pt x="1132" y="2108"/>
                  </a:lnTo>
                  <a:cubicBezTo>
                    <a:pt x="1001" y="2251"/>
                    <a:pt x="1001" y="2453"/>
                    <a:pt x="1132" y="2584"/>
                  </a:cubicBezTo>
                  <a:lnTo>
                    <a:pt x="1453" y="2917"/>
                  </a:lnTo>
                  <a:lnTo>
                    <a:pt x="1453" y="2929"/>
                  </a:lnTo>
                  <a:cubicBezTo>
                    <a:pt x="1144" y="3405"/>
                    <a:pt x="941" y="3941"/>
                    <a:pt x="799" y="4489"/>
                  </a:cubicBezTo>
                  <a:cubicBezTo>
                    <a:pt x="799" y="4489"/>
                    <a:pt x="799" y="4513"/>
                    <a:pt x="787" y="4513"/>
                  </a:cubicBezTo>
                  <a:lnTo>
                    <a:pt x="322" y="4513"/>
                  </a:lnTo>
                  <a:cubicBezTo>
                    <a:pt x="144" y="4513"/>
                    <a:pt x="1" y="4656"/>
                    <a:pt x="1" y="4834"/>
                  </a:cubicBezTo>
                  <a:lnTo>
                    <a:pt x="1" y="6215"/>
                  </a:lnTo>
                  <a:cubicBezTo>
                    <a:pt x="1" y="6394"/>
                    <a:pt x="144" y="6549"/>
                    <a:pt x="322" y="6549"/>
                  </a:cubicBezTo>
                  <a:lnTo>
                    <a:pt x="787" y="6549"/>
                  </a:lnTo>
                  <a:cubicBezTo>
                    <a:pt x="787" y="6549"/>
                    <a:pt x="799" y="6549"/>
                    <a:pt x="799" y="6561"/>
                  </a:cubicBezTo>
                  <a:cubicBezTo>
                    <a:pt x="918" y="7132"/>
                    <a:pt x="1144" y="7644"/>
                    <a:pt x="1453" y="8120"/>
                  </a:cubicBezTo>
                  <a:lnTo>
                    <a:pt x="1453" y="8144"/>
                  </a:lnTo>
                  <a:lnTo>
                    <a:pt x="1132" y="8466"/>
                  </a:lnTo>
                  <a:cubicBezTo>
                    <a:pt x="1001" y="8597"/>
                    <a:pt x="1001" y="8811"/>
                    <a:pt x="1132" y="8942"/>
                  </a:cubicBezTo>
                  <a:lnTo>
                    <a:pt x="2108" y="9930"/>
                  </a:lnTo>
                  <a:cubicBezTo>
                    <a:pt x="2180" y="9996"/>
                    <a:pt x="2266" y="10028"/>
                    <a:pt x="2351" y="10028"/>
                  </a:cubicBezTo>
                  <a:cubicBezTo>
                    <a:pt x="2436" y="10028"/>
                    <a:pt x="2519" y="9996"/>
                    <a:pt x="2584" y="9930"/>
                  </a:cubicBezTo>
                  <a:lnTo>
                    <a:pt x="2918" y="9597"/>
                  </a:lnTo>
                  <a:lnTo>
                    <a:pt x="2930" y="9597"/>
                  </a:lnTo>
                  <a:cubicBezTo>
                    <a:pt x="3406" y="9906"/>
                    <a:pt x="3942" y="10121"/>
                    <a:pt x="4489" y="10252"/>
                  </a:cubicBezTo>
                  <a:cubicBezTo>
                    <a:pt x="4489" y="10252"/>
                    <a:pt x="4513" y="10252"/>
                    <a:pt x="4513" y="10263"/>
                  </a:cubicBezTo>
                  <a:lnTo>
                    <a:pt x="4513" y="10728"/>
                  </a:lnTo>
                  <a:cubicBezTo>
                    <a:pt x="4513" y="10906"/>
                    <a:pt x="4656" y="11061"/>
                    <a:pt x="4835" y="11061"/>
                  </a:cubicBezTo>
                  <a:lnTo>
                    <a:pt x="6216" y="11061"/>
                  </a:lnTo>
                  <a:cubicBezTo>
                    <a:pt x="6394" y="11061"/>
                    <a:pt x="6549" y="10906"/>
                    <a:pt x="6549" y="10728"/>
                  </a:cubicBezTo>
                  <a:lnTo>
                    <a:pt x="6549" y="10263"/>
                  </a:lnTo>
                  <a:cubicBezTo>
                    <a:pt x="6549" y="10263"/>
                    <a:pt x="6549" y="10252"/>
                    <a:pt x="6561" y="10252"/>
                  </a:cubicBezTo>
                  <a:cubicBezTo>
                    <a:pt x="7133" y="10132"/>
                    <a:pt x="7645" y="9906"/>
                    <a:pt x="8121" y="9597"/>
                  </a:cubicBezTo>
                  <a:lnTo>
                    <a:pt x="8145" y="9597"/>
                  </a:lnTo>
                  <a:lnTo>
                    <a:pt x="8466" y="9930"/>
                  </a:lnTo>
                  <a:cubicBezTo>
                    <a:pt x="8532" y="9996"/>
                    <a:pt x="8618" y="10028"/>
                    <a:pt x="8704" y="10028"/>
                  </a:cubicBezTo>
                  <a:cubicBezTo>
                    <a:pt x="8791" y="10028"/>
                    <a:pt x="8877" y="9996"/>
                    <a:pt x="8942" y="9930"/>
                  </a:cubicBezTo>
                  <a:lnTo>
                    <a:pt x="9931" y="8942"/>
                  </a:lnTo>
                  <a:cubicBezTo>
                    <a:pt x="10062" y="8811"/>
                    <a:pt x="10062" y="8597"/>
                    <a:pt x="9931" y="8466"/>
                  </a:cubicBezTo>
                  <a:lnTo>
                    <a:pt x="9597" y="8144"/>
                  </a:lnTo>
                  <a:lnTo>
                    <a:pt x="9597" y="8120"/>
                  </a:lnTo>
                  <a:cubicBezTo>
                    <a:pt x="9919" y="7644"/>
                    <a:pt x="10121" y="7108"/>
                    <a:pt x="10252" y="6561"/>
                  </a:cubicBezTo>
                  <a:cubicBezTo>
                    <a:pt x="10252" y="6561"/>
                    <a:pt x="10252" y="6549"/>
                    <a:pt x="10264" y="6549"/>
                  </a:cubicBezTo>
                  <a:lnTo>
                    <a:pt x="10728" y="6549"/>
                  </a:lnTo>
                  <a:cubicBezTo>
                    <a:pt x="10907" y="6549"/>
                    <a:pt x="11062" y="6394"/>
                    <a:pt x="11062" y="6215"/>
                  </a:cubicBezTo>
                  <a:lnTo>
                    <a:pt x="11062" y="4834"/>
                  </a:lnTo>
                  <a:cubicBezTo>
                    <a:pt x="11062" y="4656"/>
                    <a:pt x="10907" y="4513"/>
                    <a:pt x="10728" y="4513"/>
                  </a:cubicBezTo>
                  <a:lnTo>
                    <a:pt x="10264" y="4513"/>
                  </a:lnTo>
                  <a:cubicBezTo>
                    <a:pt x="10264" y="4513"/>
                    <a:pt x="10252" y="4513"/>
                    <a:pt x="10252" y="4489"/>
                  </a:cubicBezTo>
                  <a:cubicBezTo>
                    <a:pt x="10133" y="3929"/>
                    <a:pt x="9907" y="3405"/>
                    <a:pt x="9597" y="2929"/>
                  </a:cubicBezTo>
                  <a:lnTo>
                    <a:pt x="9597" y="2917"/>
                  </a:lnTo>
                  <a:lnTo>
                    <a:pt x="9931" y="2584"/>
                  </a:lnTo>
                  <a:cubicBezTo>
                    <a:pt x="10062" y="2453"/>
                    <a:pt x="10062" y="2239"/>
                    <a:pt x="9931" y="2108"/>
                  </a:cubicBezTo>
                  <a:lnTo>
                    <a:pt x="8942" y="1131"/>
                  </a:lnTo>
                  <a:cubicBezTo>
                    <a:pt x="8877" y="1066"/>
                    <a:pt x="8791" y="1033"/>
                    <a:pt x="8704" y="1033"/>
                  </a:cubicBezTo>
                  <a:cubicBezTo>
                    <a:pt x="8618" y="1033"/>
                    <a:pt x="8532" y="1066"/>
                    <a:pt x="8466" y="1131"/>
                  </a:cubicBezTo>
                  <a:lnTo>
                    <a:pt x="8145" y="1453"/>
                  </a:lnTo>
                  <a:lnTo>
                    <a:pt x="8121" y="1453"/>
                  </a:lnTo>
                  <a:cubicBezTo>
                    <a:pt x="7645" y="1143"/>
                    <a:pt x="7109" y="941"/>
                    <a:pt x="6561" y="798"/>
                  </a:cubicBezTo>
                  <a:cubicBezTo>
                    <a:pt x="6561" y="798"/>
                    <a:pt x="6549" y="798"/>
                    <a:pt x="6549" y="786"/>
                  </a:cubicBezTo>
                  <a:lnTo>
                    <a:pt x="6549" y="322"/>
                  </a:lnTo>
                  <a:cubicBezTo>
                    <a:pt x="6549" y="143"/>
                    <a:pt x="6394" y="0"/>
                    <a:pt x="621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66" name="Google Shape;15266;p69"/>
            <p:cNvSpPr/>
            <p:nvPr/>
          </p:nvSpPr>
          <p:spPr>
            <a:xfrm>
              <a:off x="1885146" y="1578204"/>
              <a:ext cx="182322" cy="180603"/>
            </a:xfrm>
            <a:custGeom>
              <a:avLst/>
              <a:gdLst/>
              <a:ahLst/>
              <a:cxnLst/>
              <a:rect l="l" t="t" r="r" b="b"/>
              <a:pathLst>
                <a:path w="5728" h="5674" extrusionOk="0">
                  <a:moveTo>
                    <a:pt x="3502" y="0"/>
                  </a:moveTo>
                  <a:cubicBezTo>
                    <a:pt x="3438" y="0"/>
                    <a:pt x="3374" y="2"/>
                    <a:pt x="3311" y="6"/>
                  </a:cubicBezTo>
                  <a:cubicBezTo>
                    <a:pt x="2453" y="53"/>
                    <a:pt x="1644" y="411"/>
                    <a:pt x="1048" y="1018"/>
                  </a:cubicBezTo>
                  <a:cubicBezTo>
                    <a:pt x="441" y="1625"/>
                    <a:pt x="84" y="2435"/>
                    <a:pt x="36" y="3280"/>
                  </a:cubicBezTo>
                  <a:cubicBezTo>
                    <a:pt x="1" y="4125"/>
                    <a:pt x="263" y="4959"/>
                    <a:pt x="798" y="5614"/>
                  </a:cubicBezTo>
                  <a:cubicBezTo>
                    <a:pt x="834" y="5661"/>
                    <a:pt x="870" y="5673"/>
                    <a:pt x="917" y="5673"/>
                  </a:cubicBezTo>
                  <a:cubicBezTo>
                    <a:pt x="953" y="5673"/>
                    <a:pt x="989" y="5661"/>
                    <a:pt x="1025" y="5649"/>
                  </a:cubicBezTo>
                  <a:cubicBezTo>
                    <a:pt x="1096" y="5590"/>
                    <a:pt x="1096" y="5483"/>
                    <a:pt x="1048" y="5423"/>
                  </a:cubicBezTo>
                  <a:cubicBezTo>
                    <a:pt x="572" y="4828"/>
                    <a:pt x="322" y="4066"/>
                    <a:pt x="370" y="3304"/>
                  </a:cubicBezTo>
                  <a:cubicBezTo>
                    <a:pt x="417" y="2530"/>
                    <a:pt x="727" y="1804"/>
                    <a:pt x="1275" y="1256"/>
                  </a:cubicBezTo>
                  <a:cubicBezTo>
                    <a:pt x="1822" y="708"/>
                    <a:pt x="2560" y="375"/>
                    <a:pt x="3334" y="351"/>
                  </a:cubicBezTo>
                  <a:cubicBezTo>
                    <a:pt x="3397" y="347"/>
                    <a:pt x="3459" y="345"/>
                    <a:pt x="3521" y="345"/>
                  </a:cubicBezTo>
                  <a:cubicBezTo>
                    <a:pt x="4227" y="345"/>
                    <a:pt x="4895" y="592"/>
                    <a:pt x="5442" y="1030"/>
                  </a:cubicBezTo>
                  <a:cubicBezTo>
                    <a:pt x="5473" y="1055"/>
                    <a:pt x="5510" y="1068"/>
                    <a:pt x="5547" y="1068"/>
                  </a:cubicBezTo>
                  <a:cubicBezTo>
                    <a:pt x="5595" y="1068"/>
                    <a:pt x="5641" y="1046"/>
                    <a:pt x="5668" y="1006"/>
                  </a:cubicBezTo>
                  <a:cubicBezTo>
                    <a:pt x="5727" y="911"/>
                    <a:pt x="5716" y="815"/>
                    <a:pt x="5656" y="768"/>
                  </a:cubicBezTo>
                  <a:cubicBezTo>
                    <a:pt x="5050" y="272"/>
                    <a:pt x="4291" y="0"/>
                    <a:pt x="350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67" name="Google Shape;15267;p69"/>
            <p:cNvSpPr/>
            <p:nvPr/>
          </p:nvSpPr>
          <p:spPr>
            <a:xfrm>
              <a:off x="1923820" y="1610193"/>
              <a:ext cx="183054" cy="186874"/>
            </a:xfrm>
            <a:custGeom>
              <a:avLst/>
              <a:gdLst/>
              <a:ahLst/>
              <a:cxnLst/>
              <a:rect l="l" t="t" r="r" b="b"/>
              <a:pathLst>
                <a:path w="5751" h="5871" extrusionOk="0">
                  <a:moveTo>
                    <a:pt x="3310" y="358"/>
                  </a:moveTo>
                  <a:lnTo>
                    <a:pt x="3310" y="1025"/>
                  </a:lnTo>
                  <a:cubicBezTo>
                    <a:pt x="3310" y="1132"/>
                    <a:pt x="3274" y="1251"/>
                    <a:pt x="3227" y="1334"/>
                  </a:cubicBezTo>
                  <a:lnTo>
                    <a:pt x="3155" y="1501"/>
                  </a:lnTo>
                  <a:cubicBezTo>
                    <a:pt x="3143" y="1525"/>
                    <a:pt x="3143" y="1549"/>
                    <a:pt x="3143" y="1573"/>
                  </a:cubicBezTo>
                  <a:lnTo>
                    <a:pt x="3143" y="1918"/>
                  </a:lnTo>
                  <a:cubicBezTo>
                    <a:pt x="3143" y="2156"/>
                    <a:pt x="3048" y="2382"/>
                    <a:pt x="2869" y="2549"/>
                  </a:cubicBezTo>
                  <a:cubicBezTo>
                    <a:pt x="2691" y="2704"/>
                    <a:pt x="2477" y="2799"/>
                    <a:pt x="2226" y="2799"/>
                  </a:cubicBezTo>
                  <a:cubicBezTo>
                    <a:pt x="1774" y="2787"/>
                    <a:pt x="1381" y="2370"/>
                    <a:pt x="1381" y="1870"/>
                  </a:cubicBezTo>
                  <a:lnTo>
                    <a:pt x="1381" y="1573"/>
                  </a:lnTo>
                  <a:cubicBezTo>
                    <a:pt x="1381" y="1549"/>
                    <a:pt x="1381" y="1525"/>
                    <a:pt x="1369" y="1501"/>
                  </a:cubicBezTo>
                  <a:lnTo>
                    <a:pt x="1262" y="1311"/>
                  </a:lnTo>
                  <a:cubicBezTo>
                    <a:pt x="1238" y="1227"/>
                    <a:pt x="1203" y="1156"/>
                    <a:pt x="1203" y="1072"/>
                  </a:cubicBezTo>
                  <a:lnTo>
                    <a:pt x="1203" y="1049"/>
                  </a:lnTo>
                  <a:cubicBezTo>
                    <a:pt x="1203" y="668"/>
                    <a:pt x="1524" y="358"/>
                    <a:pt x="1905" y="358"/>
                  </a:cubicBezTo>
                  <a:close/>
                  <a:moveTo>
                    <a:pt x="1905" y="3049"/>
                  </a:moveTo>
                  <a:cubicBezTo>
                    <a:pt x="2012" y="3085"/>
                    <a:pt x="2119" y="3108"/>
                    <a:pt x="2238" y="3108"/>
                  </a:cubicBezTo>
                  <a:lnTo>
                    <a:pt x="2274" y="3108"/>
                  </a:lnTo>
                  <a:cubicBezTo>
                    <a:pt x="2393" y="3108"/>
                    <a:pt x="2512" y="3097"/>
                    <a:pt x="2631" y="3049"/>
                  </a:cubicBezTo>
                  <a:lnTo>
                    <a:pt x="2631" y="3049"/>
                  </a:lnTo>
                  <a:cubicBezTo>
                    <a:pt x="2619" y="3108"/>
                    <a:pt x="2631" y="3156"/>
                    <a:pt x="2655" y="3204"/>
                  </a:cubicBezTo>
                  <a:lnTo>
                    <a:pt x="2512" y="3335"/>
                  </a:lnTo>
                  <a:cubicBezTo>
                    <a:pt x="2441" y="3406"/>
                    <a:pt x="2357" y="3442"/>
                    <a:pt x="2262" y="3442"/>
                  </a:cubicBezTo>
                  <a:cubicBezTo>
                    <a:pt x="2179" y="3442"/>
                    <a:pt x="2084" y="3406"/>
                    <a:pt x="2012" y="3335"/>
                  </a:cubicBezTo>
                  <a:lnTo>
                    <a:pt x="1881" y="3204"/>
                  </a:lnTo>
                  <a:cubicBezTo>
                    <a:pt x="1893" y="3156"/>
                    <a:pt x="1905" y="3108"/>
                    <a:pt x="1905" y="3049"/>
                  </a:cubicBezTo>
                  <a:close/>
                  <a:moveTo>
                    <a:pt x="2810" y="3466"/>
                  </a:moveTo>
                  <a:cubicBezTo>
                    <a:pt x="2858" y="3501"/>
                    <a:pt x="2905" y="3513"/>
                    <a:pt x="2941" y="3525"/>
                  </a:cubicBezTo>
                  <a:lnTo>
                    <a:pt x="3524" y="3692"/>
                  </a:lnTo>
                  <a:cubicBezTo>
                    <a:pt x="3679" y="3739"/>
                    <a:pt x="3774" y="3870"/>
                    <a:pt x="3774" y="4037"/>
                  </a:cubicBezTo>
                  <a:lnTo>
                    <a:pt x="3774" y="5132"/>
                  </a:lnTo>
                  <a:lnTo>
                    <a:pt x="3822" y="5132"/>
                  </a:lnTo>
                  <a:cubicBezTo>
                    <a:pt x="3703" y="5204"/>
                    <a:pt x="3584" y="5263"/>
                    <a:pt x="3453" y="5311"/>
                  </a:cubicBezTo>
                  <a:lnTo>
                    <a:pt x="3453" y="4335"/>
                  </a:lnTo>
                  <a:cubicBezTo>
                    <a:pt x="3453" y="4240"/>
                    <a:pt x="3381" y="4168"/>
                    <a:pt x="3286" y="4168"/>
                  </a:cubicBezTo>
                  <a:cubicBezTo>
                    <a:pt x="3203" y="4168"/>
                    <a:pt x="3119" y="4240"/>
                    <a:pt x="3119" y="4335"/>
                  </a:cubicBezTo>
                  <a:lnTo>
                    <a:pt x="3119" y="5430"/>
                  </a:lnTo>
                  <a:cubicBezTo>
                    <a:pt x="2881" y="5502"/>
                    <a:pt x="2655" y="5537"/>
                    <a:pt x="2405" y="5549"/>
                  </a:cubicBezTo>
                  <a:lnTo>
                    <a:pt x="2262" y="5549"/>
                  </a:lnTo>
                  <a:cubicBezTo>
                    <a:pt x="1965" y="5549"/>
                    <a:pt x="1667" y="5502"/>
                    <a:pt x="1381" y="5430"/>
                  </a:cubicBezTo>
                  <a:lnTo>
                    <a:pt x="1381" y="4335"/>
                  </a:lnTo>
                  <a:cubicBezTo>
                    <a:pt x="1381" y="4240"/>
                    <a:pt x="1310" y="4168"/>
                    <a:pt x="1214" y="4168"/>
                  </a:cubicBezTo>
                  <a:cubicBezTo>
                    <a:pt x="1131" y="4168"/>
                    <a:pt x="1060" y="4240"/>
                    <a:pt x="1060" y="4335"/>
                  </a:cubicBezTo>
                  <a:lnTo>
                    <a:pt x="1060" y="5311"/>
                  </a:lnTo>
                  <a:cubicBezTo>
                    <a:pt x="941" y="5252"/>
                    <a:pt x="798" y="5192"/>
                    <a:pt x="679" y="5132"/>
                  </a:cubicBezTo>
                  <a:lnTo>
                    <a:pt x="679" y="4037"/>
                  </a:lnTo>
                  <a:cubicBezTo>
                    <a:pt x="679" y="3870"/>
                    <a:pt x="786" y="3739"/>
                    <a:pt x="941" y="3692"/>
                  </a:cubicBezTo>
                  <a:lnTo>
                    <a:pt x="1512" y="3525"/>
                  </a:lnTo>
                  <a:cubicBezTo>
                    <a:pt x="1560" y="3513"/>
                    <a:pt x="1619" y="3501"/>
                    <a:pt x="1655" y="3466"/>
                  </a:cubicBezTo>
                  <a:lnTo>
                    <a:pt x="1750" y="3573"/>
                  </a:lnTo>
                  <a:cubicBezTo>
                    <a:pt x="1893" y="3704"/>
                    <a:pt x="2072" y="3763"/>
                    <a:pt x="2226" y="3763"/>
                  </a:cubicBezTo>
                  <a:cubicBezTo>
                    <a:pt x="2405" y="3763"/>
                    <a:pt x="2572" y="3704"/>
                    <a:pt x="2703" y="3573"/>
                  </a:cubicBezTo>
                  <a:lnTo>
                    <a:pt x="2810" y="3466"/>
                  </a:lnTo>
                  <a:close/>
                  <a:moveTo>
                    <a:pt x="1893" y="1"/>
                  </a:moveTo>
                  <a:cubicBezTo>
                    <a:pt x="1322" y="1"/>
                    <a:pt x="869" y="465"/>
                    <a:pt x="869" y="1025"/>
                  </a:cubicBezTo>
                  <a:lnTo>
                    <a:pt x="869" y="1037"/>
                  </a:lnTo>
                  <a:cubicBezTo>
                    <a:pt x="869" y="1168"/>
                    <a:pt x="893" y="1311"/>
                    <a:pt x="953" y="1430"/>
                  </a:cubicBezTo>
                  <a:lnTo>
                    <a:pt x="1048" y="1596"/>
                  </a:lnTo>
                  <a:lnTo>
                    <a:pt x="1048" y="1858"/>
                  </a:lnTo>
                  <a:cubicBezTo>
                    <a:pt x="1048" y="2275"/>
                    <a:pt x="1250" y="2644"/>
                    <a:pt x="1560" y="2882"/>
                  </a:cubicBezTo>
                  <a:lnTo>
                    <a:pt x="1560" y="3037"/>
                  </a:lnTo>
                  <a:cubicBezTo>
                    <a:pt x="1560" y="3108"/>
                    <a:pt x="1500" y="3180"/>
                    <a:pt x="1429" y="3216"/>
                  </a:cubicBezTo>
                  <a:lnTo>
                    <a:pt x="845" y="3382"/>
                  </a:lnTo>
                  <a:cubicBezTo>
                    <a:pt x="548" y="3466"/>
                    <a:pt x="357" y="3739"/>
                    <a:pt x="357" y="4037"/>
                  </a:cubicBezTo>
                  <a:lnTo>
                    <a:pt x="357" y="4906"/>
                  </a:lnTo>
                  <a:cubicBezTo>
                    <a:pt x="333" y="4894"/>
                    <a:pt x="310" y="4859"/>
                    <a:pt x="286" y="4847"/>
                  </a:cubicBezTo>
                  <a:cubicBezTo>
                    <a:pt x="256" y="4822"/>
                    <a:pt x="220" y="4810"/>
                    <a:pt x="185" y="4810"/>
                  </a:cubicBezTo>
                  <a:cubicBezTo>
                    <a:pt x="135" y="4810"/>
                    <a:pt x="87" y="4834"/>
                    <a:pt x="60" y="4882"/>
                  </a:cubicBezTo>
                  <a:cubicBezTo>
                    <a:pt x="0" y="4954"/>
                    <a:pt x="12" y="5061"/>
                    <a:pt x="95" y="5097"/>
                  </a:cubicBezTo>
                  <a:cubicBezTo>
                    <a:pt x="702" y="5597"/>
                    <a:pt x="1476" y="5871"/>
                    <a:pt x="2262" y="5871"/>
                  </a:cubicBezTo>
                  <a:lnTo>
                    <a:pt x="2429" y="5871"/>
                  </a:lnTo>
                  <a:cubicBezTo>
                    <a:pt x="3286" y="5835"/>
                    <a:pt x="4096" y="5478"/>
                    <a:pt x="4691" y="4859"/>
                  </a:cubicBezTo>
                  <a:cubicBezTo>
                    <a:pt x="5298" y="4251"/>
                    <a:pt x="5655" y="3454"/>
                    <a:pt x="5703" y="2596"/>
                  </a:cubicBezTo>
                  <a:cubicBezTo>
                    <a:pt x="5751" y="1751"/>
                    <a:pt x="5477" y="918"/>
                    <a:pt x="4941" y="263"/>
                  </a:cubicBezTo>
                  <a:cubicBezTo>
                    <a:pt x="4908" y="223"/>
                    <a:pt x="4861" y="206"/>
                    <a:pt x="4815" y="206"/>
                  </a:cubicBezTo>
                  <a:cubicBezTo>
                    <a:pt x="4778" y="206"/>
                    <a:pt x="4742" y="218"/>
                    <a:pt x="4715" y="239"/>
                  </a:cubicBezTo>
                  <a:cubicBezTo>
                    <a:pt x="4643" y="299"/>
                    <a:pt x="4643" y="406"/>
                    <a:pt x="4691" y="465"/>
                  </a:cubicBezTo>
                  <a:cubicBezTo>
                    <a:pt x="5167" y="1061"/>
                    <a:pt x="5417" y="1811"/>
                    <a:pt x="5370" y="2573"/>
                  </a:cubicBezTo>
                  <a:cubicBezTo>
                    <a:pt x="5334" y="3347"/>
                    <a:pt x="5013" y="4073"/>
                    <a:pt x="4465" y="4632"/>
                  </a:cubicBezTo>
                  <a:cubicBezTo>
                    <a:pt x="4358" y="4728"/>
                    <a:pt x="4262" y="4823"/>
                    <a:pt x="4155" y="4906"/>
                  </a:cubicBezTo>
                  <a:lnTo>
                    <a:pt x="4155" y="4037"/>
                  </a:lnTo>
                  <a:cubicBezTo>
                    <a:pt x="4155" y="3739"/>
                    <a:pt x="3941" y="3466"/>
                    <a:pt x="3667" y="3382"/>
                  </a:cubicBezTo>
                  <a:lnTo>
                    <a:pt x="3084" y="3216"/>
                  </a:lnTo>
                  <a:cubicBezTo>
                    <a:pt x="3012" y="3180"/>
                    <a:pt x="2953" y="3120"/>
                    <a:pt x="2953" y="3037"/>
                  </a:cubicBezTo>
                  <a:lnTo>
                    <a:pt x="2953" y="2906"/>
                  </a:lnTo>
                  <a:cubicBezTo>
                    <a:pt x="3012" y="2858"/>
                    <a:pt x="3048" y="2823"/>
                    <a:pt x="3096" y="2763"/>
                  </a:cubicBezTo>
                  <a:cubicBezTo>
                    <a:pt x="3334" y="2549"/>
                    <a:pt x="3453" y="2227"/>
                    <a:pt x="3453" y="1906"/>
                  </a:cubicBezTo>
                  <a:lnTo>
                    <a:pt x="3453" y="1596"/>
                  </a:lnTo>
                  <a:lnTo>
                    <a:pt x="3512" y="1453"/>
                  </a:lnTo>
                  <a:cubicBezTo>
                    <a:pt x="3584" y="1311"/>
                    <a:pt x="3620" y="1156"/>
                    <a:pt x="3620" y="1001"/>
                  </a:cubicBezTo>
                  <a:lnTo>
                    <a:pt x="3620" y="168"/>
                  </a:lnTo>
                  <a:cubicBezTo>
                    <a:pt x="3620" y="72"/>
                    <a:pt x="3548" y="1"/>
                    <a:pt x="345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68" name="Google Shape;15268;p69"/>
            <p:cNvSpPr/>
            <p:nvPr/>
          </p:nvSpPr>
          <p:spPr>
            <a:xfrm>
              <a:off x="1974207" y="1638617"/>
              <a:ext cx="43989" cy="15597"/>
            </a:xfrm>
            <a:custGeom>
              <a:avLst/>
              <a:gdLst/>
              <a:ahLst/>
              <a:cxnLst/>
              <a:rect l="l" t="t" r="r" b="b"/>
              <a:pathLst>
                <a:path w="1382" h="490" extrusionOk="0">
                  <a:moveTo>
                    <a:pt x="155" y="1"/>
                  </a:moveTo>
                  <a:cubicBezTo>
                    <a:pt x="72" y="1"/>
                    <a:pt x="1" y="72"/>
                    <a:pt x="1" y="168"/>
                  </a:cubicBezTo>
                  <a:cubicBezTo>
                    <a:pt x="1" y="251"/>
                    <a:pt x="72" y="322"/>
                    <a:pt x="155" y="322"/>
                  </a:cubicBezTo>
                  <a:cubicBezTo>
                    <a:pt x="334" y="322"/>
                    <a:pt x="870" y="358"/>
                    <a:pt x="1132" y="477"/>
                  </a:cubicBezTo>
                  <a:cubicBezTo>
                    <a:pt x="1155" y="489"/>
                    <a:pt x="1167" y="489"/>
                    <a:pt x="1203" y="489"/>
                  </a:cubicBezTo>
                  <a:cubicBezTo>
                    <a:pt x="1263" y="489"/>
                    <a:pt x="1322" y="465"/>
                    <a:pt x="1346" y="406"/>
                  </a:cubicBezTo>
                  <a:cubicBezTo>
                    <a:pt x="1382" y="322"/>
                    <a:pt x="1346" y="227"/>
                    <a:pt x="1275" y="191"/>
                  </a:cubicBezTo>
                  <a:cubicBezTo>
                    <a:pt x="905" y="1"/>
                    <a:pt x="191" y="1"/>
                    <a:pt x="15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69" name="Google Shape;15269;p69"/>
          <p:cNvGrpSpPr/>
          <p:nvPr/>
        </p:nvGrpSpPr>
        <p:grpSpPr>
          <a:xfrm>
            <a:off x="5621097" y="1576961"/>
            <a:ext cx="371424" cy="355446"/>
            <a:chOff x="5621097" y="1500761"/>
            <a:chExt cx="371424" cy="355446"/>
          </a:xfrm>
        </p:grpSpPr>
        <p:sp>
          <p:nvSpPr>
            <p:cNvPr id="15270" name="Google Shape;15270;p69"/>
            <p:cNvSpPr/>
            <p:nvPr/>
          </p:nvSpPr>
          <p:spPr>
            <a:xfrm>
              <a:off x="5621097" y="1539721"/>
              <a:ext cx="324061" cy="316486"/>
            </a:xfrm>
            <a:custGeom>
              <a:avLst/>
              <a:gdLst/>
              <a:ahLst/>
              <a:cxnLst/>
              <a:rect l="l" t="t" r="r" b="b"/>
              <a:pathLst>
                <a:path w="10181" h="9943" extrusionOk="0">
                  <a:moveTo>
                    <a:pt x="8811" y="0"/>
                  </a:moveTo>
                  <a:cubicBezTo>
                    <a:pt x="8454" y="0"/>
                    <a:pt x="8109" y="143"/>
                    <a:pt x="7847" y="393"/>
                  </a:cubicBezTo>
                  <a:lnTo>
                    <a:pt x="6906" y="1334"/>
                  </a:lnTo>
                  <a:cubicBezTo>
                    <a:pt x="6835" y="1405"/>
                    <a:pt x="6835" y="1512"/>
                    <a:pt x="6906" y="1584"/>
                  </a:cubicBezTo>
                  <a:cubicBezTo>
                    <a:pt x="6942" y="1620"/>
                    <a:pt x="6986" y="1637"/>
                    <a:pt x="7031" y="1637"/>
                  </a:cubicBezTo>
                  <a:cubicBezTo>
                    <a:pt x="7076" y="1637"/>
                    <a:pt x="7120" y="1620"/>
                    <a:pt x="7156" y="1584"/>
                  </a:cubicBezTo>
                  <a:lnTo>
                    <a:pt x="8097" y="643"/>
                  </a:lnTo>
                  <a:cubicBezTo>
                    <a:pt x="8287" y="453"/>
                    <a:pt x="8549" y="346"/>
                    <a:pt x="8811" y="346"/>
                  </a:cubicBezTo>
                  <a:cubicBezTo>
                    <a:pt x="9085" y="346"/>
                    <a:pt x="9335" y="453"/>
                    <a:pt x="9525" y="643"/>
                  </a:cubicBezTo>
                  <a:cubicBezTo>
                    <a:pt x="9716" y="846"/>
                    <a:pt x="9823" y="1096"/>
                    <a:pt x="9823" y="1358"/>
                  </a:cubicBezTo>
                  <a:cubicBezTo>
                    <a:pt x="9823" y="1631"/>
                    <a:pt x="9716" y="1882"/>
                    <a:pt x="9525" y="2084"/>
                  </a:cubicBezTo>
                  <a:lnTo>
                    <a:pt x="8228" y="3370"/>
                  </a:lnTo>
                  <a:cubicBezTo>
                    <a:pt x="8097" y="3060"/>
                    <a:pt x="7906" y="2763"/>
                    <a:pt x="7668" y="2524"/>
                  </a:cubicBezTo>
                  <a:cubicBezTo>
                    <a:pt x="7162" y="2018"/>
                    <a:pt x="6498" y="1765"/>
                    <a:pt x="5834" y="1765"/>
                  </a:cubicBezTo>
                  <a:cubicBezTo>
                    <a:pt x="5171" y="1765"/>
                    <a:pt x="4507" y="2018"/>
                    <a:pt x="4001" y="2524"/>
                  </a:cubicBezTo>
                  <a:lnTo>
                    <a:pt x="1012" y="5513"/>
                  </a:lnTo>
                  <a:cubicBezTo>
                    <a:pt x="0" y="6525"/>
                    <a:pt x="0" y="8168"/>
                    <a:pt x="1012" y="9180"/>
                  </a:cubicBezTo>
                  <a:cubicBezTo>
                    <a:pt x="1524" y="9680"/>
                    <a:pt x="2191" y="9942"/>
                    <a:pt x="2846" y="9942"/>
                  </a:cubicBezTo>
                  <a:cubicBezTo>
                    <a:pt x="3501" y="9942"/>
                    <a:pt x="4168" y="9680"/>
                    <a:pt x="4680" y="9180"/>
                  </a:cubicBezTo>
                  <a:lnTo>
                    <a:pt x="6263" y="7585"/>
                  </a:lnTo>
                  <a:cubicBezTo>
                    <a:pt x="6346" y="7513"/>
                    <a:pt x="6346" y="7406"/>
                    <a:pt x="6263" y="7335"/>
                  </a:cubicBezTo>
                  <a:cubicBezTo>
                    <a:pt x="6239" y="7305"/>
                    <a:pt x="6201" y="7290"/>
                    <a:pt x="6159" y="7290"/>
                  </a:cubicBezTo>
                  <a:cubicBezTo>
                    <a:pt x="6117" y="7290"/>
                    <a:pt x="6073" y="7305"/>
                    <a:pt x="6037" y="7335"/>
                  </a:cubicBezTo>
                  <a:lnTo>
                    <a:pt x="4441" y="8930"/>
                  </a:lnTo>
                  <a:cubicBezTo>
                    <a:pt x="4025" y="9347"/>
                    <a:pt x="3453" y="9573"/>
                    <a:pt x="2858" y="9573"/>
                  </a:cubicBezTo>
                  <a:cubicBezTo>
                    <a:pt x="2263" y="9573"/>
                    <a:pt x="1703" y="9335"/>
                    <a:pt x="1286" y="8930"/>
                  </a:cubicBezTo>
                  <a:cubicBezTo>
                    <a:pt x="405" y="8049"/>
                    <a:pt x="405" y="6632"/>
                    <a:pt x="1286" y="5775"/>
                  </a:cubicBezTo>
                  <a:lnTo>
                    <a:pt x="4275" y="2774"/>
                  </a:lnTo>
                  <a:cubicBezTo>
                    <a:pt x="4691" y="2358"/>
                    <a:pt x="5251" y="2120"/>
                    <a:pt x="5846" y="2120"/>
                  </a:cubicBezTo>
                  <a:cubicBezTo>
                    <a:pt x="6442" y="2120"/>
                    <a:pt x="7013" y="2358"/>
                    <a:pt x="7430" y="2774"/>
                  </a:cubicBezTo>
                  <a:cubicBezTo>
                    <a:pt x="7680" y="3025"/>
                    <a:pt x="7859" y="3322"/>
                    <a:pt x="7966" y="3656"/>
                  </a:cubicBezTo>
                  <a:lnTo>
                    <a:pt x="6549" y="5072"/>
                  </a:lnTo>
                  <a:cubicBezTo>
                    <a:pt x="6358" y="5263"/>
                    <a:pt x="6108" y="5370"/>
                    <a:pt x="5834" y="5370"/>
                  </a:cubicBezTo>
                  <a:cubicBezTo>
                    <a:pt x="5573" y="5370"/>
                    <a:pt x="5311" y="5263"/>
                    <a:pt x="5120" y="5072"/>
                  </a:cubicBezTo>
                  <a:cubicBezTo>
                    <a:pt x="5037" y="4977"/>
                    <a:pt x="4953" y="4858"/>
                    <a:pt x="4894" y="4739"/>
                  </a:cubicBezTo>
                  <a:cubicBezTo>
                    <a:pt x="4874" y="4670"/>
                    <a:pt x="4798" y="4626"/>
                    <a:pt x="4711" y="4626"/>
                  </a:cubicBezTo>
                  <a:cubicBezTo>
                    <a:pt x="4693" y="4626"/>
                    <a:pt x="4674" y="4628"/>
                    <a:pt x="4656" y="4632"/>
                  </a:cubicBezTo>
                  <a:cubicBezTo>
                    <a:pt x="4572" y="4668"/>
                    <a:pt x="4525" y="4775"/>
                    <a:pt x="4560" y="4882"/>
                  </a:cubicBezTo>
                  <a:cubicBezTo>
                    <a:pt x="4632" y="5037"/>
                    <a:pt x="4715" y="5203"/>
                    <a:pt x="4858" y="5322"/>
                  </a:cubicBezTo>
                  <a:cubicBezTo>
                    <a:pt x="5108" y="5572"/>
                    <a:pt x="5453" y="5727"/>
                    <a:pt x="5823" y="5727"/>
                  </a:cubicBezTo>
                  <a:cubicBezTo>
                    <a:pt x="6192" y="5727"/>
                    <a:pt x="6525" y="5572"/>
                    <a:pt x="6787" y="5322"/>
                  </a:cubicBezTo>
                  <a:lnTo>
                    <a:pt x="9775" y="2334"/>
                  </a:lnTo>
                  <a:cubicBezTo>
                    <a:pt x="10037" y="2084"/>
                    <a:pt x="10180" y="1739"/>
                    <a:pt x="10180" y="1358"/>
                  </a:cubicBezTo>
                  <a:cubicBezTo>
                    <a:pt x="10180" y="989"/>
                    <a:pt x="10037" y="667"/>
                    <a:pt x="9775" y="393"/>
                  </a:cubicBezTo>
                  <a:cubicBezTo>
                    <a:pt x="9525" y="131"/>
                    <a:pt x="9180" y="0"/>
                    <a:pt x="881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71" name="Google Shape;15271;p69"/>
            <p:cNvSpPr/>
            <p:nvPr/>
          </p:nvSpPr>
          <p:spPr>
            <a:xfrm>
              <a:off x="5669606" y="1500761"/>
              <a:ext cx="322915" cy="316390"/>
            </a:xfrm>
            <a:custGeom>
              <a:avLst/>
              <a:gdLst/>
              <a:ahLst/>
              <a:cxnLst/>
              <a:rect l="l" t="t" r="r" b="b"/>
              <a:pathLst>
                <a:path w="10145" h="9940" extrusionOk="0">
                  <a:moveTo>
                    <a:pt x="7323" y="1"/>
                  </a:moveTo>
                  <a:cubicBezTo>
                    <a:pt x="6659" y="1"/>
                    <a:pt x="5995" y="254"/>
                    <a:pt x="5489" y="760"/>
                  </a:cubicBezTo>
                  <a:lnTo>
                    <a:pt x="3894" y="2355"/>
                  </a:lnTo>
                  <a:cubicBezTo>
                    <a:pt x="3822" y="2427"/>
                    <a:pt x="3822" y="2534"/>
                    <a:pt x="3894" y="2605"/>
                  </a:cubicBezTo>
                  <a:cubicBezTo>
                    <a:pt x="3935" y="2641"/>
                    <a:pt x="3980" y="2659"/>
                    <a:pt x="4025" y="2659"/>
                  </a:cubicBezTo>
                  <a:cubicBezTo>
                    <a:pt x="4069" y="2659"/>
                    <a:pt x="4114" y="2641"/>
                    <a:pt x="4156" y="2605"/>
                  </a:cubicBezTo>
                  <a:lnTo>
                    <a:pt x="5739" y="1010"/>
                  </a:lnTo>
                  <a:cubicBezTo>
                    <a:pt x="6180" y="569"/>
                    <a:pt x="6754" y="349"/>
                    <a:pt x="7326" y="349"/>
                  </a:cubicBezTo>
                  <a:cubicBezTo>
                    <a:pt x="7897" y="349"/>
                    <a:pt x="8466" y="569"/>
                    <a:pt x="8894" y="1010"/>
                  </a:cubicBezTo>
                  <a:cubicBezTo>
                    <a:pt x="9775" y="1891"/>
                    <a:pt x="9775" y="3308"/>
                    <a:pt x="8894" y="4165"/>
                  </a:cubicBezTo>
                  <a:lnTo>
                    <a:pt x="5906" y="7154"/>
                  </a:lnTo>
                  <a:cubicBezTo>
                    <a:pt x="5489" y="7570"/>
                    <a:pt x="4930" y="7808"/>
                    <a:pt x="4334" y="7808"/>
                  </a:cubicBezTo>
                  <a:cubicBezTo>
                    <a:pt x="3739" y="7808"/>
                    <a:pt x="3167" y="7570"/>
                    <a:pt x="2751" y="7154"/>
                  </a:cubicBezTo>
                  <a:cubicBezTo>
                    <a:pt x="2501" y="6904"/>
                    <a:pt x="2322" y="6606"/>
                    <a:pt x="2215" y="6284"/>
                  </a:cubicBezTo>
                  <a:lnTo>
                    <a:pt x="3632" y="4868"/>
                  </a:lnTo>
                  <a:cubicBezTo>
                    <a:pt x="3822" y="4677"/>
                    <a:pt x="4072" y="4570"/>
                    <a:pt x="4346" y="4570"/>
                  </a:cubicBezTo>
                  <a:cubicBezTo>
                    <a:pt x="4608" y="4570"/>
                    <a:pt x="4870" y="4677"/>
                    <a:pt x="5061" y="4868"/>
                  </a:cubicBezTo>
                  <a:cubicBezTo>
                    <a:pt x="5144" y="4951"/>
                    <a:pt x="5227" y="5070"/>
                    <a:pt x="5287" y="5189"/>
                  </a:cubicBezTo>
                  <a:cubicBezTo>
                    <a:pt x="5305" y="5263"/>
                    <a:pt x="5374" y="5308"/>
                    <a:pt x="5453" y="5308"/>
                  </a:cubicBezTo>
                  <a:cubicBezTo>
                    <a:pt x="5477" y="5308"/>
                    <a:pt x="5501" y="5304"/>
                    <a:pt x="5525" y="5296"/>
                  </a:cubicBezTo>
                  <a:cubicBezTo>
                    <a:pt x="5608" y="5272"/>
                    <a:pt x="5656" y="5165"/>
                    <a:pt x="5620" y="5058"/>
                  </a:cubicBezTo>
                  <a:cubicBezTo>
                    <a:pt x="5549" y="4891"/>
                    <a:pt x="5465" y="4737"/>
                    <a:pt x="5322" y="4618"/>
                  </a:cubicBezTo>
                  <a:cubicBezTo>
                    <a:pt x="5072" y="4356"/>
                    <a:pt x="4727" y="4213"/>
                    <a:pt x="4358" y="4213"/>
                  </a:cubicBezTo>
                  <a:cubicBezTo>
                    <a:pt x="3989" y="4213"/>
                    <a:pt x="3656" y="4356"/>
                    <a:pt x="3394" y="4618"/>
                  </a:cubicBezTo>
                  <a:lnTo>
                    <a:pt x="1929" y="6070"/>
                  </a:lnTo>
                  <a:cubicBezTo>
                    <a:pt x="1905" y="6082"/>
                    <a:pt x="1893" y="6106"/>
                    <a:pt x="1870" y="6130"/>
                  </a:cubicBezTo>
                  <a:lnTo>
                    <a:pt x="405" y="7606"/>
                  </a:lnTo>
                  <a:cubicBezTo>
                    <a:pt x="143" y="7856"/>
                    <a:pt x="0" y="8201"/>
                    <a:pt x="0" y="8570"/>
                  </a:cubicBezTo>
                  <a:cubicBezTo>
                    <a:pt x="0" y="8928"/>
                    <a:pt x="143" y="9273"/>
                    <a:pt x="405" y="9535"/>
                  </a:cubicBezTo>
                  <a:cubicBezTo>
                    <a:pt x="655" y="9785"/>
                    <a:pt x="1001" y="9940"/>
                    <a:pt x="1370" y="9940"/>
                  </a:cubicBezTo>
                  <a:cubicBezTo>
                    <a:pt x="1739" y="9940"/>
                    <a:pt x="2072" y="9785"/>
                    <a:pt x="2334" y="9535"/>
                  </a:cubicBezTo>
                  <a:lnTo>
                    <a:pt x="3275" y="8594"/>
                  </a:lnTo>
                  <a:cubicBezTo>
                    <a:pt x="3346" y="8523"/>
                    <a:pt x="3346" y="8416"/>
                    <a:pt x="3275" y="8344"/>
                  </a:cubicBezTo>
                  <a:cubicBezTo>
                    <a:pt x="3239" y="8309"/>
                    <a:pt x="3194" y="8291"/>
                    <a:pt x="3150" y="8291"/>
                  </a:cubicBezTo>
                  <a:cubicBezTo>
                    <a:pt x="3105" y="8291"/>
                    <a:pt x="3060" y="8309"/>
                    <a:pt x="3025" y="8344"/>
                  </a:cubicBezTo>
                  <a:lnTo>
                    <a:pt x="2084" y="9285"/>
                  </a:lnTo>
                  <a:cubicBezTo>
                    <a:pt x="1893" y="9475"/>
                    <a:pt x="1632" y="9582"/>
                    <a:pt x="1370" y="9582"/>
                  </a:cubicBezTo>
                  <a:cubicBezTo>
                    <a:pt x="1096" y="9582"/>
                    <a:pt x="846" y="9475"/>
                    <a:pt x="655" y="9285"/>
                  </a:cubicBezTo>
                  <a:cubicBezTo>
                    <a:pt x="465" y="9094"/>
                    <a:pt x="358" y="8832"/>
                    <a:pt x="358" y="8570"/>
                  </a:cubicBezTo>
                  <a:cubicBezTo>
                    <a:pt x="358" y="8297"/>
                    <a:pt x="465" y="8047"/>
                    <a:pt x="655" y="7856"/>
                  </a:cubicBezTo>
                  <a:lnTo>
                    <a:pt x="1953" y="6558"/>
                  </a:lnTo>
                  <a:cubicBezTo>
                    <a:pt x="2084" y="6880"/>
                    <a:pt x="2274" y="7177"/>
                    <a:pt x="2513" y="7404"/>
                  </a:cubicBezTo>
                  <a:cubicBezTo>
                    <a:pt x="3001" y="7904"/>
                    <a:pt x="3656" y="8166"/>
                    <a:pt x="4346" y="8166"/>
                  </a:cubicBezTo>
                  <a:cubicBezTo>
                    <a:pt x="5049" y="8166"/>
                    <a:pt x="5680" y="7904"/>
                    <a:pt x="6180" y="7404"/>
                  </a:cubicBezTo>
                  <a:lnTo>
                    <a:pt x="9168" y="4415"/>
                  </a:lnTo>
                  <a:cubicBezTo>
                    <a:pt x="10145" y="3403"/>
                    <a:pt x="10145" y="1772"/>
                    <a:pt x="9156" y="760"/>
                  </a:cubicBezTo>
                  <a:cubicBezTo>
                    <a:pt x="8650" y="254"/>
                    <a:pt x="7987" y="1"/>
                    <a:pt x="732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72" name="Google Shape;15272;p69"/>
          <p:cNvGrpSpPr/>
          <p:nvPr/>
        </p:nvGrpSpPr>
        <p:grpSpPr>
          <a:xfrm>
            <a:off x="4670239" y="1617799"/>
            <a:ext cx="359679" cy="321833"/>
            <a:chOff x="4670239" y="1541599"/>
            <a:chExt cx="359679" cy="321833"/>
          </a:xfrm>
        </p:grpSpPr>
        <p:sp>
          <p:nvSpPr>
            <p:cNvPr id="15273" name="Google Shape;15273;p69"/>
            <p:cNvSpPr/>
            <p:nvPr/>
          </p:nvSpPr>
          <p:spPr>
            <a:xfrm>
              <a:off x="4818790" y="1606787"/>
              <a:ext cx="28838" cy="49687"/>
            </a:xfrm>
            <a:custGeom>
              <a:avLst/>
              <a:gdLst/>
              <a:ahLst/>
              <a:cxnLst/>
              <a:rect l="l" t="t" r="r" b="b"/>
              <a:pathLst>
                <a:path w="906" h="1561" extrusionOk="0">
                  <a:moveTo>
                    <a:pt x="429" y="298"/>
                  </a:moveTo>
                  <a:lnTo>
                    <a:pt x="429" y="584"/>
                  </a:lnTo>
                  <a:cubicBezTo>
                    <a:pt x="310" y="537"/>
                    <a:pt x="287" y="489"/>
                    <a:pt x="287" y="429"/>
                  </a:cubicBezTo>
                  <a:cubicBezTo>
                    <a:pt x="287" y="346"/>
                    <a:pt x="358" y="310"/>
                    <a:pt x="429" y="298"/>
                  </a:cubicBezTo>
                  <a:close/>
                  <a:moveTo>
                    <a:pt x="537" y="882"/>
                  </a:moveTo>
                  <a:cubicBezTo>
                    <a:pt x="656" y="929"/>
                    <a:pt x="680" y="989"/>
                    <a:pt x="680" y="1060"/>
                  </a:cubicBezTo>
                  <a:cubicBezTo>
                    <a:pt x="680" y="1132"/>
                    <a:pt x="620" y="1191"/>
                    <a:pt x="537" y="1203"/>
                  </a:cubicBezTo>
                  <a:lnTo>
                    <a:pt x="537" y="882"/>
                  </a:lnTo>
                  <a:close/>
                  <a:moveTo>
                    <a:pt x="477" y="1"/>
                  </a:moveTo>
                  <a:cubicBezTo>
                    <a:pt x="441" y="1"/>
                    <a:pt x="418" y="13"/>
                    <a:pt x="418" y="48"/>
                  </a:cubicBezTo>
                  <a:lnTo>
                    <a:pt x="418" y="108"/>
                  </a:lnTo>
                  <a:cubicBezTo>
                    <a:pt x="191" y="132"/>
                    <a:pt x="48" y="251"/>
                    <a:pt x="48" y="477"/>
                  </a:cubicBezTo>
                  <a:cubicBezTo>
                    <a:pt x="48" y="715"/>
                    <a:pt x="227" y="787"/>
                    <a:pt x="418" y="870"/>
                  </a:cubicBezTo>
                  <a:lnTo>
                    <a:pt x="418" y="1239"/>
                  </a:lnTo>
                  <a:cubicBezTo>
                    <a:pt x="310" y="1215"/>
                    <a:pt x="263" y="1191"/>
                    <a:pt x="179" y="1120"/>
                  </a:cubicBezTo>
                  <a:cubicBezTo>
                    <a:pt x="159" y="1104"/>
                    <a:pt x="138" y="1096"/>
                    <a:pt x="118" y="1096"/>
                  </a:cubicBezTo>
                  <a:cubicBezTo>
                    <a:pt x="93" y="1096"/>
                    <a:pt x="69" y="1110"/>
                    <a:pt x="48" y="1144"/>
                  </a:cubicBezTo>
                  <a:cubicBezTo>
                    <a:pt x="1" y="1203"/>
                    <a:pt x="1" y="1263"/>
                    <a:pt x="48" y="1310"/>
                  </a:cubicBezTo>
                  <a:cubicBezTo>
                    <a:pt x="120" y="1418"/>
                    <a:pt x="287" y="1465"/>
                    <a:pt x="418" y="1465"/>
                  </a:cubicBezTo>
                  <a:lnTo>
                    <a:pt x="418" y="1513"/>
                  </a:lnTo>
                  <a:cubicBezTo>
                    <a:pt x="418" y="1549"/>
                    <a:pt x="441" y="1560"/>
                    <a:pt x="477" y="1560"/>
                  </a:cubicBezTo>
                  <a:cubicBezTo>
                    <a:pt x="501" y="1560"/>
                    <a:pt x="537" y="1549"/>
                    <a:pt x="537" y="1513"/>
                  </a:cubicBezTo>
                  <a:lnTo>
                    <a:pt x="537" y="1429"/>
                  </a:lnTo>
                  <a:cubicBezTo>
                    <a:pt x="727" y="1406"/>
                    <a:pt x="894" y="1263"/>
                    <a:pt x="894" y="1025"/>
                  </a:cubicBezTo>
                  <a:cubicBezTo>
                    <a:pt x="906" y="787"/>
                    <a:pt x="763" y="703"/>
                    <a:pt x="549" y="632"/>
                  </a:cubicBezTo>
                  <a:lnTo>
                    <a:pt x="549" y="286"/>
                  </a:lnTo>
                  <a:cubicBezTo>
                    <a:pt x="596" y="286"/>
                    <a:pt x="644" y="298"/>
                    <a:pt x="680" y="334"/>
                  </a:cubicBezTo>
                  <a:cubicBezTo>
                    <a:pt x="707" y="341"/>
                    <a:pt x="738" y="363"/>
                    <a:pt x="771" y="363"/>
                  </a:cubicBezTo>
                  <a:cubicBezTo>
                    <a:pt x="795" y="363"/>
                    <a:pt x="821" y="351"/>
                    <a:pt x="846" y="310"/>
                  </a:cubicBezTo>
                  <a:cubicBezTo>
                    <a:pt x="882" y="275"/>
                    <a:pt x="894" y="215"/>
                    <a:pt x="834" y="167"/>
                  </a:cubicBezTo>
                  <a:cubicBezTo>
                    <a:pt x="763" y="108"/>
                    <a:pt x="644" y="96"/>
                    <a:pt x="537" y="96"/>
                  </a:cubicBezTo>
                  <a:lnTo>
                    <a:pt x="537" y="48"/>
                  </a:lnTo>
                  <a:cubicBezTo>
                    <a:pt x="537" y="13"/>
                    <a:pt x="501" y="1"/>
                    <a:pt x="47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74" name="Google Shape;15274;p69"/>
            <p:cNvSpPr/>
            <p:nvPr/>
          </p:nvSpPr>
          <p:spPr>
            <a:xfrm>
              <a:off x="4875256" y="1557896"/>
              <a:ext cx="82281" cy="82663"/>
            </a:xfrm>
            <a:custGeom>
              <a:avLst/>
              <a:gdLst/>
              <a:ahLst/>
              <a:cxnLst/>
              <a:rect l="l" t="t" r="r" b="b"/>
              <a:pathLst>
                <a:path w="2585" h="2597" extrusionOk="0">
                  <a:moveTo>
                    <a:pt x="1287" y="310"/>
                  </a:moveTo>
                  <a:cubicBezTo>
                    <a:pt x="1823" y="310"/>
                    <a:pt x="2275" y="751"/>
                    <a:pt x="2275" y="1299"/>
                  </a:cubicBezTo>
                  <a:cubicBezTo>
                    <a:pt x="2263" y="1834"/>
                    <a:pt x="1823" y="2275"/>
                    <a:pt x="1287" y="2275"/>
                  </a:cubicBezTo>
                  <a:cubicBezTo>
                    <a:pt x="751" y="2275"/>
                    <a:pt x="310" y="1846"/>
                    <a:pt x="310" y="1299"/>
                  </a:cubicBezTo>
                  <a:cubicBezTo>
                    <a:pt x="310" y="763"/>
                    <a:pt x="739" y="310"/>
                    <a:pt x="1287" y="310"/>
                  </a:cubicBezTo>
                  <a:close/>
                  <a:moveTo>
                    <a:pt x="1287" y="1"/>
                  </a:moveTo>
                  <a:cubicBezTo>
                    <a:pt x="572" y="1"/>
                    <a:pt x="1" y="584"/>
                    <a:pt x="1" y="1299"/>
                  </a:cubicBezTo>
                  <a:cubicBezTo>
                    <a:pt x="1" y="2013"/>
                    <a:pt x="572" y="2596"/>
                    <a:pt x="1287" y="2596"/>
                  </a:cubicBezTo>
                  <a:cubicBezTo>
                    <a:pt x="2001" y="2596"/>
                    <a:pt x="2585" y="2013"/>
                    <a:pt x="2585" y="1299"/>
                  </a:cubicBezTo>
                  <a:cubicBezTo>
                    <a:pt x="2585" y="584"/>
                    <a:pt x="2001" y="1"/>
                    <a:pt x="128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75" name="Google Shape;15275;p69"/>
            <p:cNvSpPr/>
            <p:nvPr/>
          </p:nvSpPr>
          <p:spPr>
            <a:xfrm>
              <a:off x="4775215" y="1541599"/>
              <a:ext cx="199001" cy="147850"/>
            </a:xfrm>
            <a:custGeom>
              <a:avLst/>
              <a:gdLst/>
              <a:ahLst/>
              <a:cxnLst/>
              <a:rect l="l" t="t" r="r" b="b"/>
              <a:pathLst>
                <a:path w="6252" h="4645" extrusionOk="0">
                  <a:moveTo>
                    <a:pt x="1834" y="1811"/>
                  </a:moveTo>
                  <a:cubicBezTo>
                    <a:pt x="2168" y="1811"/>
                    <a:pt x="2465" y="1989"/>
                    <a:pt x="2644" y="2239"/>
                  </a:cubicBezTo>
                  <a:cubicBezTo>
                    <a:pt x="2680" y="2394"/>
                    <a:pt x="2739" y="2525"/>
                    <a:pt x="2799" y="2656"/>
                  </a:cubicBezTo>
                  <a:cubicBezTo>
                    <a:pt x="2799" y="2704"/>
                    <a:pt x="2811" y="2751"/>
                    <a:pt x="2811" y="2787"/>
                  </a:cubicBezTo>
                  <a:cubicBezTo>
                    <a:pt x="2811" y="3335"/>
                    <a:pt x="2382" y="3775"/>
                    <a:pt x="1834" y="3775"/>
                  </a:cubicBezTo>
                  <a:cubicBezTo>
                    <a:pt x="1298" y="3775"/>
                    <a:pt x="846" y="3347"/>
                    <a:pt x="846" y="2787"/>
                  </a:cubicBezTo>
                  <a:cubicBezTo>
                    <a:pt x="846" y="2251"/>
                    <a:pt x="1275" y="1811"/>
                    <a:pt x="1834" y="1811"/>
                  </a:cubicBezTo>
                  <a:close/>
                  <a:moveTo>
                    <a:pt x="1834" y="1263"/>
                  </a:moveTo>
                  <a:cubicBezTo>
                    <a:pt x="2108" y="1263"/>
                    <a:pt x="2382" y="1334"/>
                    <a:pt x="2620" y="1489"/>
                  </a:cubicBezTo>
                  <a:cubicBezTo>
                    <a:pt x="2608" y="1561"/>
                    <a:pt x="2608" y="1644"/>
                    <a:pt x="2584" y="1727"/>
                  </a:cubicBezTo>
                  <a:cubicBezTo>
                    <a:pt x="2382" y="1572"/>
                    <a:pt x="2108" y="1465"/>
                    <a:pt x="1822" y="1465"/>
                  </a:cubicBezTo>
                  <a:cubicBezTo>
                    <a:pt x="1120" y="1465"/>
                    <a:pt x="536" y="2049"/>
                    <a:pt x="536" y="2763"/>
                  </a:cubicBezTo>
                  <a:cubicBezTo>
                    <a:pt x="536" y="3477"/>
                    <a:pt x="1108" y="4061"/>
                    <a:pt x="1822" y="4061"/>
                  </a:cubicBezTo>
                  <a:cubicBezTo>
                    <a:pt x="2453" y="4061"/>
                    <a:pt x="2953" y="3632"/>
                    <a:pt x="3096" y="3049"/>
                  </a:cubicBezTo>
                  <a:cubicBezTo>
                    <a:pt x="3156" y="3108"/>
                    <a:pt x="3215" y="3156"/>
                    <a:pt x="3275" y="3216"/>
                  </a:cubicBezTo>
                  <a:cubicBezTo>
                    <a:pt x="3084" y="3870"/>
                    <a:pt x="2501" y="4299"/>
                    <a:pt x="1834" y="4299"/>
                  </a:cubicBezTo>
                  <a:cubicBezTo>
                    <a:pt x="1001" y="4299"/>
                    <a:pt x="310" y="3608"/>
                    <a:pt x="310" y="2775"/>
                  </a:cubicBezTo>
                  <a:cubicBezTo>
                    <a:pt x="310" y="1942"/>
                    <a:pt x="1001" y="1263"/>
                    <a:pt x="1834" y="1263"/>
                  </a:cubicBezTo>
                  <a:close/>
                  <a:moveTo>
                    <a:pt x="4430" y="1"/>
                  </a:moveTo>
                  <a:cubicBezTo>
                    <a:pt x="3644" y="1"/>
                    <a:pt x="2977" y="501"/>
                    <a:pt x="2703" y="1203"/>
                  </a:cubicBezTo>
                  <a:cubicBezTo>
                    <a:pt x="2441" y="1049"/>
                    <a:pt x="2144" y="977"/>
                    <a:pt x="1834" y="977"/>
                  </a:cubicBezTo>
                  <a:cubicBezTo>
                    <a:pt x="822" y="977"/>
                    <a:pt x="1" y="1799"/>
                    <a:pt x="1" y="2811"/>
                  </a:cubicBezTo>
                  <a:cubicBezTo>
                    <a:pt x="1" y="3823"/>
                    <a:pt x="822" y="4644"/>
                    <a:pt x="1834" y="4644"/>
                  </a:cubicBezTo>
                  <a:cubicBezTo>
                    <a:pt x="2608" y="4644"/>
                    <a:pt x="3287" y="4168"/>
                    <a:pt x="3561" y="3430"/>
                  </a:cubicBezTo>
                  <a:cubicBezTo>
                    <a:pt x="3811" y="3573"/>
                    <a:pt x="4108" y="3656"/>
                    <a:pt x="4430" y="3656"/>
                  </a:cubicBezTo>
                  <a:cubicBezTo>
                    <a:pt x="4846" y="3656"/>
                    <a:pt x="5251" y="3513"/>
                    <a:pt x="5585" y="3251"/>
                  </a:cubicBezTo>
                  <a:cubicBezTo>
                    <a:pt x="5894" y="3001"/>
                    <a:pt x="6132" y="2632"/>
                    <a:pt x="6216" y="2239"/>
                  </a:cubicBezTo>
                  <a:cubicBezTo>
                    <a:pt x="6228" y="2144"/>
                    <a:pt x="6192" y="2049"/>
                    <a:pt x="6097" y="2037"/>
                  </a:cubicBezTo>
                  <a:cubicBezTo>
                    <a:pt x="6086" y="2035"/>
                    <a:pt x="6076" y="2035"/>
                    <a:pt x="6065" y="2035"/>
                  </a:cubicBezTo>
                  <a:cubicBezTo>
                    <a:pt x="5991" y="2035"/>
                    <a:pt x="5917" y="2072"/>
                    <a:pt x="5906" y="2156"/>
                  </a:cubicBezTo>
                  <a:cubicBezTo>
                    <a:pt x="5739" y="2835"/>
                    <a:pt x="5144" y="3335"/>
                    <a:pt x="4430" y="3335"/>
                  </a:cubicBezTo>
                  <a:cubicBezTo>
                    <a:pt x="3882" y="3335"/>
                    <a:pt x="3394" y="3037"/>
                    <a:pt x="3120" y="2561"/>
                  </a:cubicBezTo>
                  <a:cubicBezTo>
                    <a:pt x="3096" y="2406"/>
                    <a:pt x="3037" y="2263"/>
                    <a:pt x="2965" y="2120"/>
                  </a:cubicBezTo>
                  <a:cubicBezTo>
                    <a:pt x="2763" y="1191"/>
                    <a:pt x="3477" y="310"/>
                    <a:pt x="4430" y="310"/>
                  </a:cubicBezTo>
                  <a:cubicBezTo>
                    <a:pt x="5144" y="310"/>
                    <a:pt x="5739" y="787"/>
                    <a:pt x="5906" y="1489"/>
                  </a:cubicBezTo>
                  <a:cubicBezTo>
                    <a:pt x="5916" y="1560"/>
                    <a:pt x="5986" y="1613"/>
                    <a:pt x="6058" y="1613"/>
                  </a:cubicBezTo>
                  <a:cubicBezTo>
                    <a:pt x="6071" y="1613"/>
                    <a:pt x="6084" y="1612"/>
                    <a:pt x="6097" y="1608"/>
                  </a:cubicBezTo>
                  <a:cubicBezTo>
                    <a:pt x="6192" y="1584"/>
                    <a:pt x="6251" y="1501"/>
                    <a:pt x="6216" y="1406"/>
                  </a:cubicBezTo>
                  <a:cubicBezTo>
                    <a:pt x="6132" y="1013"/>
                    <a:pt x="5906" y="656"/>
                    <a:pt x="5585" y="394"/>
                  </a:cubicBezTo>
                  <a:cubicBezTo>
                    <a:pt x="5251" y="132"/>
                    <a:pt x="4846" y="1"/>
                    <a:pt x="44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76" name="Google Shape;15276;p69"/>
            <p:cNvSpPr/>
            <p:nvPr/>
          </p:nvSpPr>
          <p:spPr>
            <a:xfrm>
              <a:off x="4901803" y="1574957"/>
              <a:ext cx="28838" cy="50069"/>
            </a:xfrm>
            <a:custGeom>
              <a:avLst/>
              <a:gdLst/>
              <a:ahLst/>
              <a:cxnLst/>
              <a:rect l="l" t="t" r="r" b="b"/>
              <a:pathLst>
                <a:path w="906" h="1573" extrusionOk="0">
                  <a:moveTo>
                    <a:pt x="429" y="322"/>
                  </a:moveTo>
                  <a:lnTo>
                    <a:pt x="429" y="596"/>
                  </a:lnTo>
                  <a:cubicBezTo>
                    <a:pt x="310" y="548"/>
                    <a:pt x="274" y="513"/>
                    <a:pt x="274" y="453"/>
                  </a:cubicBezTo>
                  <a:cubicBezTo>
                    <a:pt x="274" y="358"/>
                    <a:pt x="358" y="334"/>
                    <a:pt x="429" y="322"/>
                  </a:cubicBezTo>
                  <a:close/>
                  <a:moveTo>
                    <a:pt x="512" y="894"/>
                  </a:moveTo>
                  <a:cubicBezTo>
                    <a:pt x="631" y="941"/>
                    <a:pt x="667" y="1001"/>
                    <a:pt x="667" y="1072"/>
                  </a:cubicBezTo>
                  <a:cubicBezTo>
                    <a:pt x="667" y="1167"/>
                    <a:pt x="608" y="1215"/>
                    <a:pt x="512" y="1227"/>
                  </a:cubicBezTo>
                  <a:lnTo>
                    <a:pt x="512" y="894"/>
                  </a:lnTo>
                  <a:close/>
                  <a:moveTo>
                    <a:pt x="453" y="1"/>
                  </a:moveTo>
                  <a:cubicBezTo>
                    <a:pt x="429" y="1"/>
                    <a:pt x="393" y="24"/>
                    <a:pt x="393" y="48"/>
                  </a:cubicBezTo>
                  <a:lnTo>
                    <a:pt x="393" y="108"/>
                  </a:lnTo>
                  <a:cubicBezTo>
                    <a:pt x="167" y="132"/>
                    <a:pt x="24" y="251"/>
                    <a:pt x="24" y="477"/>
                  </a:cubicBezTo>
                  <a:cubicBezTo>
                    <a:pt x="24" y="715"/>
                    <a:pt x="203" y="798"/>
                    <a:pt x="393" y="870"/>
                  </a:cubicBezTo>
                  <a:lnTo>
                    <a:pt x="393" y="1239"/>
                  </a:lnTo>
                  <a:cubicBezTo>
                    <a:pt x="286" y="1227"/>
                    <a:pt x="250" y="1179"/>
                    <a:pt x="155" y="1120"/>
                  </a:cubicBezTo>
                  <a:cubicBezTo>
                    <a:pt x="138" y="1108"/>
                    <a:pt x="122" y="1102"/>
                    <a:pt x="106" y="1102"/>
                  </a:cubicBezTo>
                  <a:cubicBezTo>
                    <a:pt x="46" y="1102"/>
                    <a:pt x="0" y="1182"/>
                    <a:pt x="0" y="1239"/>
                  </a:cubicBezTo>
                  <a:cubicBezTo>
                    <a:pt x="0" y="1275"/>
                    <a:pt x="12" y="1298"/>
                    <a:pt x="24" y="1310"/>
                  </a:cubicBezTo>
                  <a:cubicBezTo>
                    <a:pt x="96" y="1417"/>
                    <a:pt x="262" y="1465"/>
                    <a:pt x="393" y="1465"/>
                  </a:cubicBezTo>
                  <a:lnTo>
                    <a:pt x="393" y="1525"/>
                  </a:lnTo>
                  <a:cubicBezTo>
                    <a:pt x="393" y="1548"/>
                    <a:pt x="429" y="1572"/>
                    <a:pt x="453" y="1572"/>
                  </a:cubicBezTo>
                  <a:cubicBezTo>
                    <a:pt x="488" y="1572"/>
                    <a:pt x="512" y="1548"/>
                    <a:pt x="512" y="1525"/>
                  </a:cubicBezTo>
                  <a:lnTo>
                    <a:pt x="512" y="1465"/>
                  </a:lnTo>
                  <a:cubicBezTo>
                    <a:pt x="715" y="1429"/>
                    <a:pt x="869" y="1298"/>
                    <a:pt x="869" y="1060"/>
                  </a:cubicBezTo>
                  <a:cubicBezTo>
                    <a:pt x="905" y="810"/>
                    <a:pt x="739" y="715"/>
                    <a:pt x="536" y="644"/>
                  </a:cubicBezTo>
                  <a:lnTo>
                    <a:pt x="536" y="298"/>
                  </a:lnTo>
                  <a:cubicBezTo>
                    <a:pt x="608" y="298"/>
                    <a:pt x="631" y="322"/>
                    <a:pt x="715" y="358"/>
                  </a:cubicBezTo>
                  <a:cubicBezTo>
                    <a:pt x="728" y="367"/>
                    <a:pt x="742" y="372"/>
                    <a:pt x="758" y="372"/>
                  </a:cubicBezTo>
                  <a:cubicBezTo>
                    <a:pt x="784" y="372"/>
                    <a:pt x="811" y="355"/>
                    <a:pt x="834" y="310"/>
                  </a:cubicBezTo>
                  <a:cubicBezTo>
                    <a:pt x="858" y="274"/>
                    <a:pt x="869" y="215"/>
                    <a:pt x="810" y="167"/>
                  </a:cubicBezTo>
                  <a:cubicBezTo>
                    <a:pt x="739" y="108"/>
                    <a:pt x="619" y="96"/>
                    <a:pt x="512" y="96"/>
                  </a:cubicBezTo>
                  <a:lnTo>
                    <a:pt x="512" y="48"/>
                  </a:lnTo>
                  <a:cubicBezTo>
                    <a:pt x="512" y="24"/>
                    <a:pt x="488" y="1"/>
                    <a:pt x="45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77" name="Google Shape;15277;p69"/>
            <p:cNvSpPr/>
            <p:nvPr/>
          </p:nvSpPr>
          <p:spPr>
            <a:xfrm>
              <a:off x="4670239" y="1657269"/>
              <a:ext cx="359679" cy="206163"/>
            </a:xfrm>
            <a:custGeom>
              <a:avLst/>
              <a:gdLst/>
              <a:ahLst/>
              <a:cxnLst/>
              <a:rect l="l" t="t" r="r" b="b"/>
              <a:pathLst>
                <a:path w="11300" h="6477" extrusionOk="0">
                  <a:moveTo>
                    <a:pt x="3590" y="1935"/>
                  </a:moveTo>
                  <a:cubicBezTo>
                    <a:pt x="3607" y="1935"/>
                    <a:pt x="3623" y="1948"/>
                    <a:pt x="3632" y="1975"/>
                  </a:cubicBezTo>
                  <a:cubicBezTo>
                    <a:pt x="3715" y="2129"/>
                    <a:pt x="4727" y="4832"/>
                    <a:pt x="4751" y="4939"/>
                  </a:cubicBezTo>
                  <a:cubicBezTo>
                    <a:pt x="4775" y="4951"/>
                    <a:pt x="4751" y="4975"/>
                    <a:pt x="4727" y="4987"/>
                  </a:cubicBezTo>
                  <a:lnTo>
                    <a:pt x="4013" y="5261"/>
                  </a:lnTo>
                  <a:cubicBezTo>
                    <a:pt x="3965" y="5130"/>
                    <a:pt x="2941" y="2403"/>
                    <a:pt x="2870" y="2213"/>
                  </a:cubicBezTo>
                  <a:lnTo>
                    <a:pt x="3572" y="1939"/>
                  </a:lnTo>
                  <a:cubicBezTo>
                    <a:pt x="3578" y="1936"/>
                    <a:pt x="3584" y="1935"/>
                    <a:pt x="3590" y="1935"/>
                  </a:cubicBezTo>
                  <a:close/>
                  <a:moveTo>
                    <a:pt x="2584" y="2308"/>
                  </a:moveTo>
                  <a:lnTo>
                    <a:pt x="3727" y="5368"/>
                  </a:lnTo>
                  <a:cubicBezTo>
                    <a:pt x="3180" y="5570"/>
                    <a:pt x="1810" y="6082"/>
                    <a:pt x="1584" y="6166"/>
                  </a:cubicBezTo>
                  <a:cubicBezTo>
                    <a:pt x="1577" y="6172"/>
                    <a:pt x="1569" y="6175"/>
                    <a:pt x="1560" y="6175"/>
                  </a:cubicBezTo>
                  <a:cubicBezTo>
                    <a:pt x="1537" y="6175"/>
                    <a:pt x="1509" y="6156"/>
                    <a:pt x="1501" y="6130"/>
                  </a:cubicBezTo>
                  <a:lnTo>
                    <a:pt x="394" y="3201"/>
                  </a:lnTo>
                  <a:cubicBezTo>
                    <a:pt x="382" y="3177"/>
                    <a:pt x="394" y="3130"/>
                    <a:pt x="441" y="3118"/>
                  </a:cubicBezTo>
                  <a:cubicBezTo>
                    <a:pt x="1144" y="2844"/>
                    <a:pt x="2096" y="2487"/>
                    <a:pt x="2584" y="2308"/>
                  </a:cubicBezTo>
                  <a:close/>
                  <a:moveTo>
                    <a:pt x="10358" y="1"/>
                  </a:moveTo>
                  <a:cubicBezTo>
                    <a:pt x="10108" y="1"/>
                    <a:pt x="9869" y="131"/>
                    <a:pt x="9692" y="308"/>
                  </a:cubicBezTo>
                  <a:lnTo>
                    <a:pt x="7966" y="1737"/>
                  </a:lnTo>
                  <a:cubicBezTo>
                    <a:pt x="7883" y="1522"/>
                    <a:pt x="7668" y="1308"/>
                    <a:pt x="7263" y="1308"/>
                  </a:cubicBezTo>
                  <a:cubicBezTo>
                    <a:pt x="6756" y="1308"/>
                    <a:pt x="6387" y="1304"/>
                    <a:pt x="6108" y="1304"/>
                  </a:cubicBezTo>
                  <a:cubicBezTo>
                    <a:pt x="5503" y="1304"/>
                    <a:pt x="5318" y="1321"/>
                    <a:pt x="5049" y="1427"/>
                  </a:cubicBezTo>
                  <a:lnTo>
                    <a:pt x="3953" y="1868"/>
                  </a:lnTo>
                  <a:lnTo>
                    <a:pt x="3930" y="1820"/>
                  </a:lnTo>
                  <a:cubicBezTo>
                    <a:pt x="3875" y="1675"/>
                    <a:pt x="3745" y="1592"/>
                    <a:pt x="3597" y="1592"/>
                  </a:cubicBezTo>
                  <a:cubicBezTo>
                    <a:pt x="3550" y="1592"/>
                    <a:pt x="3502" y="1600"/>
                    <a:pt x="3453" y="1618"/>
                  </a:cubicBezTo>
                  <a:lnTo>
                    <a:pt x="2620" y="1927"/>
                  </a:lnTo>
                  <a:cubicBezTo>
                    <a:pt x="2251" y="2058"/>
                    <a:pt x="1108" y="2510"/>
                    <a:pt x="298" y="2808"/>
                  </a:cubicBezTo>
                  <a:cubicBezTo>
                    <a:pt x="96" y="2880"/>
                    <a:pt x="1" y="3106"/>
                    <a:pt x="84" y="3308"/>
                  </a:cubicBezTo>
                  <a:lnTo>
                    <a:pt x="1179" y="6225"/>
                  </a:lnTo>
                  <a:cubicBezTo>
                    <a:pt x="1234" y="6389"/>
                    <a:pt x="1379" y="6476"/>
                    <a:pt x="1540" y="6476"/>
                  </a:cubicBezTo>
                  <a:cubicBezTo>
                    <a:pt x="1590" y="6476"/>
                    <a:pt x="1641" y="6468"/>
                    <a:pt x="1691" y="6451"/>
                  </a:cubicBezTo>
                  <a:cubicBezTo>
                    <a:pt x="1941" y="6368"/>
                    <a:pt x="3608" y="5725"/>
                    <a:pt x="3977" y="5594"/>
                  </a:cubicBezTo>
                  <a:lnTo>
                    <a:pt x="4858" y="5261"/>
                  </a:lnTo>
                  <a:cubicBezTo>
                    <a:pt x="5049" y="5189"/>
                    <a:pt x="5144" y="4975"/>
                    <a:pt x="5061" y="4785"/>
                  </a:cubicBezTo>
                  <a:lnTo>
                    <a:pt x="5049" y="4737"/>
                  </a:lnTo>
                  <a:cubicBezTo>
                    <a:pt x="5620" y="4499"/>
                    <a:pt x="5632" y="4475"/>
                    <a:pt x="6228" y="4475"/>
                  </a:cubicBezTo>
                  <a:cubicBezTo>
                    <a:pt x="6311" y="4475"/>
                    <a:pt x="6394" y="4404"/>
                    <a:pt x="6394" y="4308"/>
                  </a:cubicBezTo>
                  <a:cubicBezTo>
                    <a:pt x="6394" y="4225"/>
                    <a:pt x="6311" y="4142"/>
                    <a:pt x="6228" y="4142"/>
                  </a:cubicBezTo>
                  <a:cubicBezTo>
                    <a:pt x="5585" y="4142"/>
                    <a:pt x="5525" y="4189"/>
                    <a:pt x="4930" y="4439"/>
                  </a:cubicBezTo>
                  <a:lnTo>
                    <a:pt x="4073" y="2153"/>
                  </a:lnTo>
                  <a:lnTo>
                    <a:pt x="5168" y="1689"/>
                  </a:lnTo>
                  <a:cubicBezTo>
                    <a:pt x="5361" y="1615"/>
                    <a:pt x="5513" y="1601"/>
                    <a:pt x="5986" y="1601"/>
                  </a:cubicBezTo>
                  <a:cubicBezTo>
                    <a:pt x="6270" y="1601"/>
                    <a:pt x="6670" y="1606"/>
                    <a:pt x="7263" y="1606"/>
                  </a:cubicBezTo>
                  <a:cubicBezTo>
                    <a:pt x="7442" y="1606"/>
                    <a:pt x="7561" y="1665"/>
                    <a:pt x="7644" y="1784"/>
                  </a:cubicBezTo>
                  <a:cubicBezTo>
                    <a:pt x="7704" y="1868"/>
                    <a:pt x="7704" y="1963"/>
                    <a:pt x="7716" y="1987"/>
                  </a:cubicBezTo>
                  <a:cubicBezTo>
                    <a:pt x="7716" y="2046"/>
                    <a:pt x="7668" y="2344"/>
                    <a:pt x="7382" y="2391"/>
                  </a:cubicBezTo>
                  <a:cubicBezTo>
                    <a:pt x="6942" y="2463"/>
                    <a:pt x="5989" y="2594"/>
                    <a:pt x="5978" y="2594"/>
                  </a:cubicBezTo>
                  <a:cubicBezTo>
                    <a:pt x="5882" y="2606"/>
                    <a:pt x="5823" y="2689"/>
                    <a:pt x="5835" y="2772"/>
                  </a:cubicBezTo>
                  <a:cubicBezTo>
                    <a:pt x="5858" y="2844"/>
                    <a:pt x="5918" y="2903"/>
                    <a:pt x="6001" y="2903"/>
                  </a:cubicBezTo>
                  <a:lnTo>
                    <a:pt x="6037" y="2903"/>
                  </a:lnTo>
                  <a:cubicBezTo>
                    <a:pt x="6049" y="2903"/>
                    <a:pt x="7001" y="2772"/>
                    <a:pt x="7442" y="2701"/>
                  </a:cubicBezTo>
                  <a:cubicBezTo>
                    <a:pt x="7859" y="2630"/>
                    <a:pt x="8014" y="2284"/>
                    <a:pt x="8037" y="2046"/>
                  </a:cubicBezTo>
                  <a:lnTo>
                    <a:pt x="9919" y="498"/>
                  </a:lnTo>
                  <a:cubicBezTo>
                    <a:pt x="10039" y="385"/>
                    <a:pt x="10193" y="287"/>
                    <a:pt x="10356" y="287"/>
                  </a:cubicBezTo>
                  <a:cubicBezTo>
                    <a:pt x="10451" y="287"/>
                    <a:pt x="10549" y="320"/>
                    <a:pt x="10645" y="403"/>
                  </a:cubicBezTo>
                  <a:cubicBezTo>
                    <a:pt x="10942" y="701"/>
                    <a:pt x="10681" y="1058"/>
                    <a:pt x="10597" y="1141"/>
                  </a:cubicBezTo>
                  <a:cubicBezTo>
                    <a:pt x="10526" y="1213"/>
                    <a:pt x="8240" y="3677"/>
                    <a:pt x="8240" y="3677"/>
                  </a:cubicBezTo>
                  <a:cubicBezTo>
                    <a:pt x="7906" y="4070"/>
                    <a:pt x="7466" y="4130"/>
                    <a:pt x="7263" y="4130"/>
                  </a:cubicBezTo>
                  <a:lnTo>
                    <a:pt x="6966" y="4130"/>
                  </a:lnTo>
                  <a:cubicBezTo>
                    <a:pt x="6882" y="4130"/>
                    <a:pt x="6811" y="4201"/>
                    <a:pt x="6811" y="4296"/>
                  </a:cubicBezTo>
                  <a:cubicBezTo>
                    <a:pt x="6811" y="4380"/>
                    <a:pt x="6882" y="4463"/>
                    <a:pt x="6966" y="4463"/>
                  </a:cubicBezTo>
                  <a:lnTo>
                    <a:pt x="7287" y="4463"/>
                  </a:lnTo>
                  <a:cubicBezTo>
                    <a:pt x="7502" y="4439"/>
                    <a:pt x="8061" y="4368"/>
                    <a:pt x="8478" y="3892"/>
                  </a:cubicBezTo>
                  <a:lnTo>
                    <a:pt x="10835" y="1344"/>
                  </a:lnTo>
                  <a:cubicBezTo>
                    <a:pt x="11062" y="1153"/>
                    <a:pt x="11300" y="629"/>
                    <a:pt x="10871" y="213"/>
                  </a:cubicBezTo>
                  <a:cubicBezTo>
                    <a:pt x="10706" y="62"/>
                    <a:pt x="10530" y="1"/>
                    <a:pt x="1035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78" name="Google Shape;15278;p69"/>
          <p:cNvGrpSpPr/>
          <p:nvPr/>
        </p:nvGrpSpPr>
        <p:grpSpPr>
          <a:xfrm>
            <a:off x="4212429" y="1578585"/>
            <a:ext cx="321037" cy="353822"/>
            <a:chOff x="4212429" y="1502385"/>
            <a:chExt cx="321037" cy="353822"/>
          </a:xfrm>
        </p:grpSpPr>
        <p:sp>
          <p:nvSpPr>
            <p:cNvPr id="15279" name="Google Shape;15279;p69"/>
            <p:cNvSpPr/>
            <p:nvPr/>
          </p:nvSpPr>
          <p:spPr>
            <a:xfrm>
              <a:off x="4310592" y="1585938"/>
              <a:ext cx="125092" cy="163001"/>
            </a:xfrm>
            <a:custGeom>
              <a:avLst/>
              <a:gdLst/>
              <a:ahLst/>
              <a:cxnLst/>
              <a:rect l="l" t="t" r="r" b="b"/>
              <a:pathLst>
                <a:path w="3930" h="5121" extrusionOk="0">
                  <a:moveTo>
                    <a:pt x="1941" y="310"/>
                  </a:moveTo>
                  <a:cubicBezTo>
                    <a:pt x="2227" y="310"/>
                    <a:pt x="2477" y="489"/>
                    <a:pt x="2584" y="751"/>
                  </a:cubicBezTo>
                  <a:cubicBezTo>
                    <a:pt x="2620" y="834"/>
                    <a:pt x="2644" y="930"/>
                    <a:pt x="2644" y="1013"/>
                  </a:cubicBezTo>
                  <a:lnTo>
                    <a:pt x="2644" y="1192"/>
                  </a:lnTo>
                  <a:cubicBezTo>
                    <a:pt x="2370" y="1096"/>
                    <a:pt x="2275" y="834"/>
                    <a:pt x="2251" y="822"/>
                  </a:cubicBezTo>
                  <a:cubicBezTo>
                    <a:pt x="2227" y="763"/>
                    <a:pt x="2179" y="715"/>
                    <a:pt x="2108" y="715"/>
                  </a:cubicBezTo>
                  <a:cubicBezTo>
                    <a:pt x="2048" y="715"/>
                    <a:pt x="1989" y="751"/>
                    <a:pt x="1953" y="811"/>
                  </a:cubicBezTo>
                  <a:cubicBezTo>
                    <a:pt x="1953" y="811"/>
                    <a:pt x="1763" y="1168"/>
                    <a:pt x="1239" y="1227"/>
                  </a:cubicBezTo>
                  <a:lnTo>
                    <a:pt x="1239" y="1025"/>
                  </a:lnTo>
                  <a:cubicBezTo>
                    <a:pt x="1263" y="930"/>
                    <a:pt x="1275" y="834"/>
                    <a:pt x="1310" y="751"/>
                  </a:cubicBezTo>
                  <a:cubicBezTo>
                    <a:pt x="1406" y="489"/>
                    <a:pt x="1667" y="310"/>
                    <a:pt x="1941" y="310"/>
                  </a:cubicBezTo>
                  <a:close/>
                  <a:moveTo>
                    <a:pt x="2108" y="1180"/>
                  </a:moveTo>
                  <a:cubicBezTo>
                    <a:pt x="2215" y="1322"/>
                    <a:pt x="2394" y="1489"/>
                    <a:pt x="2656" y="1549"/>
                  </a:cubicBezTo>
                  <a:lnTo>
                    <a:pt x="2656" y="1775"/>
                  </a:lnTo>
                  <a:cubicBezTo>
                    <a:pt x="2656" y="2144"/>
                    <a:pt x="2358" y="2454"/>
                    <a:pt x="1989" y="2477"/>
                  </a:cubicBezTo>
                  <a:lnTo>
                    <a:pt x="1929" y="2477"/>
                  </a:lnTo>
                  <a:cubicBezTo>
                    <a:pt x="1560" y="2442"/>
                    <a:pt x="1263" y="2144"/>
                    <a:pt x="1263" y="1763"/>
                  </a:cubicBezTo>
                  <a:lnTo>
                    <a:pt x="1263" y="1549"/>
                  </a:lnTo>
                  <a:cubicBezTo>
                    <a:pt x="1679" y="1501"/>
                    <a:pt x="1941" y="1322"/>
                    <a:pt x="2108" y="1180"/>
                  </a:cubicBezTo>
                  <a:close/>
                  <a:moveTo>
                    <a:pt x="2132" y="2799"/>
                  </a:moveTo>
                  <a:lnTo>
                    <a:pt x="2048" y="2966"/>
                  </a:lnTo>
                  <a:lnTo>
                    <a:pt x="1846" y="2966"/>
                  </a:lnTo>
                  <a:lnTo>
                    <a:pt x="1751" y="2799"/>
                  </a:lnTo>
                  <a:close/>
                  <a:moveTo>
                    <a:pt x="2025" y="3287"/>
                  </a:moveTo>
                  <a:lnTo>
                    <a:pt x="2215" y="4109"/>
                  </a:lnTo>
                  <a:lnTo>
                    <a:pt x="1941" y="4347"/>
                  </a:lnTo>
                  <a:lnTo>
                    <a:pt x="1679" y="4109"/>
                  </a:lnTo>
                  <a:lnTo>
                    <a:pt x="1870" y="3287"/>
                  </a:lnTo>
                  <a:close/>
                  <a:moveTo>
                    <a:pt x="2453" y="2870"/>
                  </a:moveTo>
                  <a:cubicBezTo>
                    <a:pt x="2668" y="2954"/>
                    <a:pt x="2894" y="3085"/>
                    <a:pt x="3072" y="3263"/>
                  </a:cubicBezTo>
                  <a:cubicBezTo>
                    <a:pt x="3394" y="3561"/>
                    <a:pt x="3561" y="3966"/>
                    <a:pt x="3561" y="4359"/>
                  </a:cubicBezTo>
                  <a:lnTo>
                    <a:pt x="3596" y="4775"/>
                  </a:lnTo>
                  <a:lnTo>
                    <a:pt x="322" y="4775"/>
                  </a:lnTo>
                  <a:lnTo>
                    <a:pt x="322" y="4359"/>
                  </a:lnTo>
                  <a:cubicBezTo>
                    <a:pt x="322" y="3942"/>
                    <a:pt x="501" y="3561"/>
                    <a:pt x="810" y="3263"/>
                  </a:cubicBezTo>
                  <a:cubicBezTo>
                    <a:pt x="989" y="3097"/>
                    <a:pt x="1215" y="2966"/>
                    <a:pt x="1441" y="2870"/>
                  </a:cubicBezTo>
                  <a:lnTo>
                    <a:pt x="1572" y="3144"/>
                  </a:lnTo>
                  <a:lnTo>
                    <a:pt x="1346" y="4120"/>
                  </a:lnTo>
                  <a:cubicBezTo>
                    <a:pt x="1334" y="4180"/>
                    <a:pt x="1346" y="4240"/>
                    <a:pt x="1394" y="4287"/>
                  </a:cubicBezTo>
                  <a:lnTo>
                    <a:pt x="1834" y="4692"/>
                  </a:lnTo>
                  <a:cubicBezTo>
                    <a:pt x="1870" y="4716"/>
                    <a:pt x="1917" y="4740"/>
                    <a:pt x="1941" y="4740"/>
                  </a:cubicBezTo>
                  <a:cubicBezTo>
                    <a:pt x="1989" y="4740"/>
                    <a:pt x="2025" y="4716"/>
                    <a:pt x="2048" y="4692"/>
                  </a:cubicBezTo>
                  <a:lnTo>
                    <a:pt x="2501" y="4287"/>
                  </a:lnTo>
                  <a:cubicBezTo>
                    <a:pt x="2537" y="4240"/>
                    <a:pt x="2560" y="4180"/>
                    <a:pt x="2537" y="4120"/>
                  </a:cubicBezTo>
                  <a:lnTo>
                    <a:pt x="2322" y="3144"/>
                  </a:lnTo>
                  <a:lnTo>
                    <a:pt x="2453" y="2870"/>
                  </a:lnTo>
                  <a:close/>
                  <a:moveTo>
                    <a:pt x="1965" y="1"/>
                  </a:moveTo>
                  <a:cubicBezTo>
                    <a:pt x="1394" y="1"/>
                    <a:pt x="929" y="465"/>
                    <a:pt x="929" y="1025"/>
                  </a:cubicBezTo>
                  <a:lnTo>
                    <a:pt x="929" y="1406"/>
                  </a:lnTo>
                  <a:lnTo>
                    <a:pt x="929" y="1775"/>
                  </a:lnTo>
                  <a:cubicBezTo>
                    <a:pt x="929" y="2096"/>
                    <a:pt x="1084" y="2394"/>
                    <a:pt x="1334" y="2573"/>
                  </a:cubicBezTo>
                  <a:cubicBezTo>
                    <a:pt x="560" y="2846"/>
                    <a:pt x="1" y="3561"/>
                    <a:pt x="1" y="4382"/>
                  </a:cubicBezTo>
                  <a:lnTo>
                    <a:pt x="1" y="4954"/>
                  </a:lnTo>
                  <a:cubicBezTo>
                    <a:pt x="1" y="5049"/>
                    <a:pt x="72" y="5121"/>
                    <a:pt x="155" y="5121"/>
                  </a:cubicBezTo>
                  <a:lnTo>
                    <a:pt x="3763" y="5121"/>
                  </a:lnTo>
                  <a:cubicBezTo>
                    <a:pt x="3846" y="5121"/>
                    <a:pt x="3930" y="5049"/>
                    <a:pt x="3930" y="4954"/>
                  </a:cubicBezTo>
                  <a:lnTo>
                    <a:pt x="3930" y="4382"/>
                  </a:lnTo>
                  <a:cubicBezTo>
                    <a:pt x="3930" y="3561"/>
                    <a:pt x="3346" y="2846"/>
                    <a:pt x="2584" y="2573"/>
                  </a:cubicBezTo>
                  <a:cubicBezTo>
                    <a:pt x="2822" y="2382"/>
                    <a:pt x="2989" y="2096"/>
                    <a:pt x="2989" y="1775"/>
                  </a:cubicBezTo>
                  <a:lnTo>
                    <a:pt x="2989" y="1406"/>
                  </a:lnTo>
                  <a:lnTo>
                    <a:pt x="2989" y="1025"/>
                  </a:lnTo>
                  <a:cubicBezTo>
                    <a:pt x="2989" y="465"/>
                    <a:pt x="2525" y="1"/>
                    <a:pt x="196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80" name="Google Shape;15280;p69"/>
            <p:cNvSpPr/>
            <p:nvPr/>
          </p:nvSpPr>
          <p:spPr>
            <a:xfrm>
              <a:off x="4248428" y="1536124"/>
              <a:ext cx="253972" cy="152179"/>
            </a:xfrm>
            <a:custGeom>
              <a:avLst/>
              <a:gdLst/>
              <a:ahLst/>
              <a:cxnLst/>
              <a:rect l="l" t="t" r="r" b="b"/>
              <a:pathLst>
                <a:path w="7979" h="4781" extrusionOk="0">
                  <a:moveTo>
                    <a:pt x="3906" y="0"/>
                  </a:moveTo>
                  <a:cubicBezTo>
                    <a:pt x="3876" y="0"/>
                    <a:pt x="3847" y="6"/>
                    <a:pt x="3823" y="18"/>
                  </a:cubicBezTo>
                  <a:cubicBezTo>
                    <a:pt x="3811" y="30"/>
                    <a:pt x="1775" y="1244"/>
                    <a:pt x="239" y="1244"/>
                  </a:cubicBezTo>
                  <a:cubicBezTo>
                    <a:pt x="156" y="1244"/>
                    <a:pt x="84" y="1304"/>
                    <a:pt x="72" y="1375"/>
                  </a:cubicBezTo>
                  <a:cubicBezTo>
                    <a:pt x="72" y="1387"/>
                    <a:pt x="1" y="1875"/>
                    <a:pt x="1" y="2614"/>
                  </a:cubicBezTo>
                  <a:cubicBezTo>
                    <a:pt x="1" y="2697"/>
                    <a:pt x="72" y="2768"/>
                    <a:pt x="156" y="2768"/>
                  </a:cubicBezTo>
                  <a:cubicBezTo>
                    <a:pt x="251" y="2768"/>
                    <a:pt x="322" y="2697"/>
                    <a:pt x="322" y="2614"/>
                  </a:cubicBezTo>
                  <a:cubicBezTo>
                    <a:pt x="322" y="2137"/>
                    <a:pt x="358" y="1744"/>
                    <a:pt x="382" y="1566"/>
                  </a:cubicBezTo>
                  <a:cubicBezTo>
                    <a:pt x="1037" y="1542"/>
                    <a:pt x="1835" y="1328"/>
                    <a:pt x="2739" y="923"/>
                  </a:cubicBezTo>
                  <a:cubicBezTo>
                    <a:pt x="3299" y="685"/>
                    <a:pt x="3728" y="435"/>
                    <a:pt x="3906" y="351"/>
                  </a:cubicBezTo>
                  <a:cubicBezTo>
                    <a:pt x="4085" y="447"/>
                    <a:pt x="4525" y="685"/>
                    <a:pt x="5085" y="923"/>
                  </a:cubicBezTo>
                  <a:cubicBezTo>
                    <a:pt x="5990" y="1316"/>
                    <a:pt x="6788" y="1542"/>
                    <a:pt x="7442" y="1566"/>
                  </a:cubicBezTo>
                  <a:cubicBezTo>
                    <a:pt x="7478" y="1971"/>
                    <a:pt x="7585" y="3233"/>
                    <a:pt x="7288" y="4590"/>
                  </a:cubicBezTo>
                  <a:cubicBezTo>
                    <a:pt x="7276" y="4673"/>
                    <a:pt x="7323" y="4769"/>
                    <a:pt x="7407" y="4781"/>
                  </a:cubicBezTo>
                  <a:lnTo>
                    <a:pt x="7442" y="4781"/>
                  </a:lnTo>
                  <a:cubicBezTo>
                    <a:pt x="7514" y="4781"/>
                    <a:pt x="7585" y="4733"/>
                    <a:pt x="7597" y="4650"/>
                  </a:cubicBezTo>
                  <a:cubicBezTo>
                    <a:pt x="7978" y="2947"/>
                    <a:pt x="7752" y="1435"/>
                    <a:pt x="7740" y="1375"/>
                  </a:cubicBezTo>
                  <a:cubicBezTo>
                    <a:pt x="7728" y="1304"/>
                    <a:pt x="7669" y="1244"/>
                    <a:pt x="7573" y="1244"/>
                  </a:cubicBezTo>
                  <a:cubicBezTo>
                    <a:pt x="6037" y="1244"/>
                    <a:pt x="4001" y="30"/>
                    <a:pt x="3990" y="18"/>
                  </a:cubicBezTo>
                  <a:cubicBezTo>
                    <a:pt x="3966" y="6"/>
                    <a:pt x="3936" y="0"/>
                    <a:pt x="390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81" name="Google Shape;15281;p69"/>
            <p:cNvSpPr/>
            <p:nvPr/>
          </p:nvSpPr>
          <p:spPr>
            <a:xfrm>
              <a:off x="4248428" y="1633270"/>
              <a:ext cx="238407" cy="187288"/>
            </a:xfrm>
            <a:custGeom>
              <a:avLst/>
              <a:gdLst/>
              <a:ahLst/>
              <a:cxnLst/>
              <a:rect l="l" t="t" r="r" b="b"/>
              <a:pathLst>
                <a:path w="7490" h="5884" extrusionOk="0">
                  <a:moveTo>
                    <a:pt x="186" y="1"/>
                  </a:moveTo>
                  <a:cubicBezTo>
                    <a:pt x="180" y="1"/>
                    <a:pt x="174" y="1"/>
                    <a:pt x="168" y="2"/>
                  </a:cubicBezTo>
                  <a:cubicBezTo>
                    <a:pt x="72" y="2"/>
                    <a:pt x="1" y="97"/>
                    <a:pt x="13" y="181"/>
                  </a:cubicBezTo>
                  <a:cubicBezTo>
                    <a:pt x="84" y="1383"/>
                    <a:pt x="370" y="2455"/>
                    <a:pt x="846" y="3348"/>
                  </a:cubicBezTo>
                  <a:cubicBezTo>
                    <a:pt x="1501" y="4574"/>
                    <a:pt x="2513" y="5419"/>
                    <a:pt x="3859" y="5860"/>
                  </a:cubicBezTo>
                  <a:cubicBezTo>
                    <a:pt x="3870" y="5860"/>
                    <a:pt x="3882" y="5884"/>
                    <a:pt x="3894" y="5884"/>
                  </a:cubicBezTo>
                  <a:cubicBezTo>
                    <a:pt x="3918" y="5884"/>
                    <a:pt x="3930" y="5884"/>
                    <a:pt x="3942" y="5860"/>
                  </a:cubicBezTo>
                  <a:cubicBezTo>
                    <a:pt x="4811" y="5586"/>
                    <a:pt x="5549" y="5110"/>
                    <a:pt x="6133" y="4503"/>
                  </a:cubicBezTo>
                  <a:cubicBezTo>
                    <a:pt x="6716" y="3872"/>
                    <a:pt x="7157" y="3086"/>
                    <a:pt x="7442" y="2145"/>
                  </a:cubicBezTo>
                  <a:cubicBezTo>
                    <a:pt x="7490" y="2062"/>
                    <a:pt x="7442" y="1967"/>
                    <a:pt x="7347" y="1955"/>
                  </a:cubicBezTo>
                  <a:cubicBezTo>
                    <a:pt x="7330" y="1948"/>
                    <a:pt x="7313" y="1944"/>
                    <a:pt x="7296" y="1944"/>
                  </a:cubicBezTo>
                  <a:cubicBezTo>
                    <a:pt x="7228" y="1944"/>
                    <a:pt x="7164" y="1996"/>
                    <a:pt x="7145" y="2062"/>
                  </a:cubicBezTo>
                  <a:cubicBezTo>
                    <a:pt x="6871" y="2931"/>
                    <a:pt x="6454" y="3693"/>
                    <a:pt x="5906" y="4277"/>
                  </a:cubicBezTo>
                  <a:cubicBezTo>
                    <a:pt x="5371" y="4836"/>
                    <a:pt x="4704" y="5265"/>
                    <a:pt x="3894" y="5539"/>
                  </a:cubicBezTo>
                  <a:cubicBezTo>
                    <a:pt x="2668" y="5122"/>
                    <a:pt x="1727" y="4336"/>
                    <a:pt x="1132" y="3181"/>
                  </a:cubicBezTo>
                  <a:cubicBezTo>
                    <a:pt x="680" y="2336"/>
                    <a:pt x="418" y="1312"/>
                    <a:pt x="346" y="157"/>
                  </a:cubicBezTo>
                  <a:cubicBezTo>
                    <a:pt x="346" y="69"/>
                    <a:pt x="264" y="1"/>
                    <a:pt x="1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82" name="Google Shape;15282;p69"/>
            <p:cNvSpPr/>
            <p:nvPr/>
          </p:nvSpPr>
          <p:spPr>
            <a:xfrm>
              <a:off x="4212429" y="1502385"/>
              <a:ext cx="321037" cy="353822"/>
            </a:xfrm>
            <a:custGeom>
              <a:avLst/>
              <a:gdLst/>
              <a:ahLst/>
              <a:cxnLst/>
              <a:rect l="l" t="t" r="r" b="b"/>
              <a:pathLst>
                <a:path w="10086" h="11116" extrusionOk="0">
                  <a:moveTo>
                    <a:pt x="5061" y="316"/>
                  </a:moveTo>
                  <a:cubicBezTo>
                    <a:pt x="5263" y="435"/>
                    <a:pt x="5811" y="757"/>
                    <a:pt x="6549" y="1066"/>
                  </a:cubicBezTo>
                  <a:cubicBezTo>
                    <a:pt x="7692" y="1554"/>
                    <a:pt x="8692" y="1828"/>
                    <a:pt x="9526" y="1852"/>
                  </a:cubicBezTo>
                  <a:cubicBezTo>
                    <a:pt x="9550" y="2328"/>
                    <a:pt x="9693" y="3876"/>
                    <a:pt x="9335" y="5579"/>
                  </a:cubicBezTo>
                  <a:cubicBezTo>
                    <a:pt x="9073" y="6745"/>
                    <a:pt x="8645" y="7757"/>
                    <a:pt x="8049" y="8591"/>
                  </a:cubicBezTo>
                  <a:cubicBezTo>
                    <a:pt x="7311" y="9603"/>
                    <a:pt x="6299" y="10341"/>
                    <a:pt x="5049" y="10770"/>
                  </a:cubicBezTo>
                  <a:cubicBezTo>
                    <a:pt x="3799" y="10341"/>
                    <a:pt x="2775" y="9603"/>
                    <a:pt x="2037" y="8591"/>
                  </a:cubicBezTo>
                  <a:cubicBezTo>
                    <a:pt x="1430" y="7781"/>
                    <a:pt x="989" y="6745"/>
                    <a:pt x="751" y="5579"/>
                  </a:cubicBezTo>
                  <a:cubicBezTo>
                    <a:pt x="394" y="3876"/>
                    <a:pt x="537" y="2316"/>
                    <a:pt x="596" y="1852"/>
                  </a:cubicBezTo>
                  <a:cubicBezTo>
                    <a:pt x="1406" y="1828"/>
                    <a:pt x="2418" y="1554"/>
                    <a:pt x="3573" y="1066"/>
                  </a:cubicBezTo>
                  <a:cubicBezTo>
                    <a:pt x="4299" y="757"/>
                    <a:pt x="4847" y="435"/>
                    <a:pt x="5061" y="316"/>
                  </a:cubicBezTo>
                  <a:close/>
                  <a:moveTo>
                    <a:pt x="5037" y="1"/>
                  </a:moveTo>
                  <a:cubicBezTo>
                    <a:pt x="5007" y="1"/>
                    <a:pt x="4978" y="7"/>
                    <a:pt x="4954" y="18"/>
                  </a:cubicBezTo>
                  <a:cubicBezTo>
                    <a:pt x="4930" y="30"/>
                    <a:pt x="2370" y="1554"/>
                    <a:pt x="441" y="1554"/>
                  </a:cubicBezTo>
                  <a:cubicBezTo>
                    <a:pt x="370" y="1554"/>
                    <a:pt x="299" y="1614"/>
                    <a:pt x="287" y="1685"/>
                  </a:cubicBezTo>
                  <a:cubicBezTo>
                    <a:pt x="263" y="1769"/>
                    <a:pt x="1" y="3578"/>
                    <a:pt x="429" y="5650"/>
                  </a:cubicBezTo>
                  <a:cubicBezTo>
                    <a:pt x="680" y="6865"/>
                    <a:pt x="1132" y="7924"/>
                    <a:pt x="1775" y="8793"/>
                  </a:cubicBezTo>
                  <a:cubicBezTo>
                    <a:pt x="2561" y="9877"/>
                    <a:pt x="3644" y="10651"/>
                    <a:pt x="5001" y="11091"/>
                  </a:cubicBezTo>
                  <a:cubicBezTo>
                    <a:pt x="5013" y="11091"/>
                    <a:pt x="5025" y="11115"/>
                    <a:pt x="5049" y="11115"/>
                  </a:cubicBezTo>
                  <a:cubicBezTo>
                    <a:pt x="5061" y="11115"/>
                    <a:pt x="5073" y="11115"/>
                    <a:pt x="5085" y="11091"/>
                  </a:cubicBezTo>
                  <a:cubicBezTo>
                    <a:pt x="6430" y="10651"/>
                    <a:pt x="7514" y="9877"/>
                    <a:pt x="8323" y="8793"/>
                  </a:cubicBezTo>
                  <a:cubicBezTo>
                    <a:pt x="8954" y="7924"/>
                    <a:pt x="9407" y="6865"/>
                    <a:pt x="9657" y="5650"/>
                  </a:cubicBezTo>
                  <a:cubicBezTo>
                    <a:pt x="10085" y="3566"/>
                    <a:pt x="9812" y="1769"/>
                    <a:pt x="9788" y="1685"/>
                  </a:cubicBezTo>
                  <a:cubicBezTo>
                    <a:pt x="9776" y="1614"/>
                    <a:pt x="9716" y="1554"/>
                    <a:pt x="9633" y="1554"/>
                  </a:cubicBezTo>
                  <a:cubicBezTo>
                    <a:pt x="7692" y="1554"/>
                    <a:pt x="5132" y="42"/>
                    <a:pt x="5121" y="18"/>
                  </a:cubicBezTo>
                  <a:cubicBezTo>
                    <a:pt x="5097" y="7"/>
                    <a:pt x="5067" y="1"/>
                    <a:pt x="503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83" name="Google Shape;15283;p69"/>
          <p:cNvGrpSpPr/>
          <p:nvPr/>
        </p:nvGrpSpPr>
        <p:grpSpPr>
          <a:xfrm>
            <a:off x="2302788" y="1582181"/>
            <a:ext cx="336188" cy="335425"/>
            <a:chOff x="2302788" y="1505981"/>
            <a:chExt cx="336188" cy="335425"/>
          </a:xfrm>
        </p:grpSpPr>
        <p:sp>
          <p:nvSpPr>
            <p:cNvPr id="15284" name="Google Shape;15284;p69"/>
            <p:cNvSpPr/>
            <p:nvPr/>
          </p:nvSpPr>
          <p:spPr>
            <a:xfrm>
              <a:off x="2302788" y="1505981"/>
              <a:ext cx="336188" cy="335425"/>
            </a:xfrm>
            <a:custGeom>
              <a:avLst/>
              <a:gdLst/>
              <a:ahLst/>
              <a:cxnLst/>
              <a:rect l="l" t="t" r="r" b="b"/>
              <a:pathLst>
                <a:path w="10562" h="10538" extrusionOk="0">
                  <a:moveTo>
                    <a:pt x="5275" y="1"/>
                  </a:moveTo>
                  <a:cubicBezTo>
                    <a:pt x="3858" y="1"/>
                    <a:pt x="2536" y="548"/>
                    <a:pt x="1548" y="1548"/>
                  </a:cubicBezTo>
                  <a:cubicBezTo>
                    <a:pt x="548" y="2549"/>
                    <a:pt x="0" y="3870"/>
                    <a:pt x="0" y="5263"/>
                  </a:cubicBezTo>
                  <a:cubicBezTo>
                    <a:pt x="0" y="6668"/>
                    <a:pt x="548" y="8002"/>
                    <a:pt x="1548" y="8990"/>
                  </a:cubicBezTo>
                  <a:cubicBezTo>
                    <a:pt x="2548" y="9990"/>
                    <a:pt x="3870" y="10538"/>
                    <a:pt x="5275" y="10538"/>
                  </a:cubicBezTo>
                  <a:cubicBezTo>
                    <a:pt x="6680" y="10538"/>
                    <a:pt x="8013" y="9990"/>
                    <a:pt x="8989" y="8990"/>
                  </a:cubicBezTo>
                  <a:cubicBezTo>
                    <a:pt x="9990" y="7990"/>
                    <a:pt x="10537" y="6668"/>
                    <a:pt x="10537" y="5263"/>
                  </a:cubicBezTo>
                  <a:cubicBezTo>
                    <a:pt x="10561" y="5192"/>
                    <a:pt x="10549" y="5085"/>
                    <a:pt x="10549" y="5001"/>
                  </a:cubicBezTo>
                  <a:cubicBezTo>
                    <a:pt x="10549" y="4906"/>
                    <a:pt x="10478" y="4847"/>
                    <a:pt x="10394" y="4847"/>
                  </a:cubicBezTo>
                  <a:cubicBezTo>
                    <a:pt x="10299" y="4847"/>
                    <a:pt x="10240" y="4930"/>
                    <a:pt x="10240" y="5013"/>
                  </a:cubicBezTo>
                  <a:lnTo>
                    <a:pt x="10240" y="5287"/>
                  </a:lnTo>
                  <a:cubicBezTo>
                    <a:pt x="10240" y="6609"/>
                    <a:pt x="9716" y="7859"/>
                    <a:pt x="8787" y="8799"/>
                  </a:cubicBezTo>
                  <a:cubicBezTo>
                    <a:pt x="7846" y="9728"/>
                    <a:pt x="6596" y="10252"/>
                    <a:pt x="5275" y="10252"/>
                  </a:cubicBezTo>
                  <a:cubicBezTo>
                    <a:pt x="3941" y="10252"/>
                    <a:pt x="2691" y="9728"/>
                    <a:pt x="1762" y="8799"/>
                  </a:cubicBezTo>
                  <a:cubicBezTo>
                    <a:pt x="822" y="7859"/>
                    <a:pt x="298" y="6609"/>
                    <a:pt x="298" y="5287"/>
                  </a:cubicBezTo>
                  <a:cubicBezTo>
                    <a:pt x="298" y="3954"/>
                    <a:pt x="822" y="2703"/>
                    <a:pt x="1762" y="1775"/>
                  </a:cubicBezTo>
                  <a:cubicBezTo>
                    <a:pt x="2691" y="834"/>
                    <a:pt x="3941" y="310"/>
                    <a:pt x="5275" y="310"/>
                  </a:cubicBezTo>
                  <a:cubicBezTo>
                    <a:pt x="6442" y="310"/>
                    <a:pt x="7573" y="727"/>
                    <a:pt x="8466" y="1477"/>
                  </a:cubicBezTo>
                  <a:cubicBezTo>
                    <a:pt x="9347" y="2215"/>
                    <a:pt x="9942" y="3239"/>
                    <a:pt x="10156" y="4370"/>
                  </a:cubicBezTo>
                  <a:cubicBezTo>
                    <a:pt x="10167" y="4454"/>
                    <a:pt x="10223" y="4492"/>
                    <a:pt x="10301" y="4492"/>
                  </a:cubicBezTo>
                  <a:cubicBezTo>
                    <a:pt x="10312" y="4492"/>
                    <a:pt x="10323" y="4491"/>
                    <a:pt x="10335" y="4489"/>
                  </a:cubicBezTo>
                  <a:cubicBezTo>
                    <a:pt x="10418" y="4477"/>
                    <a:pt x="10466" y="4406"/>
                    <a:pt x="10454" y="4311"/>
                  </a:cubicBezTo>
                  <a:cubicBezTo>
                    <a:pt x="10228" y="3108"/>
                    <a:pt x="9597" y="2025"/>
                    <a:pt x="8668" y="1239"/>
                  </a:cubicBezTo>
                  <a:cubicBezTo>
                    <a:pt x="7716" y="429"/>
                    <a:pt x="6501" y="1"/>
                    <a:pt x="527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85" name="Google Shape;15285;p69"/>
            <p:cNvSpPr/>
            <p:nvPr/>
          </p:nvSpPr>
          <p:spPr>
            <a:xfrm>
              <a:off x="2327806" y="1530618"/>
              <a:ext cx="287266" cy="286916"/>
            </a:xfrm>
            <a:custGeom>
              <a:avLst/>
              <a:gdLst/>
              <a:ahLst/>
              <a:cxnLst/>
              <a:rect l="l" t="t" r="r" b="b"/>
              <a:pathLst>
                <a:path w="9025" h="9014" extrusionOk="0">
                  <a:moveTo>
                    <a:pt x="4513" y="1"/>
                  </a:moveTo>
                  <a:cubicBezTo>
                    <a:pt x="3870" y="1"/>
                    <a:pt x="3262" y="132"/>
                    <a:pt x="2679" y="382"/>
                  </a:cubicBezTo>
                  <a:cubicBezTo>
                    <a:pt x="2119" y="644"/>
                    <a:pt x="1619" y="1001"/>
                    <a:pt x="1215" y="1441"/>
                  </a:cubicBezTo>
                  <a:cubicBezTo>
                    <a:pt x="1155" y="1501"/>
                    <a:pt x="1155" y="1608"/>
                    <a:pt x="1226" y="1667"/>
                  </a:cubicBezTo>
                  <a:cubicBezTo>
                    <a:pt x="1255" y="1696"/>
                    <a:pt x="1294" y="1711"/>
                    <a:pt x="1334" y="1711"/>
                  </a:cubicBezTo>
                  <a:cubicBezTo>
                    <a:pt x="1377" y="1711"/>
                    <a:pt x="1422" y="1693"/>
                    <a:pt x="1453" y="1656"/>
                  </a:cubicBezTo>
                  <a:cubicBezTo>
                    <a:pt x="1834" y="1239"/>
                    <a:pt x="2298" y="894"/>
                    <a:pt x="2822" y="667"/>
                  </a:cubicBezTo>
                  <a:cubicBezTo>
                    <a:pt x="3358" y="429"/>
                    <a:pt x="3929" y="310"/>
                    <a:pt x="4524" y="310"/>
                  </a:cubicBezTo>
                  <a:cubicBezTo>
                    <a:pt x="6834" y="310"/>
                    <a:pt x="8727" y="2191"/>
                    <a:pt x="8727" y="4513"/>
                  </a:cubicBezTo>
                  <a:cubicBezTo>
                    <a:pt x="8727" y="6811"/>
                    <a:pt x="6846" y="8704"/>
                    <a:pt x="4524" y="8704"/>
                  </a:cubicBezTo>
                  <a:cubicBezTo>
                    <a:pt x="2227" y="8704"/>
                    <a:pt x="333" y="6835"/>
                    <a:pt x="333" y="4513"/>
                  </a:cubicBezTo>
                  <a:cubicBezTo>
                    <a:pt x="333" y="3692"/>
                    <a:pt x="572" y="2882"/>
                    <a:pt x="1036" y="2203"/>
                  </a:cubicBezTo>
                  <a:cubicBezTo>
                    <a:pt x="1048" y="2132"/>
                    <a:pt x="1036" y="2037"/>
                    <a:pt x="953" y="1977"/>
                  </a:cubicBezTo>
                  <a:cubicBezTo>
                    <a:pt x="927" y="1960"/>
                    <a:pt x="900" y="1952"/>
                    <a:pt x="874" y="1952"/>
                  </a:cubicBezTo>
                  <a:cubicBezTo>
                    <a:pt x="827" y="1952"/>
                    <a:pt x="781" y="1979"/>
                    <a:pt x="750" y="2025"/>
                  </a:cubicBezTo>
                  <a:cubicBezTo>
                    <a:pt x="262" y="2751"/>
                    <a:pt x="0" y="3620"/>
                    <a:pt x="0" y="4513"/>
                  </a:cubicBezTo>
                  <a:cubicBezTo>
                    <a:pt x="0" y="5716"/>
                    <a:pt x="464" y="6847"/>
                    <a:pt x="1334" y="7692"/>
                  </a:cubicBezTo>
                  <a:cubicBezTo>
                    <a:pt x="2191" y="8537"/>
                    <a:pt x="3310" y="9014"/>
                    <a:pt x="4513" y="9014"/>
                  </a:cubicBezTo>
                  <a:cubicBezTo>
                    <a:pt x="5715" y="9014"/>
                    <a:pt x="6846" y="8549"/>
                    <a:pt x="7692" y="7692"/>
                  </a:cubicBezTo>
                  <a:cubicBezTo>
                    <a:pt x="8549" y="6835"/>
                    <a:pt x="9025" y="5716"/>
                    <a:pt x="9025" y="4513"/>
                  </a:cubicBezTo>
                  <a:cubicBezTo>
                    <a:pt x="9025" y="3299"/>
                    <a:pt x="8561" y="2168"/>
                    <a:pt x="7692" y="1322"/>
                  </a:cubicBezTo>
                  <a:cubicBezTo>
                    <a:pt x="6846" y="477"/>
                    <a:pt x="5715" y="1"/>
                    <a:pt x="451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86" name="Google Shape;15286;p69"/>
            <p:cNvSpPr/>
            <p:nvPr/>
          </p:nvSpPr>
          <p:spPr>
            <a:xfrm>
              <a:off x="2352061" y="1669333"/>
              <a:ext cx="16679" cy="9485"/>
            </a:xfrm>
            <a:custGeom>
              <a:avLst/>
              <a:gdLst/>
              <a:ahLst/>
              <a:cxnLst/>
              <a:rect l="l" t="t" r="r" b="b"/>
              <a:pathLst>
                <a:path w="524" h="298" extrusionOk="0">
                  <a:moveTo>
                    <a:pt x="155" y="0"/>
                  </a:moveTo>
                  <a:cubicBezTo>
                    <a:pt x="60" y="0"/>
                    <a:pt x="0" y="60"/>
                    <a:pt x="0" y="155"/>
                  </a:cubicBezTo>
                  <a:cubicBezTo>
                    <a:pt x="0" y="238"/>
                    <a:pt x="72" y="298"/>
                    <a:pt x="155" y="298"/>
                  </a:cubicBezTo>
                  <a:lnTo>
                    <a:pt x="369" y="298"/>
                  </a:lnTo>
                  <a:cubicBezTo>
                    <a:pt x="464" y="298"/>
                    <a:pt x="524" y="226"/>
                    <a:pt x="524" y="155"/>
                  </a:cubicBezTo>
                  <a:cubicBezTo>
                    <a:pt x="524" y="60"/>
                    <a:pt x="453" y="0"/>
                    <a:pt x="36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87" name="Google Shape;15287;p69"/>
            <p:cNvSpPr/>
            <p:nvPr/>
          </p:nvSpPr>
          <p:spPr>
            <a:xfrm>
              <a:off x="2466871" y="1554490"/>
              <a:ext cx="123946" cy="124328"/>
            </a:xfrm>
            <a:custGeom>
              <a:avLst/>
              <a:gdLst/>
              <a:ahLst/>
              <a:cxnLst/>
              <a:rect l="l" t="t" r="r" b="b"/>
              <a:pathLst>
                <a:path w="3894" h="3906" extrusionOk="0">
                  <a:moveTo>
                    <a:pt x="144" y="1"/>
                  </a:moveTo>
                  <a:cubicBezTo>
                    <a:pt x="48" y="1"/>
                    <a:pt x="1" y="84"/>
                    <a:pt x="1" y="155"/>
                  </a:cubicBezTo>
                  <a:lnTo>
                    <a:pt x="1" y="3751"/>
                  </a:lnTo>
                  <a:cubicBezTo>
                    <a:pt x="1" y="3846"/>
                    <a:pt x="72" y="3906"/>
                    <a:pt x="144" y="3906"/>
                  </a:cubicBezTo>
                  <a:lnTo>
                    <a:pt x="3751" y="3906"/>
                  </a:lnTo>
                  <a:cubicBezTo>
                    <a:pt x="3834" y="3906"/>
                    <a:pt x="3894" y="3834"/>
                    <a:pt x="3894" y="3751"/>
                  </a:cubicBezTo>
                  <a:cubicBezTo>
                    <a:pt x="3894" y="3668"/>
                    <a:pt x="3823" y="3608"/>
                    <a:pt x="3751" y="3608"/>
                  </a:cubicBezTo>
                  <a:lnTo>
                    <a:pt x="310" y="3608"/>
                  </a:lnTo>
                  <a:lnTo>
                    <a:pt x="310" y="155"/>
                  </a:lnTo>
                  <a:lnTo>
                    <a:pt x="298" y="155"/>
                  </a:lnTo>
                  <a:cubicBezTo>
                    <a:pt x="298" y="72"/>
                    <a:pt x="215" y="1"/>
                    <a:pt x="1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88" name="Google Shape;15288;p69"/>
            <p:cNvSpPr/>
            <p:nvPr/>
          </p:nvSpPr>
          <p:spPr>
            <a:xfrm>
              <a:off x="2466107" y="1776950"/>
              <a:ext cx="9517" cy="16711"/>
            </a:xfrm>
            <a:custGeom>
              <a:avLst/>
              <a:gdLst/>
              <a:ahLst/>
              <a:cxnLst/>
              <a:rect l="l" t="t" r="r" b="b"/>
              <a:pathLst>
                <a:path w="299" h="525" extrusionOk="0">
                  <a:moveTo>
                    <a:pt x="156" y="1"/>
                  </a:moveTo>
                  <a:cubicBezTo>
                    <a:pt x="60" y="1"/>
                    <a:pt x="1" y="72"/>
                    <a:pt x="1" y="144"/>
                  </a:cubicBezTo>
                  <a:lnTo>
                    <a:pt x="1" y="370"/>
                  </a:lnTo>
                  <a:cubicBezTo>
                    <a:pt x="1" y="465"/>
                    <a:pt x="84" y="525"/>
                    <a:pt x="156" y="525"/>
                  </a:cubicBezTo>
                  <a:cubicBezTo>
                    <a:pt x="239" y="525"/>
                    <a:pt x="299" y="441"/>
                    <a:pt x="299" y="370"/>
                  </a:cubicBezTo>
                  <a:lnTo>
                    <a:pt x="299" y="144"/>
                  </a:lnTo>
                  <a:cubicBezTo>
                    <a:pt x="299" y="60"/>
                    <a:pt x="227" y="1"/>
                    <a:pt x="15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89" name="Google Shape;15289;p69"/>
            <p:cNvSpPr/>
            <p:nvPr/>
          </p:nvSpPr>
          <p:spPr>
            <a:xfrm>
              <a:off x="2384272" y="1587944"/>
              <a:ext cx="16329" cy="15087"/>
            </a:xfrm>
            <a:custGeom>
              <a:avLst/>
              <a:gdLst/>
              <a:ahLst/>
              <a:cxnLst/>
              <a:rect l="l" t="t" r="r" b="b"/>
              <a:pathLst>
                <a:path w="513" h="474" extrusionOk="0">
                  <a:moveTo>
                    <a:pt x="173" y="0"/>
                  </a:moveTo>
                  <a:cubicBezTo>
                    <a:pt x="131" y="0"/>
                    <a:pt x="89" y="15"/>
                    <a:pt x="60" y="45"/>
                  </a:cubicBezTo>
                  <a:cubicBezTo>
                    <a:pt x="0" y="105"/>
                    <a:pt x="0" y="212"/>
                    <a:pt x="60" y="271"/>
                  </a:cubicBezTo>
                  <a:lnTo>
                    <a:pt x="238" y="426"/>
                  </a:lnTo>
                  <a:cubicBezTo>
                    <a:pt x="274" y="462"/>
                    <a:pt x="310" y="474"/>
                    <a:pt x="345" y="474"/>
                  </a:cubicBezTo>
                  <a:cubicBezTo>
                    <a:pt x="393" y="474"/>
                    <a:pt x="417" y="462"/>
                    <a:pt x="453" y="426"/>
                  </a:cubicBezTo>
                  <a:cubicBezTo>
                    <a:pt x="512" y="367"/>
                    <a:pt x="512" y="271"/>
                    <a:pt x="453" y="212"/>
                  </a:cubicBezTo>
                  <a:lnTo>
                    <a:pt x="286" y="45"/>
                  </a:lnTo>
                  <a:cubicBezTo>
                    <a:pt x="256" y="15"/>
                    <a:pt x="214" y="0"/>
                    <a:pt x="1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90" name="Google Shape;15290;p69"/>
            <p:cNvSpPr/>
            <p:nvPr/>
          </p:nvSpPr>
          <p:spPr>
            <a:xfrm>
              <a:off x="2541544" y="1745216"/>
              <a:ext cx="15565" cy="15087"/>
            </a:xfrm>
            <a:custGeom>
              <a:avLst/>
              <a:gdLst/>
              <a:ahLst/>
              <a:cxnLst/>
              <a:rect l="l" t="t" r="r" b="b"/>
              <a:pathLst>
                <a:path w="489" h="474" extrusionOk="0">
                  <a:moveTo>
                    <a:pt x="171" y="0"/>
                  </a:moveTo>
                  <a:cubicBezTo>
                    <a:pt x="131" y="0"/>
                    <a:pt x="89" y="15"/>
                    <a:pt x="60" y="45"/>
                  </a:cubicBezTo>
                  <a:cubicBezTo>
                    <a:pt x="0" y="105"/>
                    <a:pt x="0" y="212"/>
                    <a:pt x="60" y="259"/>
                  </a:cubicBezTo>
                  <a:lnTo>
                    <a:pt x="226" y="426"/>
                  </a:lnTo>
                  <a:cubicBezTo>
                    <a:pt x="250" y="462"/>
                    <a:pt x="298" y="474"/>
                    <a:pt x="334" y="474"/>
                  </a:cubicBezTo>
                  <a:cubicBezTo>
                    <a:pt x="369" y="474"/>
                    <a:pt x="405" y="462"/>
                    <a:pt x="429" y="426"/>
                  </a:cubicBezTo>
                  <a:cubicBezTo>
                    <a:pt x="488" y="367"/>
                    <a:pt x="488" y="259"/>
                    <a:pt x="429" y="212"/>
                  </a:cubicBezTo>
                  <a:lnTo>
                    <a:pt x="274" y="45"/>
                  </a:lnTo>
                  <a:cubicBezTo>
                    <a:pt x="250" y="15"/>
                    <a:pt x="212" y="0"/>
                    <a:pt x="17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91" name="Google Shape;15291;p69"/>
            <p:cNvSpPr/>
            <p:nvPr/>
          </p:nvSpPr>
          <p:spPr>
            <a:xfrm>
              <a:off x="2541544" y="1587944"/>
              <a:ext cx="16329" cy="15087"/>
            </a:xfrm>
            <a:custGeom>
              <a:avLst/>
              <a:gdLst/>
              <a:ahLst/>
              <a:cxnLst/>
              <a:rect l="l" t="t" r="r" b="b"/>
              <a:pathLst>
                <a:path w="513" h="474" extrusionOk="0">
                  <a:moveTo>
                    <a:pt x="340" y="0"/>
                  </a:moveTo>
                  <a:cubicBezTo>
                    <a:pt x="298" y="0"/>
                    <a:pt x="256" y="15"/>
                    <a:pt x="226" y="45"/>
                  </a:cubicBezTo>
                  <a:lnTo>
                    <a:pt x="60" y="212"/>
                  </a:lnTo>
                  <a:cubicBezTo>
                    <a:pt x="0" y="271"/>
                    <a:pt x="0" y="367"/>
                    <a:pt x="60" y="426"/>
                  </a:cubicBezTo>
                  <a:cubicBezTo>
                    <a:pt x="95" y="462"/>
                    <a:pt x="131" y="474"/>
                    <a:pt x="167" y="474"/>
                  </a:cubicBezTo>
                  <a:cubicBezTo>
                    <a:pt x="215" y="474"/>
                    <a:pt x="250" y="462"/>
                    <a:pt x="286" y="426"/>
                  </a:cubicBezTo>
                  <a:lnTo>
                    <a:pt x="453" y="271"/>
                  </a:lnTo>
                  <a:cubicBezTo>
                    <a:pt x="512" y="212"/>
                    <a:pt x="512" y="105"/>
                    <a:pt x="453" y="45"/>
                  </a:cubicBezTo>
                  <a:cubicBezTo>
                    <a:pt x="423" y="15"/>
                    <a:pt x="381" y="0"/>
                    <a:pt x="34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92" name="Google Shape;15292;p69"/>
            <p:cNvSpPr/>
            <p:nvPr/>
          </p:nvSpPr>
          <p:spPr>
            <a:xfrm>
              <a:off x="2384654" y="1744452"/>
              <a:ext cx="15947" cy="15469"/>
            </a:xfrm>
            <a:custGeom>
              <a:avLst/>
              <a:gdLst/>
              <a:ahLst/>
              <a:cxnLst/>
              <a:rect l="l" t="t" r="r" b="b"/>
              <a:pathLst>
                <a:path w="501" h="486" extrusionOk="0">
                  <a:moveTo>
                    <a:pt x="327" y="1"/>
                  </a:moveTo>
                  <a:cubicBezTo>
                    <a:pt x="286" y="1"/>
                    <a:pt x="244" y="16"/>
                    <a:pt x="214" y="45"/>
                  </a:cubicBezTo>
                  <a:lnTo>
                    <a:pt x="48" y="212"/>
                  </a:lnTo>
                  <a:cubicBezTo>
                    <a:pt x="0" y="272"/>
                    <a:pt x="0" y="379"/>
                    <a:pt x="60" y="438"/>
                  </a:cubicBezTo>
                  <a:cubicBezTo>
                    <a:pt x="95" y="462"/>
                    <a:pt x="143" y="486"/>
                    <a:pt x="167" y="486"/>
                  </a:cubicBezTo>
                  <a:cubicBezTo>
                    <a:pt x="202" y="486"/>
                    <a:pt x="238" y="462"/>
                    <a:pt x="274" y="438"/>
                  </a:cubicBezTo>
                  <a:lnTo>
                    <a:pt x="441" y="272"/>
                  </a:lnTo>
                  <a:cubicBezTo>
                    <a:pt x="500" y="212"/>
                    <a:pt x="500" y="105"/>
                    <a:pt x="441" y="45"/>
                  </a:cubicBezTo>
                  <a:cubicBezTo>
                    <a:pt x="411" y="16"/>
                    <a:pt x="369" y="1"/>
                    <a:pt x="32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93" name="Google Shape;15293;p69"/>
            <p:cNvSpPr/>
            <p:nvPr/>
          </p:nvSpPr>
          <p:spPr>
            <a:xfrm>
              <a:off x="2360018" y="1624548"/>
              <a:ext cx="18207" cy="12605"/>
            </a:xfrm>
            <a:custGeom>
              <a:avLst/>
              <a:gdLst/>
              <a:ahLst/>
              <a:cxnLst/>
              <a:rect l="l" t="t" r="r" b="b"/>
              <a:pathLst>
                <a:path w="572" h="396" extrusionOk="0">
                  <a:moveTo>
                    <a:pt x="179" y="0"/>
                  </a:moveTo>
                  <a:cubicBezTo>
                    <a:pt x="125" y="0"/>
                    <a:pt x="71" y="33"/>
                    <a:pt x="36" y="86"/>
                  </a:cubicBezTo>
                  <a:cubicBezTo>
                    <a:pt x="0" y="157"/>
                    <a:pt x="36" y="252"/>
                    <a:pt x="107" y="288"/>
                  </a:cubicBezTo>
                  <a:lnTo>
                    <a:pt x="322" y="383"/>
                  </a:lnTo>
                  <a:cubicBezTo>
                    <a:pt x="333" y="395"/>
                    <a:pt x="357" y="395"/>
                    <a:pt x="381" y="395"/>
                  </a:cubicBezTo>
                  <a:cubicBezTo>
                    <a:pt x="429" y="395"/>
                    <a:pt x="500" y="371"/>
                    <a:pt x="524" y="312"/>
                  </a:cubicBezTo>
                  <a:cubicBezTo>
                    <a:pt x="572" y="217"/>
                    <a:pt x="524" y="133"/>
                    <a:pt x="453" y="98"/>
                  </a:cubicBezTo>
                  <a:lnTo>
                    <a:pt x="238" y="14"/>
                  </a:lnTo>
                  <a:cubicBezTo>
                    <a:pt x="219" y="5"/>
                    <a:pt x="199" y="0"/>
                    <a:pt x="17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94" name="Google Shape;15294;p69"/>
            <p:cNvSpPr/>
            <p:nvPr/>
          </p:nvSpPr>
          <p:spPr>
            <a:xfrm>
              <a:off x="2564271" y="1711126"/>
              <a:ext cx="17475" cy="12796"/>
            </a:xfrm>
            <a:custGeom>
              <a:avLst/>
              <a:gdLst/>
              <a:ahLst/>
              <a:cxnLst/>
              <a:rect l="l" t="t" r="r" b="b"/>
              <a:pathLst>
                <a:path w="549" h="402" extrusionOk="0">
                  <a:moveTo>
                    <a:pt x="184" y="0"/>
                  </a:moveTo>
                  <a:cubicBezTo>
                    <a:pt x="125" y="0"/>
                    <a:pt x="63" y="29"/>
                    <a:pt x="36" y="92"/>
                  </a:cubicBezTo>
                  <a:cubicBezTo>
                    <a:pt x="1" y="164"/>
                    <a:pt x="36" y="247"/>
                    <a:pt x="108" y="295"/>
                  </a:cubicBezTo>
                  <a:lnTo>
                    <a:pt x="310" y="390"/>
                  </a:lnTo>
                  <a:cubicBezTo>
                    <a:pt x="334" y="402"/>
                    <a:pt x="358" y="402"/>
                    <a:pt x="370" y="402"/>
                  </a:cubicBezTo>
                  <a:cubicBezTo>
                    <a:pt x="429" y="402"/>
                    <a:pt x="489" y="366"/>
                    <a:pt x="524" y="307"/>
                  </a:cubicBezTo>
                  <a:cubicBezTo>
                    <a:pt x="548" y="235"/>
                    <a:pt x="524" y="140"/>
                    <a:pt x="453" y="104"/>
                  </a:cubicBezTo>
                  <a:lnTo>
                    <a:pt x="239" y="9"/>
                  </a:lnTo>
                  <a:cubicBezTo>
                    <a:pt x="221" y="3"/>
                    <a:pt x="203" y="0"/>
                    <a:pt x="1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95" name="Google Shape;15295;p69"/>
            <p:cNvSpPr/>
            <p:nvPr/>
          </p:nvSpPr>
          <p:spPr>
            <a:xfrm>
              <a:off x="2507805" y="1563912"/>
              <a:ext cx="14069" cy="16392"/>
            </a:xfrm>
            <a:custGeom>
              <a:avLst/>
              <a:gdLst/>
              <a:ahLst/>
              <a:cxnLst/>
              <a:rect l="l" t="t" r="r" b="b"/>
              <a:pathLst>
                <a:path w="442" h="515" extrusionOk="0">
                  <a:moveTo>
                    <a:pt x="273" y="0"/>
                  </a:moveTo>
                  <a:cubicBezTo>
                    <a:pt x="215" y="0"/>
                    <a:pt x="154" y="33"/>
                    <a:pt x="120" y="86"/>
                  </a:cubicBezTo>
                  <a:lnTo>
                    <a:pt x="36" y="288"/>
                  </a:lnTo>
                  <a:cubicBezTo>
                    <a:pt x="1" y="371"/>
                    <a:pt x="36" y="455"/>
                    <a:pt x="108" y="502"/>
                  </a:cubicBezTo>
                  <a:cubicBezTo>
                    <a:pt x="120" y="514"/>
                    <a:pt x="155" y="514"/>
                    <a:pt x="167" y="514"/>
                  </a:cubicBezTo>
                  <a:cubicBezTo>
                    <a:pt x="227" y="514"/>
                    <a:pt x="286" y="490"/>
                    <a:pt x="322" y="431"/>
                  </a:cubicBezTo>
                  <a:lnTo>
                    <a:pt x="405" y="217"/>
                  </a:lnTo>
                  <a:cubicBezTo>
                    <a:pt x="441" y="145"/>
                    <a:pt x="405" y="50"/>
                    <a:pt x="334" y="14"/>
                  </a:cubicBezTo>
                  <a:cubicBezTo>
                    <a:pt x="315" y="5"/>
                    <a:pt x="294" y="0"/>
                    <a:pt x="2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96" name="Google Shape;15296;p69"/>
            <p:cNvSpPr/>
            <p:nvPr/>
          </p:nvSpPr>
          <p:spPr>
            <a:xfrm>
              <a:off x="2420654" y="1767974"/>
              <a:ext cx="14419" cy="16583"/>
            </a:xfrm>
            <a:custGeom>
              <a:avLst/>
              <a:gdLst/>
              <a:ahLst/>
              <a:cxnLst/>
              <a:rect l="l" t="t" r="r" b="b"/>
              <a:pathLst>
                <a:path w="453" h="521" extrusionOk="0">
                  <a:moveTo>
                    <a:pt x="290" y="0"/>
                  </a:moveTo>
                  <a:cubicBezTo>
                    <a:pt x="231" y="0"/>
                    <a:pt x="170" y="29"/>
                    <a:pt x="143" y="92"/>
                  </a:cubicBezTo>
                  <a:lnTo>
                    <a:pt x="48" y="295"/>
                  </a:lnTo>
                  <a:cubicBezTo>
                    <a:pt x="0" y="366"/>
                    <a:pt x="48" y="473"/>
                    <a:pt x="119" y="509"/>
                  </a:cubicBezTo>
                  <a:cubicBezTo>
                    <a:pt x="143" y="521"/>
                    <a:pt x="167" y="521"/>
                    <a:pt x="179" y="521"/>
                  </a:cubicBezTo>
                  <a:cubicBezTo>
                    <a:pt x="238" y="521"/>
                    <a:pt x="298" y="485"/>
                    <a:pt x="333" y="426"/>
                  </a:cubicBezTo>
                  <a:lnTo>
                    <a:pt x="417" y="223"/>
                  </a:lnTo>
                  <a:cubicBezTo>
                    <a:pt x="453" y="152"/>
                    <a:pt x="417" y="56"/>
                    <a:pt x="345" y="9"/>
                  </a:cubicBezTo>
                  <a:cubicBezTo>
                    <a:pt x="328" y="3"/>
                    <a:pt x="309" y="0"/>
                    <a:pt x="29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97" name="Google Shape;15297;p69"/>
            <p:cNvSpPr/>
            <p:nvPr/>
          </p:nvSpPr>
          <p:spPr>
            <a:xfrm>
              <a:off x="2422532" y="1562448"/>
              <a:ext cx="14451" cy="17093"/>
            </a:xfrm>
            <a:custGeom>
              <a:avLst/>
              <a:gdLst/>
              <a:ahLst/>
              <a:cxnLst/>
              <a:rect l="l" t="t" r="r" b="b"/>
              <a:pathLst>
                <a:path w="454" h="537" extrusionOk="0">
                  <a:moveTo>
                    <a:pt x="184" y="0"/>
                  </a:moveTo>
                  <a:cubicBezTo>
                    <a:pt x="164" y="0"/>
                    <a:pt x="142" y="4"/>
                    <a:pt x="120" y="13"/>
                  </a:cubicBezTo>
                  <a:cubicBezTo>
                    <a:pt x="48" y="36"/>
                    <a:pt x="1" y="132"/>
                    <a:pt x="36" y="215"/>
                  </a:cubicBezTo>
                  <a:lnTo>
                    <a:pt x="120" y="429"/>
                  </a:lnTo>
                  <a:cubicBezTo>
                    <a:pt x="155" y="501"/>
                    <a:pt x="215" y="536"/>
                    <a:pt x="274" y="536"/>
                  </a:cubicBezTo>
                  <a:cubicBezTo>
                    <a:pt x="286" y="536"/>
                    <a:pt x="322" y="536"/>
                    <a:pt x="334" y="513"/>
                  </a:cubicBezTo>
                  <a:cubicBezTo>
                    <a:pt x="405" y="489"/>
                    <a:pt x="453" y="394"/>
                    <a:pt x="417" y="310"/>
                  </a:cubicBezTo>
                  <a:lnTo>
                    <a:pt x="334" y="96"/>
                  </a:lnTo>
                  <a:cubicBezTo>
                    <a:pt x="307" y="41"/>
                    <a:pt x="251" y="0"/>
                    <a:pt x="1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98" name="Google Shape;15298;p69"/>
            <p:cNvSpPr/>
            <p:nvPr/>
          </p:nvSpPr>
          <p:spPr>
            <a:xfrm>
              <a:off x="2505545" y="1768770"/>
              <a:ext cx="14037" cy="16552"/>
            </a:xfrm>
            <a:custGeom>
              <a:avLst/>
              <a:gdLst/>
              <a:ahLst/>
              <a:cxnLst/>
              <a:rect l="l" t="t" r="r" b="b"/>
              <a:pathLst>
                <a:path w="441" h="520" extrusionOk="0">
                  <a:moveTo>
                    <a:pt x="195" y="0"/>
                  </a:moveTo>
                  <a:cubicBezTo>
                    <a:pt x="171" y="0"/>
                    <a:pt x="146" y="6"/>
                    <a:pt x="119" y="20"/>
                  </a:cubicBezTo>
                  <a:cubicBezTo>
                    <a:pt x="48" y="43"/>
                    <a:pt x="0" y="139"/>
                    <a:pt x="24" y="222"/>
                  </a:cubicBezTo>
                  <a:lnTo>
                    <a:pt x="119" y="436"/>
                  </a:lnTo>
                  <a:cubicBezTo>
                    <a:pt x="155" y="496"/>
                    <a:pt x="214" y="520"/>
                    <a:pt x="274" y="520"/>
                  </a:cubicBezTo>
                  <a:cubicBezTo>
                    <a:pt x="286" y="520"/>
                    <a:pt x="310" y="520"/>
                    <a:pt x="322" y="508"/>
                  </a:cubicBezTo>
                  <a:cubicBezTo>
                    <a:pt x="405" y="472"/>
                    <a:pt x="441" y="389"/>
                    <a:pt x="417" y="293"/>
                  </a:cubicBezTo>
                  <a:lnTo>
                    <a:pt x="322" y="91"/>
                  </a:lnTo>
                  <a:cubicBezTo>
                    <a:pt x="304" y="39"/>
                    <a:pt x="256" y="0"/>
                    <a:pt x="19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99" name="Google Shape;15299;p69"/>
            <p:cNvSpPr/>
            <p:nvPr/>
          </p:nvSpPr>
          <p:spPr>
            <a:xfrm>
              <a:off x="2565417" y="1625885"/>
              <a:ext cx="17825" cy="13146"/>
            </a:xfrm>
            <a:custGeom>
              <a:avLst/>
              <a:gdLst/>
              <a:ahLst/>
              <a:cxnLst/>
              <a:rect l="l" t="t" r="r" b="b"/>
              <a:pathLst>
                <a:path w="560" h="413" extrusionOk="0">
                  <a:moveTo>
                    <a:pt x="378" y="1"/>
                  </a:moveTo>
                  <a:cubicBezTo>
                    <a:pt x="360" y="1"/>
                    <a:pt x="341" y="3"/>
                    <a:pt x="322" y="8"/>
                  </a:cubicBezTo>
                  <a:lnTo>
                    <a:pt x="119" y="103"/>
                  </a:lnTo>
                  <a:cubicBezTo>
                    <a:pt x="36" y="127"/>
                    <a:pt x="0" y="222"/>
                    <a:pt x="24" y="306"/>
                  </a:cubicBezTo>
                  <a:cubicBezTo>
                    <a:pt x="60" y="365"/>
                    <a:pt x="96" y="413"/>
                    <a:pt x="179" y="413"/>
                  </a:cubicBezTo>
                  <a:cubicBezTo>
                    <a:pt x="191" y="413"/>
                    <a:pt x="215" y="413"/>
                    <a:pt x="227" y="401"/>
                  </a:cubicBezTo>
                  <a:lnTo>
                    <a:pt x="441" y="306"/>
                  </a:lnTo>
                  <a:cubicBezTo>
                    <a:pt x="512" y="282"/>
                    <a:pt x="560" y="187"/>
                    <a:pt x="524" y="103"/>
                  </a:cubicBezTo>
                  <a:cubicBezTo>
                    <a:pt x="505" y="37"/>
                    <a:pt x="449" y="1"/>
                    <a:pt x="37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00" name="Google Shape;15300;p69"/>
            <p:cNvSpPr/>
            <p:nvPr/>
          </p:nvSpPr>
          <p:spPr>
            <a:xfrm>
              <a:off x="2359254" y="1709312"/>
              <a:ext cx="17825" cy="12732"/>
            </a:xfrm>
            <a:custGeom>
              <a:avLst/>
              <a:gdLst/>
              <a:ahLst/>
              <a:cxnLst/>
              <a:rect l="l" t="t" r="r" b="b"/>
              <a:pathLst>
                <a:path w="560" h="400" extrusionOk="0">
                  <a:moveTo>
                    <a:pt x="372" y="0"/>
                  </a:moveTo>
                  <a:cubicBezTo>
                    <a:pt x="356" y="0"/>
                    <a:pt x="339" y="2"/>
                    <a:pt x="322" y="6"/>
                  </a:cubicBezTo>
                  <a:lnTo>
                    <a:pt x="119" y="102"/>
                  </a:lnTo>
                  <a:cubicBezTo>
                    <a:pt x="48" y="125"/>
                    <a:pt x="0" y="221"/>
                    <a:pt x="24" y="304"/>
                  </a:cubicBezTo>
                  <a:cubicBezTo>
                    <a:pt x="60" y="364"/>
                    <a:pt x="119" y="399"/>
                    <a:pt x="179" y="399"/>
                  </a:cubicBezTo>
                  <a:cubicBezTo>
                    <a:pt x="191" y="399"/>
                    <a:pt x="227" y="399"/>
                    <a:pt x="238" y="387"/>
                  </a:cubicBezTo>
                  <a:lnTo>
                    <a:pt x="441" y="292"/>
                  </a:lnTo>
                  <a:cubicBezTo>
                    <a:pt x="512" y="268"/>
                    <a:pt x="560" y="173"/>
                    <a:pt x="536" y="90"/>
                  </a:cubicBezTo>
                  <a:cubicBezTo>
                    <a:pt x="507" y="41"/>
                    <a:pt x="445" y="0"/>
                    <a:pt x="37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301" name="Google Shape;15301;p69"/>
          <p:cNvGrpSpPr/>
          <p:nvPr/>
        </p:nvGrpSpPr>
        <p:grpSpPr>
          <a:xfrm>
            <a:off x="2780301" y="1598096"/>
            <a:ext cx="333133" cy="321037"/>
            <a:chOff x="2780301" y="1521896"/>
            <a:chExt cx="333133" cy="321037"/>
          </a:xfrm>
        </p:grpSpPr>
        <p:sp>
          <p:nvSpPr>
            <p:cNvPr id="15302" name="Google Shape;15302;p69"/>
            <p:cNvSpPr/>
            <p:nvPr/>
          </p:nvSpPr>
          <p:spPr>
            <a:xfrm>
              <a:off x="3009573" y="1542745"/>
              <a:ext cx="72031" cy="9517"/>
            </a:xfrm>
            <a:custGeom>
              <a:avLst/>
              <a:gdLst/>
              <a:ahLst/>
              <a:cxnLst/>
              <a:rect l="l" t="t" r="r" b="b"/>
              <a:pathLst>
                <a:path w="2263" h="299" extrusionOk="0">
                  <a:moveTo>
                    <a:pt x="155" y="1"/>
                  </a:moveTo>
                  <a:cubicBezTo>
                    <a:pt x="60" y="1"/>
                    <a:pt x="0" y="84"/>
                    <a:pt x="0" y="155"/>
                  </a:cubicBezTo>
                  <a:cubicBezTo>
                    <a:pt x="0" y="227"/>
                    <a:pt x="72" y="298"/>
                    <a:pt x="155" y="298"/>
                  </a:cubicBezTo>
                  <a:lnTo>
                    <a:pt x="2120" y="298"/>
                  </a:lnTo>
                  <a:cubicBezTo>
                    <a:pt x="2203" y="298"/>
                    <a:pt x="2263" y="227"/>
                    <a:pt x="2263" y="155"/>
                  </a:cubicBezTo>
                  <a:cubicBezTo>
                    <a:pt x="2263" y="60"/>
                    <a:pt x="2203" y="1"/>
                    <a:pt x="212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03" name="Google Shape;15303;p69"/>
            <p:cNvSpPr/>
            <p:nvPr/>
          </p:nvSpPr>
          <p:spPr>
            <a:xfrm>
              <a:off x="2967876" y="1542745"/>
              <a:ext cx="30366" cy="9517"/>
            </a:xfrm>
            <a:custGeom>
              <a:avLst/>
              <a:gdLst/>
              <a:ahLst/>
              <a:cxnLst/>
              <a:rect l="l" t="t" r="r" b="b"/>
              <a:pathLst>
                <a:path w="954" h="299" extrusionOk="0">
                  <a:moveTo>
                    <a:pt x="156" y="1"/>
                  </a:moveTo>
                  <a:cubicBezTo>
                    <a:pt x="60" y="1"/>
                    <a:pt x="1" y="84"/>
                    <a:pt x="1" y="155"/>
                  </a:cubicBezTo>
                  <a:cubicBezTo>
                    <a:pt x="1" y="227"/>
                    <a:pt x="72" y="298"/>
                    <a:pt x="156" y="298"/>
                  </a:cubicBezTo>
                  <a:lnTo>
                    <a:pt x="810" y="298"/>
                  </a:lnTo>
                  <a:cubicBezTo>
                    <a:pt x="894" y="298"/>
                    <a:pt x="953" y="227"/>
                    <a:pt x="953" y="155"/>
                  </a:cubicBezTo>
                  <a:cubicBezTo>
                    <a:pt x="953" y="60"/>
                    <a:pt x="894" y="1"/>
                    <a:pt x="81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04" name="Google Shape;15304;p69"/>
            <p:cNvSpPr/>
            <p:nvPr/>
          </p:nvSpPr>
          <p:spPr>
            <a:xfrm>
              <a:off x="3061870" y="1563594"/>
              <a:ext cx="19735" cy="9517"/>
            </a:xfrm>
            <a:custGeom>
              <a:avLst/>
              <a:gdLst/>
              <a:ahLst/>
              <a:cxnLst/>
              <a:rect l="l" t="t" r="r" b="b"/>
              <a:pathLst>
                <a:path w="620" h="299" extrusionOk="0">
                  <a:moveTo>
                    <a:pt x="143" y="0"/>
                  </a:moveTo>
                  <a:cubicBezTo>
                    <a:pt x="60" y="0"/>
                    <a:pt x="0" y="84"/>
                    <a:pt x="0" y="155"/>
                  </a:cubicBezTo>
                  <a:cubicBezTo>
                    <a:pt x="0" y="239"/>
                    <a:pt x="72" y="298"/>
                    <a:pt x="143" y="298"/>
                  </a:cubicBezTo>
                  <a:lnTo>
                    <a:pt x="477" y="298"/>
                  </a:lnTo>
                  <a:cubicBezTo>
                    <a:pt x="560" y="298"/>
                    <a:pt x="620" y="227"/>
                    <a:pt x="620" y="155"/>
                  </a:cubicBezTo>
                  <a:cubicBezTo>
                    <a:pt x="620" y="60"/>
                    <a:pt x="560" y="0"/>
                    <a:pt x="47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05" name="Google Shape;15305;p69"/>
            <p:cNvSpPr/>
            <p:nvPr/>
          </p:nvSpPr>
          <p:spPr>
            <a:xfrm>
              <a:off x="2967876" y="1563594"/>
              <a:ext cx="82663" cy="9517"/>
            </a:xfrm>
            <a:custGeom>
              <a:avLst/>
              <a:gdLst/>
              <a:ahLst/>
              <a:cxnLst/>
              <a:rect l="l" t="t" r="r" b="b"/>
              <a:pathLst>
                <a:path w="2597" h="299" extrusionOk="0">
                  <a:moveTo>
                    <a:pt x="156" y="0"/>
                  </a:moveTo>
                  <a:cubicBezTo>
                    <a:pt x="60" y="0"/>
                    <a:pt x="1" y="84"/>
                    <a:pt x="1" y="155"/>
                  </a:cubicBezTo>
                  <a:cubicBezTo>
                    <a:pt x="1" y="239"/>
                    <a:pt x="72" y="298"/>
                    <a:pt x="156" y="298"/>
                  </a:cubicBezTo>
                  <a:lnTo>
                    <a:pt x="2442" y="298"/>
                  </a:lnTo>
                  <a:cubicBezTo>
                    <a:pt x="2537" y="298"/>
                    <a:pt x="2596" y="227"/>
                    <a:pt x="2596" y="155"/>
                  </a:cubicBezTo>
                  <a:cubicBezTo>
                    <a:pt x="2596" y="60"/>
                    <a:pt x="2537" y="0"/>
                    <a:pt x="244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06" name="Google Shape;15306;p69"/>
            <p:cNvSpPr/>
            <p:nvPr/>
          </p:nvSpPr>
          <p:spPr>
            <a:xfrm>
              <a:off x="2936809" y="1521896"/>
              <a:ext cx="176625" cy="96286"/>
            </a:xfrm>
            <a:custGeom>
              <a:avLst/>
              <a:gdLst/>
              <a:ahLst/>
              <a:cxnLst/>
              <a:rect l="l" t="t" r="r" b="b"/>
              <a:pathLst>
                <a:path w="5549" h="3025" extrusionOk="0">
                  <a:moveTo>
                    <a:pt x="4894" y="298"/>
                  </a:moveTo>
                  <a:cubicBezTo>
                    <a:pt x="5084" y="298"/>
                    <a:pt x="5227" y="453"/>
                    <a:pt x="5227" y="644"/>
                  </a:cubicBezTo>
                  <a:lnTo>
                    <a:pt x="5227" y="1620"/>
                  </a:lnTo>
                  <a:cubicBezTo>
                    <a:pt x="5227" y="1822"/>
                    <a:pt x="5084" y="1965"/>
                    <a:pt x="4894" y="1965"/>
                  </a:cubicBezTo>
                  <a:lnTo>
                    <a:pt x="4406" y="1965"/>
                  </a:lnTo>
                  <a:cubicBezTo>
                    <a:pt x="4358" y="1965"/>
                    <a:pt x="4310" y="1989"/>
                    <a:pt x="4287" y="2025"/>
                  </a:cubicBezTo>
                  <a:cubicBezTo>
                    <a:pt x="4251" y="2061"/>
                    <a:pt x="4239" y="2096"/>
                    <a:pt x="4251" y="2144"/>
                  </a:cubicBezTo>
                  <a:lnTo>
                    <a:pt x="4346" y="2727"/>
                  </a:lnTo>
                  <a:lnTo>
                    <a:pt x="4346" y="2739"/>
                  </a:lnTo>
                  <a:lnTo>
                    <a:pt x="4322" y="2739"/>
                  </a:lnTo>
                  <a:lnTo>
                    <a:pt x="3346" y="2001"/>
                  </a:lnTo>
                  <a:cubicBezTo>
                    <a:pt x="3310" y="1977"/>
                    <a:pt x="3287" y="1965"/>
                    <a:pt x="3251" y="1965"/>
                  </a:cubicBezTo>
                  <a:lnTo>
                    <a:pt x="631" y="1965"/>
                  </a:lnTo>
                  <a:cubicBezTo>
                    <a:pt x="441" y="1965"/>
                    <a:pt x="298" y="1822"/>
                    <a:pt x="298" y="1620"/>
                  </a:cubicBezTo>
                  <a:lnTo>
                    <a:pt x="298" y="644"/>
                  </a:lnTo>
                  <a:cubicBezTo>
                    <a:pt x="298" y="453"/>
                    <a:pt x="441" y="298"/>
                    <a:pt x="631" y="298"/>
                  </a:cubicBezTo>
                  <a:close/>
                  <a:moveTo>
                    <a:pt x="631" y="1"/>
                  </a:moveTo>
                  <a:cubicBezTo>
                    <a:pt x="274" y="1"/>
                    <a:pt x="0" y="286"/>
                    <a:pt x="0" y="644"/>
                  </a:cubicBezTo>
                  <a:lnTo>
                    <a:pt x="0" y="1632"/>
                  </a:lnTo>
                  <a:cubicBezTo>
                    <a:pt x="0" y="1989"/>
                    <a:pt x="274" y="2263"/>
                    <a:pt x="631" y="2263"/>
                  </a:cubicBezTo>
                  <a:lnTo>
                    <a:pt x="3203" y="2263"/>
                  </a:lnTo>
                  <a:lnTo>
                    <a:pt x="4144" y="2965"/>
                  </a:lnTo>
                  <a:cubicBezTo>
                    <a:pt x="4203" y="3013"/>
                    <a:pt x="4263" y="3025"/>
                    <a:pt x="4334" y="3025"/>
                  </a:cubicBezTo>
                  <a:cubicBezTo>
                    <a:pt x="4394" y="3025"/>
                    <a:pt x="4453" y="3013"/>
                    <a:pt x="4501" y="2977"/>
                  </a:cubicBezTo>
                  <a:cubicBezTo>
                    <a:pt x="4608" y="2906"/>
                    <a:pt x="4668" y="2787"/>
                    <a:pt x="4656" y="2656"/>
                  </a:cubicBezTo>
                  <a:lnTo>
                    <a:pt x="4596" y="2251"/>
                  </a:lnTo>
                  <a:lnTo>
                    <a:pt x="4906" y="2251"/>
                  </a:lnTo>
                  <a:cubicBezTo>
                    <a:pt x="5263" y="2251"/>
                    <a:pt x="5549" y="1965"/>
                    <a:pt x="5549" y="1608"/>
                  </a:cubicBezTo>
                  <a:lnTo>
                    <a:pt x="5549" y="632"/>
                  </a:lnTo>
                  <a:cubicBezTo>
                    <a:pt x="5525" y="286"/>
                    <a:pt x="5251" y="1"/>
                    <a:pt x="489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07" name="Google Shape;15307;p69"/>
            <p:cNvSpPr/>
            <p:nvPr/>
          </p:nvSpPr>
          <p:spPr>
            <a:xfrm>
              <a:off x="2811367" y="1767115"/>
              <a:ext cx="72413" cy="9485"/>
            </a:xfrm>
            <a:custGeom>
              <a:avLst/>
              <a:gdLst/>
              <a:ahLst/>
              <a:cxnLst/>
              <a:rect l="l" t="t" r="r" b="b"/>
              <a:pathLst>
                <a:path w="2275" h="298" extrusionOk="0">
                  <a:moveTo>
                    <a:pt x="155" y="0"/>
                  </a:moveTo>
                  <a:cubicBezTo>
                    <a:pt x="60" y="0"/>
                    <a:pt x="0" y="72"/>
                    <a:pt x="0" y="143"/>
                  </a:cubicBezTo>
                  <a:cubicBezTo>
                    <a:pt x="0" y="214"/>
                    <a:pt x="84" y="298"/>
                    <a:pt x="155" y="298"/>
                  </a:cubicBezTo>
                  <a:lnTo>
                    <a:pt x="2120" y="298"/>
                  </a:lnTo>
                  <a:cubicBezTo>
                    <a:pt x="2215" y="298"/>
                    <a:pt x="2275" y="214"/>
                    <a:pt x="2275" y="143"/>
                  </a:cubicBezTo>
                  <a:cubicBezTo>
                    <a:pt x="2275" y="72"/>
                    <a:pt x="2215" y="0"/>
                    <a:pt x="212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08" name="Google Shape;15308;p69"/>
            <p:cNvSpPr/>
            <p:nvPr/>
          </p:nvSpPr>
          <p:spPr>
            <a:xfrm>
              <a:off x="2894730" y="1767115"/>
              <a:ext cx="20117" cy="9485"/>
            </a:xfrm>
            <a:custGeom>
              <a:avLst/>
              <a:gdLst/>
              <a:ahLst/>
              <a:cxnLst/>
              <a:rect l="l" t="t" r="r" b="b"/>
              <a:pathLst>
                <a:path w="632" h="298" extrusionOk="0">
                  <a:moveTo>
                    <a:pt x="156" y="0"/>
                  </a:moveTo>
                  <a:cubicBezTo>
                    <a:pt x="60" y="0"/>
                    <a:pt x="1" y="72"/>
                    <a:pt x="1" y="143"/>
                  </a:cubicBezTo>
                  <a:cubicBezTo>
                    <a:pt x="1" y="214"/>
                    <a:pt x="84" y="298"/>
                    <a:pt x="156" y="298"/>
                  </a:cubicBezTo>
                  <a:lnTo>
                    <a:pt x="489" y="298"/>
                  </a:lnTo>
                  <a:cubicBezTo>
                    <a:pt x="572" y="298"/>
                    <a:pt x="632" y="214"/>
                    <a:pt x="632" y="143"/>
                  </a:cubicBezTo>
                  <a:cubicBezTo>
                    <a:pt x="632" y="72"/>
                    <a:pt x="572" y="0"/>
                    <a:pt x="48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09" name="Google Shape;15309;p69"/>
            <p:cNvSpPr/>
            <p:nvPr/>
          </p:nvSpPr>
          <p:spPr>
            <a:xfrm>
              <a:off x="2811367" y="1787932"/>
              <a:ext cx="20117" cy="9517"/>
            </a:xfrm>
            <a:custGeom>
              <a:avLst/>
              <a:gdLst/>
              <a:ahLst/>
              <a:cxnLst/>
              <a:rect l="l" t="t" r="r" b="b"/>
              <a:pathLst>
                <a:path w="632" h="299" extrusionOk="0">
                  <a:moveTo>
                    <a:pt x="155" y="1"/>
                  </a:moveTo>
                  <a:cubicBezTo>
                    <a:pt x="60" y="1"/>
                    <a:pt x="0" y="72"/>
                    <a:pt x="0" y="144"/>
                  </a:cubicBezTo>
                  <a:cubicBezTo>
                    <a:pt x="0" y="239"/>
                    <a:pt x="84" y="299"/>
                    <a:pt x="155" y="299"/>
                  </a:cubicBezTo>
                  <a:lnTo>
                    <a:pt x="489" y="299"/>
                  </a:lnTo>
                  <a:cubicBezTo>
                    <a:pt x="572" y="299"/>
                    <a:pt x="631" y="215"/>
                    <a:pt x="631" y="144"/>
                  </a:cubicBezTo>
                  <a:cubicBezTo>
                    <a:pt x="631" y="60"/>
                    <a:pt x="572" y="1"/>
                    <a:pt x="4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10" name="Google Shape;15310;p69"/>
            <p:cNvSpPr/>
            <p:nvPr/>
          </p:nvSpPr>
          <p:spPr>
            <a:xfrm>
              <a:off x="2842815" y="1787932"/>
              <a:ext cx="72031" cy="9517"/>
            </a:xfrm>
            <a:custGeom>
              <a:avLst/>
              <a:gdLst/>
              <a:ahLst/>
              <a:cxnLst/>
              <a:rect l="l" t="t" r="r" b="b"/>
              <a:pathLst>
                <a:path w="2263" h="299" extrusionOk="0">
                  <a:moveTo>
                    <a:pt x="144" y="1"/>
                  </a:moveTo>
                  <a:cubicBezTo>
                    <a:pt x="60" y="1"/>
                    <a:pt x="1" y="72"/>
                    <a:pt x="1" y="144"/>
                  </a:cubicBezTo>
                  <a:cubicBezTo>
                    <a:pt x="1" y="239"/>
                    <a:pt x="72" y="299"/>
                    <a:pt x="144" y="299"/>
                  </a:cubicBezTo>
                  <a:lnTo>
                    <a:pt x="2120" y="299"/>
                  </a:lnTo>
                  <a:cubicBezTo>
                    <a:pt x="2203" y="299"/>
                    <a:pt x="2263" y="215"/>
                    <a:pt x="2263" y="144"/>
                  </a:cubicBezTo>
                  <a:cubicBezTo>
                    <a:pt x="2263" y="60"/>
                    <a:pt x="2203" y="1"/>
                    <a:pt x="212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11" name="Google Shape;15311;p69"/>
            <p:cNvSpPr/>
            <p:nvPr/>
          </p:nvSpPr>
          <p:spPr>
            <a:xfrm>
              <a:off x="2780301" y="1746266"/>
              <a:ext cx="166375" cy="96668"/>
            </a:xfrm>
            <a:custGeom>
              <a:avLst/>
              <a:gdLst/>
              <a:ahLst/>
              <a:cxnLst/>
              <a:rect l="l" t="t" r="r" b="b"/>
              <a:pathLst>
                <a:path w="5227" h="3037" extrusionOk="0">
                  <a:moveTo>
                    <a:pt x="4572" y="286"/>
                  </a:moveTo>
                  <a:cubicBezTo>
                    <a:pt x="4763" y="286"/>
                    <a:pt x="4917" y="441"/>
                    <a:pt x="4917" y="631"/>
                  </a:cubicBezTo>
                  <a:lnTo>
                    <a:pt x="4917" y="1619"/>
                  </a:lnTo>
                  <a:cubicBezTo>
                    <a:pt x="4917" y="1810"/>
                    <a:pt x="4763" y="1965"/>
                    <a:pt x="4572" y="1965"/>
                  </a:cubicBezTo>
                  <a:lnTo>
                    <a:pt x="2274" y="1965"/>
                  </a:lnTo>
                  <a:cubicBezTo>
                    <a:pt x="2250" y="1965"/>
                    <a:pt x="2215" y="1977"/>
                    <a:pt x="2191" y="1989"/>
                  </a:cubicBezTo>
                  <a:lnTo>
                    <a:pt x="1203" y="2739"/>
                  </a:lnTo>
                  <a:lnTo>
                    <a:pt x="1191" y="2739"/>
                  </a:lnTo>
                  <a:lnTo>
                    <a:pt x="1191" y="2715"/>
                  </a:lnTo>
                  <a:lnTo>
                    <a:pt x="1286" y="2143"/>
                  </a:lnTo>
                  <a:cubicBezTo>
                    <a:pt x="1286" y="2096"/>
                    <a:pt x="1286" y="2048"/>
                    <a:pt x="1250" y="2012"/>
                  </a:cubicBezTo>
                  <a:cubicBezTo>
                    <a:pt x="1215" y="1989"/>
                    <a:pt x="1179" y="1965"/>
                    <a:pt x="1131" y="1965"/>
                  </a:cubicBezTo>
                  <a:lnTo>
                    <a:pt x="643" y="1965"/>
                  </a:lnTo>
                  <a:cubicBezTo>
                    <a:pt x="453" y="1965"/>
                    <a:pt x="298" y="1810"/>
                    <a:pt x="298" y="1619"/>
                  </a:cubicBezTo>
                  <a:lnTo>
                    <a:pt x="298" y="631"/>
                  </a:lnTo>
                  <a:cubicBezTo>
                    <a:pt x="298" y="441"/>
                    <a:pt x="453" y="286"/>
                    <a:pt x="643" y="286"/>
                  </a:cubicBezTo>
                  <a:close/>
                  <a:moveTo>
                    <a:pt x="643" y="0"/>
                  </a:moveTo>
                  <a:cubicBezTo>
                    <a:pt x="286" y="0"/>
                    <a:pt x="0" y="274"/>
                    <a:pt x="0" y="631"/>
                  </a:cubicBezTo>
                  <a:lnTo>
                    <a:pt x="0" y="1619"/>
                  </a:lnTo>
                  <a:cubicBezTo>
                    <a:pt x="0" y="1977"/>
                    <a:pt x="286" y="2262"/>
                    <a:pt x="643" y="2262"/>
                  </a:cubicBezTo>
                  <a:lnTo>
                    <a:pt x="953" y="2262"/>
                  </a:lnTo>
                  <a:lnTo>
                    <a:pt x="893" y="2655"/>
                  </a:lnTo>
                  <a:cubicBezTo>
                    <a:pt x="881" y="2798"/>
                    <a:pt x="929" y="2917"/>
                    <a:pt x="1048" y="2989"/>
                  </a:cubicBezTo>
                  <a:cubicBezTo>
                    <a:pt x="1084" y="3012"/>
                    <a:pt x="1143" y="3036"/>
                    <a:pt x="1203" y="3036"/>
                  </a:cubicBezTo>
                  <a:cubicBezTo>
                    <a:pt x="1262" y="3036"/>
                    <a:pt x="1346" y="3012"/>
                    <a:pt x="1405" y="2977"/>
                  </a:cubicBezTo>
                  <a:lnTo>
                    <a:pt x="2334" y="2274"/>
                  </a:lnTo>
                  <a:lnTo>
                    <a:pt x="4584" y="2274"/>
                  </a:lnTo>
                  <a:cubicBezTo>
                    <a:pt x="4941" y="2274"/>
                    <a:pt x="5227" y="1989"/>
                    <a:pt x="5227" y="1631"/>
                  </a:cubicBezTo>
                  <a:lnTo>
                    <a:pt x="5227" y="655"/>
                  </a:lnTo>
                  <a:cubicBezTo>
                    <a:pt x="5215" y="274"/>
                    <a:pt x="4929" y="0"/>
                    <a:pt x="457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12" name="Google Shape;15312;p69"/>
            <p:cNvSpPr/>
            <p:nvPr/>
          </p:nvSpPr>
          <p:spPr>
            <a:xfrm>
              <a:off x="3020172" y="1720102"/>
              <a:ext cx="61432" cy="9517"/>
            </a:xfrm>
            <a:custGeom>
              <a:avLst/>
              <a:gdLst/>
              <a:ahLst/>
              <a:cxnLst/>
              <a:rect l="l" t="t" r="r" b="b"/>
              <a:pathLst>
                <a:path w="1930" h="299" extrusionOk="0">
                  <a:moveTo>
                    <a:pt x="144" y="1"/>
                  </a:moveTo>
                  <a:cubicBezTo>
                    <a:pt x="60" y="1"/>
                    <a:pt x="1" y="72"/>
                    <a:pt x="1" y="144"/>
                  </a:cubicBezTo>
                  <a:cubicBezTo>
                    <a:pt x="1" y="239"/>
                    <a:pt x="72" y="298"/>
                    <a:pt x="144" y="298"/>
                  </a:cubicBezTo>
                  <a:lnTo>
                    <a:pt x="1787" y="298"/>
                  </a:lnTo>
                  <a:cubicBezTo>
                    <a:pt x="1870" y="298"/>
                    <a:pt x="1930" y="227"/>
                    <a:pt x="1930" y="144"/>
                  </a:cubicBezTo>
                  <a:cubicBezTo>
                    <a:pt x="1930" y="60"/>
                    <a:pt x="1870" y="1"/>
                    <a:pt x="178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13" name="Google Shape;15313;p69"/>
            <p:cNvSpPr/>
            <p:nvPr/>
          </p:nvSpPr>
          <p:spPr>
            <a:xfrm>
              <a:off x="2988724" y="1720102"/>
              <a:ext cx="19735" cy="9517"/>
            </a:xfrm>
            <a:custGeom>
              <a:avLst/>
              <a:gdLst/>
              <a:ahLst/>
              <a:cxnLst/>
              <a:rect l="l" t="t" r="r" b="b"/>
              <a:pathLst>
                <a:path w="620" h="299" extrusionOk="0">
                  <a:moveTo>
                    <a:pt x="143" y="1"/>
                  </a:moveTo>
                  <a:cubicBezTo>
                    <a:pt x="60" y="1"/>
                    <a:pt x="1" y="72"/>
                    <a:pt x="1" y="144"/>
                  </a:cubicBezTo>
                  <a:cubicBezTo>
                    <a:pt x="1" y="239"/>
                    <a:pt x="72" y="298"/>
                    <a:pt x="143" y="298"/>
                  </a:cubicBezTo>
                  <a:lnTo>
                    <a:pt x="477" y="298"/>
                  </a:lnTo>
                  <a:cubicBezTo>
                    <a:pt x="572" y="298"/>
                    <a:pt x="620" y="227"/>
                    <a:pt x="620" y="144"/>
                  </a:cubicBezTo>
                  <a:cubicBezTo>
                    <a:pt x="620" y="60"/>
                    <a:pt x="572" y="1"/>
                    <a:pt x="47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14" name="Google Shape;15314;p69"/>
            <p:cNvSpPr/>
            <p:nvPr/>
          </p:nvSpPr>
          <p:spPr>
            <a:xfrm>
              <a:off x="2957658" y="1699253"/>
              <a:ext cx="155776" cy="75087"/>
            </a:xfrm>
            <a:custGeom>
              <a:avLst/>
              <a:gdLst/>
              <a:ahLst/>
              <a:cxnLst/>
              <a:rect l="l" t="t" r="r" b="b"/>
              <a:pathLst>
                <a:path w="4894" h="2359" extrusionOk="0">
                  <a:moveTo>
                    <a:pt x="4239" y="299"/>
                  </a:moveTo>
                  <a:cubicBezTo>
                    <a:pt x="4429" y="299"/>
                    <a:pt x="4572" y="441"/>
                    <a:pt x="4572" y="644"/>
                  </a:cubicBezTo>
                  <a:lnTo>
                    <a:pt x="4572" y="965"/>
                  </a:lnTo>
                  <a:cubicBezTo>
                    <a:pt x="4572" y="1156"/>
                    <a:pt x="4429" y="1311"/>
                    <a:pt x="4239" y="1311"/>
                  </a:cubicBezTo>
                  <a:lnTo>
                    <a:pt x="3751" y="1311"/>
                  </a:lnTo>
                  <a:cubicBezTo>
                    <a:pt x="3703" y="1311"/>
                    <a:pt x="3655" y="1322"/>
                    <a:pt x="3632" y="1370"/>
                  </a:cubicBezTo>
                  <a:cubicBezTo>
                    <a:pt x="3596" y="1394"/>
                    <a:pt x="3584" y="1442"/>
                    <a:pt x="3596" y="1489"/>
                  </a:cubicBezTo>
                  <a:lnTo>
                    <a:pt x="3691" y="2061"/>
                  </a:lnTo>
                  <a:lnTo>
                    <a:pt x="3691" y="2084"/>
                  </a:lnTo>
                  <a:cubicBezTo>
                    <a:pt x="3691" y="2088"/>
                    <a:pt x="3689" y="2090"/>
                    <a:pt x="3685" y="2090"/>
                  </a:cubicBezTo>
                  <a:cubicBezTo>
                    <a:pt x="3678" y="2090"/>
                    <a:pt x="3667" y="2084"/>
                    <a:pt x="3667" y="2084"/>
                  </a:cubicBezTo>
                  <a:lnTo>
                    <a:pt x="2691" y="1334"/>
                  </a:lnTo>
                  <a:cubicBezTo>
                    <a:pt x="2655" y="1322"/>
                    <a:pt x="2632" y="1311"/>
                    <a:pt x="2596" y="1311"/>
                  </a:cubicBezTo>
                  <a:lnTo>
                    <a:pt x="631" y="1311"/>
                  </a:lnTo>
                  <a:cubicBezTo>
                    <a:pt x="441" y="1311"/>
                    <a:pt x="298" y="1156"/>
                    <a:pt x="298" y="965"/>
                  </a:cubicBezTo>
                  <a:lnTo>
                    <a:pt x="298" y="644"/>
                  </a:lnTo>
                  <a:cubicBezTo>
                    <a:pt x="298" y="441"/>
                    <a:pt x="441" y="299"/>
                    <a:pt x="631" y="299"/>
                  </a:cubicBezTo>
                  <a:close/>
                  <a:moveTo>
                    <a:pt x="631" y="1"/>
                  </a:moveTo>
                  <a:cubicBezTo>
                    <a:pt x="274" y="1"/>
                    <a:pt x="0" y="275"/>
                    <a:pt x="0" y="644"/>
                  </a:cubicBezTo>
                  <a:lnTo>
                    <a:pt x="0" y="965"/>
                  </a:lnTo>
                  <a:cubicBezTo>
                    <a:pt x="0" y="1322"/>
                    <a:pt x="274" y="1608"/>
                    <a:pt x="631" y="1608"/>
                  </a:cubicBezTo>
                  <a:lnTo>
                    <a:pt x="2548" y="1608"/>
                  </a:lnTo>
                  <a:lnTo>
                    <a:pt x="3489" y="2299"/>
                  </a:lnTo>
                  <a:cubicBezTo>
                    <a:pt x="3548" y="2346"/>
                    <a:pt x="3608" y="2358"/>
                    <a:pt x="3679" y="2358"/>
                  </a:cubicBezTo>
                  <a:cubicBezTo>
                    <a:pt x="3739" y="2358"/>
                    <a:pt x="3798" y="2346"/>
                    <a:pt x="3846" y="2323"/>
                  </a:cubicBezTo>
                  <a:cubicBezTo>
                    <a:pt x="3953" y="2239"/>
                    <a:pt x="4013" y="2120"/>
                    <a:pt x="4001" y="1989"/>
                  </a:cubicBezTo>
                  <a:lnTo>
                    <a:pt x="3941" y="1584"/>
                  </a:lnTo>
                  <a:lnTo>
                    <a:pt x="4251" y="1584"/>
                  </a:lnTo>
                  <a:cubicBezTo>
                    <a:pt x="4608" y="1584"/>
                    <a:pt x="4894" y="1311"/>
                    <a:pt x="4894" y="953"/>
                  </a:cubicBezTo>
                  <a:lnTo>
                    <a:pt x="4894" y="620"/>
                  </a:lnTo>
                  <a:cubicBezTo>
                    <a:pt x="4870" y="287"/>
                    <a:pt x="4596" y="1"/>
                    <a:pt x="423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15" name="Google Shape;15315;p69"/>
            <p:cNvSpPr/>
            <p:nvPr/>
          </p:nvSpPr>
          <p:spPr>
            <a:xfrm>
              <a:off x="2811367" y="1626108"/>
              <a:ext cx="72413" cy="9517"/>
            </a:xfrm>
            <a:custGeom>
              <a:avLst/>
              <a:gdLst/>
              <a:ahLst/>
              <a:cxnLst/>
              <a:rect l="l" t="t" r="r" b="b"/>
              <a:pathLst>
                <a:path w="2275" h="299" extrusionOk="0">
                  <a:moveTo>
                    <a:pt x="155" y="1"/>
                  </a:moveTo>
                  <a:cubicBezTo>
                    <a:pt x="60" y="1"/>
                    <a:pt x="0" y="84"/>
                    <a:pt x="0" y="156"/>
                  </a:cubicBezTo>
                  <a:cubicBezTo>
                    <a:pt x="0" y="227"/>
                    <a:pt x="84" y="299"/>
                    <a:pt x="155" y="299"/>
                  </a:cubicBezTo>
                  <a:lnTo>
                    <a:pt x="2120" y="299"/>
                  </a:lnTo>
                  <a:cubicBezTo>
                    <a:pt x="2215" y="299"/>
                    <a:pt x="2275" y="227"/>
                    <a:pt x="2275" y="156"/>
                  </a:cubicBezTo>
                  <a:cubicBezTo>
                    <a:pt x="2275" y="60"/>
                    <a:pt x="2215" y="1"/>
                    <a:pt x="212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16" name="Google Shape;15316;p69"/>
            <p:cNvSpPr/>
            <p:nvPr/>
          </p:nvSpPr>
          <p:spPr>
            <a:xfrm>
              <a:off x="2895112" y="1626108"/>
              <a:ext cx="30366" cy="9517"/>
            </a:xfrm>
            <a:custGeom>
              <a:avLst/>
              <a:gdLst/>
              <a:ahLst/>
              <a:cxnLst/>
              <a:rect l="l" t="t" r="r" b="b"/>
              <a:pathLst>
                <a:path w="954" h="299" extrusionOk="0">
                  <a:moveTo>
                    <a:pt x="144" y="1"/>
                  </a:moveTo>
                  <a:cubicBezTo>
                    <a:pt x="60" y="1"/>
                    <a:pt x="1" y="84"/>
                    <a:pt x="1" y="156"/>
                  </a:cubicBezTo>
                  <a:cubicBezTo>
                    <a:pt x="1" y="227"/>
                    <a:pt x="72" y="299"/>
                    <a:pt x="144" y="299"/>
                  </a:cubicBezTo>
                  <a:lnTo>
                    <a:pt x="798" y="299"/>
                  </a:lnTo>
                  <a:cubicBezTo>
                    <a:pt x="894" y="299"/>
                    <a:pt x="953" y="227"/>
                    <a:pt x="953" y="156"/>
                  </a:cubicBezTo>
                  <a:cubicBezTo>
                    <a:pt x="953" y="60"/>
                    <a:pt x="882" y="1"/>
                    <a:pt x="79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17" name="Google Shape;15317;p69"/>
            <p:cNvSpPr/>
            <p:nvPr/>
          </p:nvSpPr>
          <p:spPr>
            <a:xfrm>
              <a:off x="2811367" y="1667805"/>
              <a:ext cx="72413" cy="9517"/>
            </a:xfrm>
            <a:custGeom>
              <a:avLst/>
              <a:gdLst/>
              <a:ahLst/>
              <a:cxnLst/>
              <a:rect l="l" t="t" r="r" b="b"/>
              <a:pathLst>
                <a:path w="2275" h="299" extrusionOk="0">
                  <a:moveTo>
                    <a:pt x="155" y="1"/>
                  </a:moveTo>
                  <a:cubicBezTo>
                    <a:pt x="60" y="1"/>
                    <a:pt x="0" y="84"/>
                    <a:pt x="0" y="155"/>
                  </a:cubicBezTo>
                  <a:cubicBezTo>
                    <a:pt x="0" y="227"/>
                    <a:pt x="84" y="298"/>
                    <a:pt x="155" y="298"/>
                  </a:cubicBezTo>
                  <a:lnTo>
                    <a:pt x="2120" y="298"/>
                  </a:lnTo>
                  <a:cubicBezTo>
                    <a:pt x="2215" y="298"/>
                    <a:pt x="2275" y="227"/>
                    <a:pt x="2275" y="155"/>
                  </a:cubicBezTo>
                  <a:cubicBezTo>
                    <a:pt x="2275" y="60"/>
                    <a:pt x="2215" y="1"/>
                    <a:pt x="212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18" name="Google Shape;15318;p69"/>
            <p:cNvSpPr/>
            <p:nvPr/>
          </p:nvSpPr>
          <p:spPr>
            <a:xfrm>
              <a:off x="2895112" y="1667805"/>
              <a:ext cx="30366" cy="9517"/>
            </a:xfrm>
            <a:custGeom>
              <a:avLst/>
              <a:gdLst/>
              <a:ahLst/>
              <a:cxnLst/>
              <a:rect l="l" t="t" r="r" b="b"/>
              <a:pathLst>
                <a:path w="954" h="299" extrusionOk="0">
                  <a:moveTo>
                    <a:pt x="144" y="1"/>
                  </a:moveTo>
                  <a:cubicBezTo>
                    <a:pt x="60" y="1"/>
                    <a:pt x="1" y="84"/>
                    <a:pt x="1" y="155"/>
                  </a:cubicBezTo>
                  <a:cubicBezTo>
                    <a:pt x="1" y="227"/>
                    <a:pt x="72" y="298"/>
                    <a:pt x="144" y="298"/>
                  </a:cubicBezTo>
                  <a:lnTo>
                    <a:pt x="798" y="298"/>
                  </a:lnTo>
                  <a:cubicBezTo>
                    <a:pt x="894" y="298"/>
                    <a:pt x="953" y="227"/>
                    <a:pt x="953" y="155"/>
                  </a:cubicBezTo>
                  <a:cubicBezTo>
                    <a:pt x="953" y="60"/>
                    <a:pt x="882" y="1"/>
                    <a:pt x="79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19" name="Google Shape;15319;p69"/>
            <p:cNvSpPr/>
            <p:nvPr/>
          </p:nvSpPr>
          <p:spPr>
            <a:xfrm>
              <a:off x="2811367" y="1646957"/>
              <a:ext cx="20117" cy="9517"/>
            </a:xfrm>
            <a:custGeom>
              <a:avLst/>
              <a:gdLst/>
              <a:ahLst/>
              <a:cxnLst/>
              <a:rect l="l" t="t" r="r" b="b"/>
              <a:pathLst>
                <a:path w="632" h="299" extrusionOk="0">
                  <a:moveTo>
                    <a:pt x="155" y="1"/>
                  </a:moveTo>
                  <a:cubicBezTo>
                    <a:pt x="60" y="1"/>
                    <a:pt x="0" y="72"/>
                    <a:pt x="0" y="156"/>
                  </a:cubicBezTo>
                  <a:cubicBezTo>
                    <a:pt x="0" y="239"/>
                    <a:pt x="84" y="298"/>
                    <a:pt x="155" y="298"/>
                  </a:cubicBezTo>
                  <a:lnTo>
                    <a:pt x="489" y="298"/>
                  </a:lnTo>
                  <a:cubicBezTo>
                    <a:pt x="572" y="298"/>
                    <a:pt x="631" y="227"/>
                    <a:pt x="631" y="156"/>
                  </a:cubicBezTo>
                  <a:cubicBezTo>
                    <a:pt x="631" y="60"/>
                    <a:pt x="572" y="1"/>
                    <a:pt x="4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20" name="Google Shape;15320;p69"/>
            <p:cNvSpPr/>
            <p:nvPr/>
          </p:nvSpPr>
          <p:spPr>
            <a:xfrm>
              <a:off x="2842815" y="1646957"/>
              <a:ext cx="82663" cy="9517"/>
            </a:xfrm>
            <a:custGeom>
              <a:avLst/>
              <a:gdLst/>
              <a:ahLst/>
              <a:cxnLst/>
              <a:rect l="l" t="t" r="r" b="b"/>
              <a:pathLst>
                <a:path w="2597" h="299" extrusionOk="0">
                  <a:moveTo>
                    <a:pt x="155" y="1"/>
                  </a:moveTo>
                  <a:cubicBezTo>
                    <a:pt x="60" y="1"/>
                    <a:pt x="1" y="72"/>
                    <a:pt x="1" y="156"/>
                  </a:cubicBezTo>
                  <a:cubicBezTo>
                    <a:pt x="1" y="239"/>
                    <a:pt x="72" y="298"/>
                    <a:pt x="155" y="298"/>
                  </a:cubicBezTo>
                  <a:lnTo>
                    <a:pt x="2441" y="298"/>
                  </a:lnTo>
                  <a:cubicBezTo>
                    <a:pt x="2537" y="298"/>
                    <a:pt x="2596" y="227"/>
                    <a:pt x="2596" y="156"/>
                  </a:cubicBezTo>
                  <a:cubicBezTo>
                    <a:pt x="2596" y="60"/>
                    <a:pt x="2525" y="1"/>
                    <a:pt x="244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21" name="Google Shape;15321;p69"/>
            <p:cNvSpPr/>
            <p:nvPr/>
          </p:nvSpPr>
          <p:spPr>
            <a:xfrm>
              <a:off x="2780301" y="1605291"/>
              <a:ext cx="176625" cy="117516"/>
            </a:xfrm>
            <a:custGeom>
              <a:avLst/>
              <a:gdLst/>
              <a:ahLst/>
              <a:cxnLst/>
              <a:rect l="l" t="t" r="r" b="b"/>
              <a:pathLst>
                <a:path w="5549" h="3692" extrusionOk="0">
                  <a:moveTo>
                    <a:pt x="4894" y="298"/>
                  </a:moveTo>
                  <a:cubicBezTo>
                    <a:pt x="5084" y="298"/>
                    <a:pt x="5239" y="453"/>
                    <a:pt x="5239" y="643"/>
                  </a:cubicBezTo>
                  <a:lnTo>
                    <a:pt x="5239" y="2274"/>
                  </a:lnTo>
                  <a:cubicBezTo>
                    <a:pt x="5239" y="2477"/>
                    <a:pt x="5084" y="2619"/>
                    <a:pt x="4894" y="2619"/>
                  </a:cubicBezTo>
                  <a:lnTo>
                    <a:pt x="2274" y="2619"/>
                  </a:lnTo>
                  <a:cubicBezTo>
                    <a:pt x="2250" y="2619"/>
                    <a:pt x="2215" y="2643"/>
                    <a:pt x="2191" y="2655"/>
                  </a:cubicBezTo>
                  <a:lnTo>
                    <a:pt x="1203" y="3393"/>
                  </a:lnTo>
                  <a:lnTo>
                    <a:pt x="1191" y="3393"/>
                  </a:lnTo>
                  <a:lnTo>
                    <a:pt x="1191" y="3381"/>
                  </a:lnTo>
                  <a:lnTo>
                    <a:pt x="1274" y="2798"/>
                  </a:lnTo>
                  <a:cubicBezTo>
                    <a:pt x="1274" y="2750"/>
                    <a:pt x="1274" y="2715"/>
                    <a:pt x="1250" y="2679"/>
                  </a:cubicBezTo>
                  <a:cubicBezTo>
                    <a:pt x="1215" y="2655"/>
                    <a:pt x="1179" y="2619"/>
                    <a:pt x="1131" y="2619"/>
                  </a:cubicBezTo>
                  <a:lnTo>
                    <a:pt x="643" y="2619"/>
                  </a:lnTo>
                  <a:cubicBezTo>
                    <a:pt x="453" y="2619"/>
                    <a:pt x="298" y="2477"/>
                    <a:pt x="298" y="2274"/>
                  </a:cubicBezTo>
                  <a:lnTo>
                    <a:pt x="298" y="643"/>
                  </a:lnTo>
                  <a:cubicBezTo>
                    <a:pt x="298" y="453"/>
                    <a:pt x="453" y="298"/>
                    <a:pt x="643" y="298"/>
                  </a:cubicBezTo>
                  <a:close/>
                  <a:moveTo>
                    <a:pt x="643" y="0"/>
                  </a:moveTo>
                  <a:cubicBezTo>
                    <a:pt x="286" y="0"/>
                    <a:pt x="0" y="286"/>
                    <a:pt x="0" y="643"/>
                  </a:cubicBezTo>
                  <a:lnTo>
                    <a:pt x="0" y="2286"/>
                  </a:lnTo>
                  <a:cubicBezTo>
                    <a:pt x="0" y="2643"/>
                    <a:pt x="286" y="2917"/>
                    <a:pt x="643" y="2917"/>
                  </a:cubicBezTo>
                  <a:lnTo>
                    <a:pt x="953" y="2917"/>
                  </a:lnTo>
                  <a:lnTo>
                    <a:pt x="893" y="3322"/>
                  </a:lnTo>
                  <a:cubicBezTo>
                    <a:pt x="881" y="3453"/>
                    <a:pt x="929" y="3572"/>
                    <a:pt x="1048" y="3655"/>
                  </a:cubicBezTo>
                  <a:cubicBezTo>
                    <a:pt x="1084" y="3679"/>
                    <a:pt x="1143" y="3691"/>
                    <a:pt x="1203" y="3691"/>
                  </a:cubicBezTo>
                  <a:cubicBezTo>
                    <a:pt x="1262" y="3691"/>
                    <a:pt x="1346" y="3679"/>
                    <a:pt x="1405" y="3632"/>
                  </a:cubicBezTo>
                  <a:lnTo>
                    <a:pt x="2334" y="2941"/>
                  </a:lnTo>
                  <a:lnTo>
                    <a:pt x="4906" y="2941"/>
                  </a:lnTo>
                  <a:cubicBezTo>
                    <a:pt x="5263" y="2941"/>
                    <a:pt x="5548" y="2655"/>
                    <a:pt x="5548" y="2298"/>
                  </a:cubicBezTo>
                  <a:lnTo>
                    <a:pt x="5548" y="655"/>
                  </a:lnTo>
                  <a:cubicBezTo>
                    <a:pt x="5537" y="286"/>
                    <a:pt x="5251" y="0"/>
                    <a:pt x="489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322" name="Google Shape;15322;p69"/>
          <p:cNvGrpSpPr/>
          <p:nvPr/>
        </p:nvGrpSpPr>
        <p:grpSpPr>
          <a:xfrm>
            <a:off x="3316159" y="1591285"/>
            <a:ext cx="211892" cy="339594"/>
            <a:chOff x="3316159" y="1515085"/>
            <a:chExt cx="211892" cy="339594"/>
          </a:xfrm>
        </p:grpSpPr>
        <p:sp>
          <p:nvSpPr>
            <p:cNvPr id="15323" name="Google Shape;15323;p69"/>
            <p:cNvSpPr/>
            <p:nvPr/>
          </p:nvSpPr>
          <p:spPr>
            <a:xfrm>
              <a:off x="3358621" y="1823199"/>
              <a:ext cx="15183" cy="9485"/>
            </a:xfrm>
            <a:custGeom>
              <a:avLst/>
              <a:gdLst/>
              <a:ahLst/>
              <a:cxnLst/>
              <a:rect l="l" t="t" r="r" b="b"/>
              <a:pathLst>
                <a:path w="477" h="298" extrusionOk="0">
                  <a:moveTo>
                    <a:pt x="155" y="0"/>
                  </a:moveTo>
                  <a:cubicBezTo>
                    <a:pt x="60" y="0"/>
                    <a:pt x="0" y="84"/>
                    <a:pt x="0" y="155"/>
                  </a:cubicBezTo>
                  <a:cubicBezTo>
                    <a:pt x="0" y="238"/>
                    <a:pt x="83" y="298"/>
                    <a:pt x="155" y="298"/>
                  </a:cubicBezTo>
                  <a:lnTo>
                    <a:pt x="322" y="298"/>
                  </a:lnTo>
                  <a:cubicBezTo>
                    <a:pt x="405" y="298"/>
                    <a:pt x="464" y="226"/>
                    <a:pt x="464" y="155"/>
                  </a:cubicBezTo>
                  <a:cubicBezTo>
                    <a:pt x="476" y="84"/>
                    <a:pt x="405" y="0"/>
                    <a:pt x="32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24" name="Google Shape;15324;p69"/>
            <p:cNvSpPr/>
            <p:nvPr/>
          </p:nvSpPr>
          <p:spPr>
            <a:xfrm>
              <a:off x="3427946" y="1823199"/>
              <a:ext cx="15215" cy="9485"/>
            </a:xfrm>
            <a:custGeom>
              <a:avLst/>
              <a:gdLst/>
              <a:ahLst/>
              <a:cxnLst/>
              <a:rect l="l" t="t" r="r" b="b"/>
              <a:pathLst>
                <a:path w="478" h="298" extrusionOk="0">
                  <a:moveTo>
                    <a:pt x="144" y="0"/>
                  </a:moveTo>
                  <a:cubicBezTo>
                    <a:pt x="60" y="0"/>
                    <a:pt x="1" y="84"/>
                    <a:pt x="1" y="155"/>
                  </a:cubicBezTo>
                  <a:cubicBezTo>
                    <a:pt x="1" y="238"/>
                    <a:pt x="72" y="298"/>
                    <a:pt x="144" y="298"/>
                  </a:cubicBezTo>
                  <a:lnTo>
                    <a:pt x="310" y="298"/>
                  </a:lnTo>
                  <a:cubicBezTo>
                    <a:pt x="406" y="298"/>
                    <a:pt x="465" y="226"/>
                    <a:pt x="465" y="155"/>
                  </a:cubicBezTo>
                  <a:cubicBezTo>
                    <a:pt x="477" y="84"/>
                    <a:pt x="406" y="0"/>
                    <a:pt x="31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25" name="Google Shape;15325;p69"/>
            <p:cNvSpPr/>
            <p:nvPr/>
          </p:nvSpPr>
          <p:spPr>
            <a:xfrm>
              <a:off x="3385135" y="1823199"/>
              <a:ext cx="31480" cy="9485"/>
            </a:xfrm>
            <a:custGeom>
              <a:avLst/>
              <a:gdLst/>
              <a:ahLst/>
              <a:cxnLst/>
              <a:rect l="l" t="t" r="r" b="b"/>
              <a:pathLst>
                <a:path w="989" h="298" extrusionOk="0">
                  <a:moveTo>
                    <a:pt x="155" y="0"/>
                  </a:moveTo>
                  <a:cubicBezTo>
                    <a:pt x="60" y="0"/>
                    <a:pt x="1" y="84"/>
                    <a:pt x="1" y="155"/>
                  </a:cubicBezTo>
                  <a:cubicBezTo>
                    <a:pt x="1" y="238"/>
                    <a:pt x="84" y="298"/>
                    <a:pt x="155" y="298"/>
                  </a:cubicBezTo>
                  <a:lnTo>
                    <a:pt x="822" y="298"/>
                  </a:lnTo>
                  <a:cubicBezTo>
                    <a:pt x="917" y="298"/>
                    <a:pt x="977" y="226"/>
                    <a:pt x="977" y="155"/>
                  </a:cubicBezTo>
                  <a:cubicBezTo>
                    <a:pt x="989" y="84"/>
                    <a:pt x="917" y="0"/>
                    <a:pt x="82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326" name="Google Shape;15326;p69"/>
            <p:cNvGrpSpPr/>
            <p:nvPr/>
          </p:nvGrpSpPr>
          <p:grpSpPr>
            <a:xfrm>
              <a:off x="3316159" y="1515085"/>
              <a:ext cx="211892" cy="339594"/>
              <a:chOff x="3316159" y="1515085"/>
              <a:chExt cx="211892" cy="339594"/>
            </a:xfrm>
          </p:grpSpPr>
          <p:sp>
            <p:nvSpPr>
              <p:cNvPr id="15327" name="Google Shape;15327;p69"/>
              <p:cNvSpPr/>
              <p:nvPr/>
            </p:nvSpPr>
            <p:spPr>
              <a:xfrm>
                <a:off x="3316159" y="1557514"/>
                <a:ext cx="169049" cy="297165"/>
              </a:xfrm>
              <a:custGeom>
                <a:avLst/>
                <a:gdLst/>
                <a:ahLst/>
                <a:cxnLst/>
                <a:rect l="l" t="t" r="r" b="b"/>
                <a:pathLst>
                  <a:path w="5311" h="9336" extrusionOk="0">
                    <a:moveTo>
                      <a:pt x="4656" y="310"/>
                    </a:moveTo>
                    <a:cubicBezTo>
                      <a:pt x="4846" y="310"/>
                      <a:pt x="5001" y="477"/>
                      <a:pt x="5001" y="668"/>
                    </a:cubicBezTo>
                    <a:lnTo>
                      <a:pt x="298" y="668"/>
                    </a:lnTo>
                    <a:lnTo>
                      <a:pt x="298" y="656"/>
                    </a:lnTo>
                    <a:cubicBezTo>
                      <a:pt x="298" y="465"/>
                      <a:pt x="441" y="310"/>
                      <a:pt x="632" y="310"/>
                    </a:cubicBezTo>
                    <a:close/>
                    <a:moveTo>
                      <a:pt x="5001" y="989"/>
                    </a:moveTo>
                    <a:lnTo>
                      <a:pt x="5001" y="7680"/>
                    </a:lnTo>
                    <a:lnTo>
                      <a:pt x="298" y="7680"/>
                    </a:lnTo>
                    <a:lnTo>
                      <a:pt x="298" y="989"/>
                    </a:lnTo>
                    <a:close/>
                    <a:moveTo>
                      <a:pt x="5013" y="7990"/>
                    </a:moveTo>
                    <a:lnTo>
                      <a:pt x="5013" y="8681"/>
                    </a:lnTo>
                    <a:lnTo>
                      <a:pt x="5001" y="8681"/>
                    </a:lnTo>
                    <a:cubicBezTo>
                      <a:pt x="5001" y="8871"/>
                      <a:pt x="4846" y="9026"/>
                      <a:pt x="4656" y="9026"/>
                    </a:cubicBezTo>
                    <a:lnTo>
                      <a:pt x="655" y="9026"/>
                    </a:lnTo>
                    <a:cubicBezTo>
                      <a:pt x="465" y="9026"/>
                      <a:pt x="310" y="8871"/>
                      <a:pt x="310" y="8681"/>
                    </a:cubicBezTo>
                    <a:lnTo>
                      <a:pt x="310" y="7990"/>
                    </a:lnTo>
                    <a:close/>
                    <a:moveTo>
                      <a:pt x="655" y="1"/>
                    </a:moveTo>
                    <a:cubicBezTo>
                      <a:pt x="298" y="1"/>
                      <a:pt x="1" y="299"/>
                      <a:pt x="1" y="656"/>
                    </a:cubicBezTo>
                    <a:lnTo>
                      <a:pt x="1" y="8681"/>
                    </a:lnTo>
                    <a:cubicBezTo>
                      <a:pt x="1" y="9038"/>
                      <a:pt x="298" y="9335"/>
                      <a:pt x="655" y="9335"/>
                    </a:cubicBezTo>
                    <a:lnTo>
                      <a:pt x="4656" y="9335"/>
                    </a:lnTo>
                    <a:cubicBezTo>
                      <a:pt x="5013" y="9335"/>
                      <a:pt x="5311" y="9038"/>
                      <a:pt x="5311" y="8681"/>
                    </a:cubicBezTo>
                    <a:lnTo>
                      <a:pt x="5311" y="656"/>
                    </a:lnTo>
                    <a:cubicBezTo>
                      <a:pt x="5311" y="299"/>
                      <a:pt x="5025" y="1"/>
                      <a:pt x="465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28" name="Google Shape;15328;p69"/>
              <p:cNvSpPr/>
              <p:nvPr/>
            </p:nvSpPr>
            <p:spPr>
              <a:xfrm>
                <a:off x="3337772" y="1610161"/>
                <a:ext cx="132667" cy="127415"/>
              </a:xfrm>
              <a:custGeom>
                <a:avLst/>
                <a:gdLst/>
                <a:ahLst/>
                <a:cxnLst/>
                <a:rect l="l" t="t" r="r" b="b"/>
                <a:pathLst>
                  <a:path w="4168" h="4003" extrusionOk="0">
                    <a:moveTo>
                      <a:pt x="2131" y="1014"/>
                    </a:moveTo>
                    <a:cubicBezTo>
                      <a:pt x="2322" y="1014"/>
                      <a:pt x="2477" y="1157"/>
                      <a:pt x="2477" y="1359"/>
                    </a:cubicBezTo>
                    <a:lnTo>
                      <a:pt x="2477" y="1681"/>
                    </a:lnTo>
                    <a:cubicBezTo>
                      <a:pt x="2477" y="1966"/>
                      <a:pt x="2251" y="2181"/>
                      <a:pt x="1965" y="2181"/>
                    </a:cubicBezTo>
                    <a:cubicBezTo>
                      <a:pt x="1958" y="2181"/>
                      <a:pt x="1952" y="2181"/>
                      <a:pt x="1945" y="2181"/>
                    </a:cubicBezTo>
                    <a:cubicBezTo>
                      <a:pt x="1691" y="2181"/>
                      <a:pt x="1465" y="1959"/>
                      <a:pt x="1465" y="1681"/>
                    </a:cubicBezTo>
                    <a:lnTo>
                      <a:pt x="1465" y="1359"/>
                    </a:lnTo>
                    <a:cubicBezTo>
                      <a:pt x="1465" y="1157"/>
                      <a:pt x="1608" y="1014"/>
                      <a:pt x="1810" y="1014"/>
                    </a:cubicBezTo>
                    <a:close/>
                    <a:moveTo>
                      <a:pt x="2143" y="2478"/>
                    </a:moveTo>
                    <a:lnTo>
                      <a:pt x="2143" y="2574"/>
                    </a:lnTo>
                    <a:cubicBezTo>
                      <a:pt x="2167" y="2633"/>
                      <a:pt x="2179" y="2693"/>
                      <a:pt x="2191" y="2740"/>
                    </a:cubicBezTo>
                    <a:lnTo>
                      <a:pt x="1989" y="2943"/>
                    </a:lnTo>
                    <a:lnTo>
                      <a:pt x="1953" y="2943"/>
                    </a:lnTo>
                    <a:lnTo>
                      <a:pt x="1750" y="2740"/>
                    </a:lnTo>
                    <a:cubicBezTo>
                      <a:pt x="1774" y="2693"/>
                      <a:pt x="1786" y="2633"/>
                      <a:pt x="1786" y="2574"/>
                    </a:cubicBezTo>
                    <a:lnTo>
                      <a:pt x="1786" y="2478"/>
                    </a:lnTo>
                    <a:cubicBezTo>
                      <a:pt x="1846" y="2502"/>
                      <a:pt x="1905" y="2502"/>
                      <a:pt x="1965" y="2502"/>
                    </a:cubicBezTo>
                    <a:cubicBezTo>
                      <a:pt x="2024" y="2502"/>
                      <a:pt x="2084" y="2502"/>
                      <a:pt x="2143" y="2478"/>
                    </a:cubicBezTo>
                    <a:close/>
                    <a:moveTo>
                      <a:pt x="2441" y="2931"/>
                    </a:moveTo>
                    <a:lnTo>
                      <a:pt x="2715" y="3062"/>
                    </a:lnTo>
                    <a:cubicBezTo>
                      <a:pt x="2774" y="3098"/>
                      <a:pt x="2822" y="3157"/>
                      <a:pt x="2822" y="3228"/>
                    </a:cubicBezTo>
                    <a:lnTo>
                      <a:pt x="2822" y="3467"/>
                    </a:lnTo>
                    <a:cubicBezTo>
                      <a:pt x="2560" y="3609"/>
                      <a:pt x="2262" y="3693"/>
                      <a:pt x="1965" y="3693"/>
                    </a:cubicBezTo>
                    <a:cubicBezTo>
                      <a:pt x="1667" y="3693"/>
                      <a:pt x="1369" y="3609"/>
                      <a:pt x="1119" y="3467"/>
                    </a:cubicBezTo>
                    <a:lnTo>
                      <a:pt x="1119" y="3228"/>
                    </a:lnTo>
                    <a:cubicBezTo>
                      <a:pt x="1119" y="3157"/>
                      <a:pt x="1167" y="3098"/>
                      <a:pt x="1227" y="3062"/>
                    </a:cubicBezTo>
                    <a:lnTo>
                      <a:pt x="1489" y="2931"/>
                    </a:lnTo>
                    <a:lnTo>
                      <a:pt x="1750" y="3181"/>
                    </a:lnTo>
                    <a:cubicBezTo>
                      <a:pt x="1810" y="3240"/>
                      <a:pt x="1893" y="3276"/>
                      <a:pt x="1965" y="3276"/>
                    </a:cubicBezTo>
                    <a:cubicBezTo>
                      <a:pt x="2048" y="3276"/>
                      <a:pt x="2131" y="3240"/>
                      <a:pt x="2191" y="3181"/>
                    </a:cubicBezTo>
                    <a:lnTo>
                      <a:pt x="2441" y="2931"/>
                    </a:lnTo>
                    <a:close/>
                    <a:moveTo>
                      <a:pt x="2009" y="0"/>
                    </a:moveTo>
                    <a:cubicBezTo>
                      <a:pt x="1492" y="0"/>
                      <a:pt x="976" y="204"/>
                      <a:pt x="584" y="597"/>
                    </a:cubicBezTo>
                    <a:cubicBezTo>
                      <a:pt x="215" y="966"/>
                      <a:pt x="0" y="1466"/>
                      <a:pt x="0" y="2002"/>
                    </a:cubicBezTo>
                    <a:cubicBezTo>
                      <a:pt x="0" y="2550"/>
                      <a:pt x="215" y="3038"/>
                      <a:pt x="584" y="3419"/>
                    </a:cubicBezTo>
                    <a:cubicBezTo>
                      <a:pt x="977" y="3812"/>
                      <a:pt x="1477" y="4002"/>
                      <a:pt x="2000" y="4002"/>
                    </a:cubicBezTo>
                    <a:cubicBezTo>
                      <a:pt x="2501" y="4002"/>
                      <a:pt x="3024" y="3812"/>
                      <a:pt x="3417" y="3419"/>
                    </a:cubicBezTo>
                    <a:cubicBezTo>
                      <a:pt x="4072" y="2740"/>
                      <a:pt x="4167" y="1681"/>
                      <a:pt x="3620" y="883"/>
                    </a:cubicBezTo>
                    <a:cubicBezTo>
                      <a:pt x="3590" y="832"/>
                      <a:pt x="3543" y="807"/>
                      <a:pt x="3492" y="807"/>
                    </a:cubicBezTo>
                    <a:cubicBezTo>
                      <a:pt x="3459" y="807"/>
                      <a:pt x="3426" y="817"/>
                      <a:pt x="3394" y="835"/>
                    </a:cubicBezTo>
                    <a:cubicBezTo>
                      <a:pt x="3322" y="883"/>
                      <a:pt x="3310" y="978"/>
                      <a:pt x="3358" y="1062"/>
                    </a:cubicBezTo>
                    <a:cubicBezTo>
                      <a:pt x="3810" y="1728"/>
                      <a:pt x="3727" y="2621"/>
                      <a:pt x="3155" y="3193"/>
                    </a:cubicBezTo>
                    <a:lnTo>
                      <a:pt x="3132" y="3228"/>
                    </a:lnTo>
                    <a:lnTo>
                      <a:pt x="3132" y="3217"/>
                    </a:lnTo>
                    <a:cubicBezTo>
                      <a:pt x="3132" y="3014"/>
                      <a:pt x="3024" y="2859"/>
                      <a:pt x="2858" y="2776"/>
                    </a:cubicBezTo>
                    <a:lnTo>
                      <a:pt x="2477" y="2586"/>
                    </a:lnTo>
                    <a:lnTo>
                      <a:pt x="2477" y="2574"/>
                    </a:lnTo>
                    <a:lnTo>
                      <a:pt x="2477" y="2336"/>
                    </a:lnTo>
                    <a:cubicBezTo>
                      <a:pt x="2679" y="2181"/>
                      <a:pt x="2798" y="1943"/>
                      <a:pt x="2798" y="1681"/>
                    </a:cubicBezTo>
                    <a:lnTo>
                      <a:pt x="2798" y="1347"/>
                    </a:lnTo>
                    <a:cubicBezTo>
                      <a:pt x="2798" y="990"/>
                      <a:pt x="2501" y="692"/>
                      <a:pt x="2143" y="692"/>
                    </a:cubicBezTo>
                    <a:lnTo>
                      <a:pt x="1822" y="692"/>
                    </a:lnTo>
                    <a:cubicBezTo>
                      <a:pt x="1465" y="692"/>
                      <a:pt x="1167" y="990"/>
                      <a:pt x="1167" y="1347"/>
                    </a:cubicBezTo>
                    <a:lnTo>
                      <a:pt x="1167" y="1681"/>
                    </a:lnTo>
                    <a:cubicBezTo>
                      <a:pt x="1167" y="1943"/>
                      <a:pt x="1298" y="2181"/>
                      <a:pt x="1489" y="2336"/>
                    </a:cubicBezTo>
                    <a:lnTo>
                      <a:pt x="1489" y="2574"/>
                    </a:lnTo>
                    <a:lnTo>
                      <a:pt x="1489" y="2586"/>
                    </a:lnTo>
                    <a:lnTo>
                      <a:pt x="1108" y="2776"/>
                    </a:lnTo>
                    <a:cubicBezTo>
                      <a:pt x="941" y="2871"/>
                      <a:pt x="834" y="3038"/>
                      <a:pt x="834" y="3217"/>
                    </a:cubicBezTo>
                    <a:lnTo>
                      <a:pt x="834" y="3228"/>
                    </a:lnTo>
                    <a:lnTo>
                      <a:pt x="810" y="3193"/>
                    </a:lnTo>
                    <a:cubicBezTo>
                      <a:pt x="500" y="2883"/>
                      <a:pt x="322" y="2455"/>
                      <a:pt x="322" y="2002"/>
                    </a:cubicBezTo>
                    <a:cubicBezTo>
                      <a:pt x="322" y="1562"/>
                      <a:pt x="500" y="1133"/>
                      <a:pt x="810" y="812"/>
                    </a:cubicBezTo>
                    <a:cubicBezTo>
                      <a:pt x="1139" y="489"/>
                      <a:pt x="1566" y="326"/>
                      <a:pt x="1996" y="326"/>
                    </a:cubicBezTo>
                    <a:cubicBezTo>
                      <a:pt x="2328" y="326"/>
                      <a:pt x="2662" y="424"/>
                      <a:pt x="2953" y="621"/>
                    </a:cubicBezTo>
                    <a:cubicBezTo>
                      <a:pt x="2980" y="639"/>
                      <a:pt x="3012" y="649"/>
                      <a:pt x="3043" y="649"/>
                    </a:cubicBezTo>
                    <a:cubicBezTo>
                      <a:pt x="3092" y="649"/>
                      <a:pt x="3143" y="625"/>
                      <a:pt x="3179" y="573"/>
                    </a:cubicBezTo>
                    <a:cubicBezTo>
                      <a:pt x="3215" y="502"/>
                      <a:pt x="3203" y="419"/>
                      <a:pt x="3132" y="359"/>
                    </a:cubicBezTo>
                    <a:cubicBezTo>
                      <a:pt x="2793" y="118"/>
                      <a:pt x="2401" y="0"/>
                      <a:pt x="200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29" name="Google Shape;15329;p69"/>
              <p:cNvSpPr/>
              <p:nvPr/>
            </p:nvSpPr>
            <p:spPr>
              <a:xfrm>
                <a:off x="3343056" y="1749290"/>
                <a:ext cx="41729" cy="41729"/>
              </a:xfrm>
              <a:custGeom>
                <a:avLst/>
                <a:gdLst/>
                <a:ahLst/>
                <a:cxnLst/>
                <a:rect l="l" t="t" r="r" b="b"/>
                <a:pathLst>
                  <a:path w="1311" h="1311" extrusionOk="0">
                    <a:moveTo>
                      <a:pt x="656" y="0"/>
                    </a:moveTo>
                    <a:cubicBezTo>
                      <a:pt x="299" y="0"/>
                      <a:pt x="1" y="298"/>
                      <a:pt x="1" y="655"/>
                    </a:cubicBezTo>
                    <a:cubicBezTo>
                      <a:pt x="1" y="1013"/>
                      <a:pt x="299" y="1310"/>
                      <a:pt x="656" y="1310"/>
                    </a:cubicBezTo>
                    <a:cubicBezTo>
                      <a:pt x="1013" y="1310"/>
                      <a:pt x="1311" y="1013"/>
                      <a:pt x="1311" y="655"/>
                    </a:cubicBezTo>
                    <a:cubicBezTo>
                      <a:pt x="1299" y="560"/>
                      <a:pt x="1227" y="501"/>
                      <a:pt x="1144" y="501"/>
                    </a:cubicBezTo>
                    <a:cubicBezTo>
                      <a:pt x="1061" y="501"/>
                      <a:pt x="1001" y="572"/>
                      <a:pt x="1001" y="643"/>
                    </a:cubicBezTo>
                    <a:cubicBezTo>
                      <a:pt x="1001" y="834"/>
                      <a:pt x="846" y="989"/>
                      <a:pt x="656" y="989"/>
                    </a:cubicBezTo>
                    <a:cubicBezTo>
                      <a:pt x="465" y="989"/>
                      <a:pt x="310" y="834"/>
                      <a:pt x="310" y="643"/>
                    </a:cubicBezTo>
                    <a:cubicBezTo>
                      <a:pt x="310" y="453"/>
                      <a:pt x="465" y="298"/>
                      <a:pt x="656" y="298"/>
                    </a:cubicBezTo>
                    <a:cubicBezTo>
                      <a:pt x="751" y="298"/>
                      <a:pt x="811" y="227"/>
                      <a:pt x="811" y="155"/>
                    </a:cubicBezTo>
                    <a:cubicBezTo>
                      <a:pt x="811" y="84"/>
                      <a:pt x="727" y="0"/>
                      <a:pt x="65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30" name="Google Shape;15330;p69"/>
              <p:cNvSpPr/>
              <p:nvPr/>
            </p:nvSpPr>
            <p:spPr>
              <a:xfrm>
                <a:off x="3417347" y="1749290"/>
                <a:ext cx="41729" cy="41729"/>
              </a:xfrm>
              <a:custGeom>
                <a:avLst/>
                <a:gdLst/>
                <a:ahLst/>
                <a:cxnLst/>
                <a:rect l="l" t="t" r="r" b="b"/>
                <a:pathLst>
                  <a:path w="1311" h="1311" extrusionOk="0">
                    <a:moveTo>
                      <a:pt x="655" y="0"/>
                    </a:moveTo>
                    <a:cubicBezTo>
                      <a:pt x="298" y="0"/>
                      <a:pt x="1" y="298"/>
                      <a:pt x="1" y="655"/>
                    </a:cubicBezTo>
                    <a:cubicBezTo>
                      <a:pt x="1" y="1013"/>
                      <a:pt x="298" y="1310"/>
                      <a:pt x="655" y="1310"/>
                    </a:cubicBezTo>
                    <a:cubicBezTo>
                      <a:pt x="1013" y="1310"/>
                      <a:pt x="1310" y="1013"/>
                      <a:pt x="1310" y="655"/>
                    </a:cubicBezTo>
                    <a:cubicBezTo>
                      <a:pt x="1298" y="560"/>
                      <a:pt x="1239" y="501"/>
                      <a:pt x="1155" y="501"/>
                    </a:cubicBezTo>
                    <a:cubicBezTo>
                      <a:pt x="1060" y="501"/>
                      <a:pt x="1001" y="572"/>
                      <a:pt x="1001" y="643"/>
                    </a:cubicBezTo>
                    <a:cubicBezTo>
                      <a:pt x="1001" y="834"/>
                      <a:pt x="858" y="989"/>
                      <a:pt x="655" y="989"/>
                    </a:cubicBezTo>
                    <a:cubicBezTo>
                      <a:pt x="465" y="989"/>
                      <a:pt x="322" y="834"/>
                      <a:pt x="322" y="643"/>
                    </a:cubicBezTo>
                    <a:cubicBezTo>
                      <a:pt x="322" y="453"/>
                      <a:pt x="465" y="298"/>
                      <a:pt x="655" y="298"/>
                    </a:cubicBezTo>
                    <a:cubicBezTo>
                      <a:pt x="751" y="298"/>
                      <a:pt x="810" y="227"/>
                      <a:pt x="810" y="155"/>
                    </a:cubicBezTo>
                    <a:cubicBezTo>
                      <a:pt x="810" y="84"/>
                      <a:pt x="739" y="0"/>
                      <a:pt x="6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31" name="Google Shape;15331;p69"/>
              <p:cNvSpPr/>
              <p:nvPr/>
            </p:nvSpPr>
            <p:spPr>
              <a:xfrm>
                <a:off x="3464710" y="1536315"/>
                <a:ext cx="41729" cy="41315"/>
              </a:xfrm>
              <a:custGeom>
                <a:avLst/>
                <a:gdLst/>
                <a:ahLst/>
                <a:cxnLst/>
                <a:rect l="l" t="t" r="r" b="b"/>
                <a:pathLst>
                  <a:path w="1311" h="1298" extrusionOk="0">
                    <a:moveTo>
                      <a:pt x="156" y="0"/>
                    </a:moveTo>
                    <a:cubicBezTo>
                      <a:pt x="60" y="0"/>
                      <a:pt x="1" y="72"/>
                      <a:pt x="1" y="143"/>
                    </a:cubicBezTo>
                    <a:cubicBezTo>
                      <a:pt x="1" y="238"/>
                      <a:pt x="84" y="298"/>
                      <a:pt x="156" y="298"/>
                    </a:cubicBezTo>
                    <a:cubicBezTo>
                      <a:pt x="620" y="298"/>
                      <a:pt x="1001" y="667"/>
                      <a:pt x="1001" y="1143"/>
                    </a:cubicBezTo>
                    <a:cubicBezTo>
                      <a:pt x="1001" y="1238"/>
                      <a:pt x="1072" y="1298"/>
                      <a:pt x="1156" y="1298"/>
                    </a:cubicBezTo>
                    <a:cubicBezTo>
                      <a:pt x="1239" y="1298"/>
                      <a:pt x="1299" y="1215"/>
                      <a:pt x="1299" y="1143"/>
                    </a:cubicBezTo>
                    <a:cubicBezTo>
                      <a:pt x="1311" y="524"/>
                      <a:pt x="799" y="0"/>
                      <a:pt x="15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32" name="Google Shape;15332;p69"/>
              <p:cNvSpPr/>
              <p:nvPr/>
            </p:nvSpPr>
            <p:spPr>
              <a:xfrm>
                <a:off x="3464710" y="1515085"/>
                <a:ext cx="63342" cy="62546"/>
              </a:xfrm>
              <a:custGeom>
                <a:avLst/>
                <a:gdLst/>
                <a:ahLst/>
                <a:cxnLst/>
                <a:rect l="l" t="t" r="r" b="b"/>
                <a:pathLst>
                  <a:path w="1990" h="1965" extrusionOk="0">
                    <a:moveTo>
                      <a:pt x="156" y="0"/>
                    </a:moveTo>
                    <a:cubicBezTo>
                      <a:pt x="60" y="0"/>
                      <a:pt x="1" y="72"/>
                      <a:pt x="1" y="143"/>
                    </a:cubicBezTo>
                    <a:cubicBezTo>
                      <a:pt x="1" y="239"/>
                      <a:pt x="84" y="298"/>
                      <a:pt x="156" y="298"/>
                    </a:cubicBezTo>
                    <a:cubicBezTo>
                      <a:pt x="989" y="298"/>
                      <a:pt x="1668" y="977"/>
                      <a:pt x="1668" y="1810"/>
                    </a:cubicBezTo>
                    <a:cubicBezTo>
                      <a:pt x="1668" y="1905"/>
                      <a:pt x="1751" y="1965"/>
                      <a:pt x="1822" y="1965"/>
                    </a:cubicBezTo>
                    <a:cubicBezTo>
                      <a:pt x="1894" y="1965"/>
                      <a:pt x="1965" y="1882"/>
                      <a:pt x="1965" y="1810"/>
                    </a:cubicBezTo>
                    <a:cubicBezTo>
                      <a:pt x="1989" y="810"/>
                      <a:pt x="1168" y="0"/>
                      <a:pt x="15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5333" name="Google Shape;15333;p69"/>
          <p:cNvGrpSpPr/>
          <p:nvPr/>
        </p:nvGrpSpPr>
        <p:grpSpPr>
          <a:xfrm>
            <a:off x="3716358" y="1620855"/>
            <a:ext cx="361971" cy="314958"/>
            <a:chOff x="3716358" y="1544655"/>
            <a:chExt cx="361971" cy="314958"/>
          </a:xfrm>
        </p:grpSpPr>
        <p:sp>
          <p:nvSpPr>
            <p:cNvPr id="15334" name="Google Shape;15334;p69"/>
            <p:cNvSpPr/>
            <p:nvPr/>
          </p:nvSpPr>
          <p:spPr>
            <a:xfrm>
              <a:off x="3767509" y="1646957"/>
              <a:ext cx="231213" cy="10663"/>
            </a:xfrm>
            <a:custGeom>
              <a:avLst/>
              <a:gdLst/>
              <a:ahLst/>
              <a:cxnLst/>
              <a:rect l="l" t="t" r="r" b="b"/>
              <a:pathLst>
                <a:path w="7264" h="335" extrusionOk="0">
                  <a:moveTo>
                    <a:pt x="168" y="1"/>
                  </a:moveTo>
                  <a:cubicBezTo>
                    <a:pt x="72" y="1"/>
                    <a:pt x="1" y="72"/>
                    <a:pt x="1" y="167"/>
                  </a:cubicBezTo>
                  <a:cubicBezTo>
                    <a:pt x="1" y="263"/>
                    <a:pt x="72" y="334"/>
                    <a:pt x="168" y="334"/>
                  </a:cubicBezTo>
                  <a:lnTo>
                    <a:pt x="7097" y="334"/>
                  </a:lnTo>
                  <a:cubicBezTo>
                    <a:pt x="7192" y="334"/>
                    <a:pt x="7264" y="263"/>
                    <a:pt x="7264" y="167"/>
                  </a:cubicBezTo>
                  <a:cubicBezTo>
                    <a:pt x="7264" y="72"/>
                    <a:pt x="7192" y="1"/>
                    <a:pt x="709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35" name="Google Shape;15335;p69"/>
            <p:cNvSpPr/>
            <p:nvPr/>
          </p:nvSpPr>
          <p:spPr>
            <a:xfrm>
              <a:off x="3767509" y="1618532"/>
              <a:ext cx="152020" cy="10663"/>
            </a:xfrm>
            <a:custGeom>
              <a:avLst/>
              <a:gdLst/>
              <a:ahLst/>
              <a:cxnLst/>
              <a:rect l="l" t="t" r="r" b="b"/>
              <a:pathLst>
                <a:path w="4776" h="335" extrusionOk="0">
                  <a:moveTo>
                    <a:pt x="168" y="1"/>
                  </a:moveTo>
                  <a:cubicBezTo>
                    <a:pt x="72" y="1"/>
                    <a:pt x="1" y="72"/>
                    <a:pt x="1" y="168"/>
                  </a:cubicBezTo>
                  <a:cubicBezTo>
                    <a:pt x="1" y="263"/>
                    <a:pt x="72" y="334"/>
                    <a:pt x="168" y="334"/>
                  </a:cubicBezTo>
                  <a:lnTo>
                    <a:pt x="4621" y="334"/>
                  </a:lnTo>
                  <a:cubicBezTo>
                    <a:pt x="4704" y="334"/>
                    <a:pt x="4775" y="263"/>
                    <a:pt x="4775" y="168"/>
                  </a:cubicBezTo>
                  <a:cubicBezTo>
                    <a:pt x="4775" y="72"/>
                    <a:pt x="4704" y="1"/>
                    <a:pt x="462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36" name="Google Shape;15336;p69"/>
            <p:cNvSpPr/>
            <p:nvPr/>
          </p:nvSpPr>
          <p:spPr>
            <a:xfrm>
              <a:off x="3931624" y="1618532"/>
              <a:ext cx="67098" cy="10663"/>
            </a:xfrm>
            <a:custGeom>
              <a:avLst/>
              <a:gdLst/>
              <a:ahLst/>
              <a:cxnLst/>
              <a:rect l="l" t="t" r="r" b="b"/>
              <a:pathLst>
                <a:path w="2108" h="335" extrusionOk="0">
                  <a:moveTo>
                    <a:pt x="155" y="1"/>
                  </a:moveTo>
                  <a:cubicBezTo>
                    <a:pt x="72" y="1"/>
                    <a:pt x="0" y="72"/>
                    <a:pt x="0" y="168"/>
                  </a:cubicBezTo>
                  <a:cubicBezTo>
                    <a:pt x="0" y="263"/>
                    <a:pt x="72" y="334"/>
                    <a:pt x="155" y="334"/>
                  </a:cubicBezTo>
                  <a:lnTo>
                    <a:pt x="1941" y="334"/>
                  </a:lnTo>
                  <a:cubicBezTo>
                    <a:pt x="2036" y="334"/>
                    <a:pt x="2108" y="263"/>
                    <a:pt x="2108" y="168"/>
                  </a:cubicBezTo>
                  <a:cubicBezTo>
                    <a:pt x="2108" y="72"/>
                    <a:pt x="2036" y="1"/>
                    <a:pt x="194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37" name="Google Shape;15337;p69"/>
            <p:cNvSpPr/>
            <p:nvPr/>
          </p:nvSpPr>
          <p:spPr>
            <a:xfrm>
              <a:off x="3767509" y="1590108"/>
              <a:ext cx="39087" cy="10663"/>
            </a:xfrm>
            <a:custGeom>
              <a:avLst/>
              <a:gdLst/>
              <a:ahLst/>
              <a:cxnLst/>
              <a:rect l="l" t="t" r="r" b="b"/>
              <a:pathLst>
                <a:path w="1228" h="335" extrusionOk="0">
                  <a:moveTo>
                    <a:pt x="168" y="1"/>
                  </a:moveTo>
                  <a:cubicBezTo>
                    <a:pt x="72" y="1"/>
                    <a:pt x="1" y="72"/>
                    <a:pt x="1" y="168"/>
                  </a:cubicBezTo>
                  <a:cubicBezTo>
                    <a:pt x="1" y="263"/>
                    <a:pt x="72" y="334"/>
                    <a:pt x="168" y="334"/>
                  </a:cubicBezTo>
                  <a:lnTo>
                    <a:pt x="1061" y="334"/>
                  </a:lnTo>
                  <a:cubicBezTo>
                    <a:pt x="1144" y="334"/>
                    <a:pt x="1227" y="263"/>
                    <a:pt x="1227" y="168"/>
                  </a:cubicBezTo>
                  <a:cubicBezTo>
                    <a:pt x="1227" y="72"/>
                    <a:pt x="1144" y="1"/>
                    <a:pt x="106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38" name="Google Shape;15338;p69"/>
            <p:cNvSpPr/>
            <p:nvPr/>
          </p:nvSpPr>
          <p:spPr>
            <a:xfrm>
              <a:off x="3818309" y="1590108"/>
              <a:ext cx="180412" cy="10663"/>
            </a:xfrm>
            <a:custGeom>
              <a:avLst/>
              <a:gdLst/>
              <a:ahLst/>
              <a:cxnLst/>
              <a:rect l="l" t="t" r="r" b="b"/>
              <a:pathLst>
                <a:path w="5668" h="335" extrusionOk="0">
                  <a:moveTo>
                    <a:pt x="167" y="1"/>
                  </a:moveTo>
                  <a:cubicBezTo>
                    <a:pt x="72" y="1"/>
                    <a:pt x="0" y="72"/>
                    <a:pt x="0" y="168"/>
                  </a:cubicBezTo>
                  <a:cubicBezTo>
                    <a:pt x="0" y="263"/>
                    <a:pt x="72" y="334"/>
                    <a:pt x="167" y="334"/>
                  </a:cubicBezTo>
                  <a:lnTo>
                    <a:pt x="5501" y="334"/>
                  </a:lnTo>
                  <a:cubicBezTo>
                    <a:pt x="5596" y="334"/>
                    <a:pt x="5668" y="263"/>
                    <a:pt x="5668" y="168"/>
                  </a:cubicBezTo>
                  <a:cubicBezTo>
                    <a:pt x="5668" y="72"/>
                    <a:pt x="5596" y="1"/>
                    <a:pt x="55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339" name="Google Shape;15339;p69"/>
            <p:cNvGrpSpPr/>
            <p:nvPr/>
          </p:nvGrpSpPr>
          <p:grpSpPr>
            <a:xfrm>
              <a:off x="3716358" y="1544655"/>
              <a:ext cx="361971" cy="314958"/>
              <a:chOff x="3716358" y="1544655"/>
              <a:chExt cx="361971" cy="314958"/>
            </a:xfrm>
          </p:grpSpPr>
          <p:sp>
            <p:nvSpPr>
              <p:cNvPr id="15340" name="Google Shape;15340;p69"/>
              <p:cNvSpPr/>
              <p:nvPr/>
            </p:nvSpPr>
            <p:spPr>
              <a:xfrm>
                <a:off x="3767509" y="1675381"/>
                <a:ext cx="84540" cy="10663"/>
              </a:xfrm>
              <a:custGeom>
                <a:avLst/>
                <a:gdLst/>
                <a:ahLst/>
                <a:cxnLst/>
                <a:rect l="l" t="t" r="r" b="b"/>
                <a:pathLst>
                  <a:path w="2656" h="335" extrusionOk="0">
                    <a:moveTo>
                      <a:pt x="168" y="1"/>
                    </a:moveTo>
                    <a:cubicBezTo>
                      <a:pt x="72" y="1"/>
                      <a:pt x="1" y="72"/>
                      <a:pt x="1" y="167"/>
                    </a:cubicBezTo>
                    <a:cubicBezTo>
                      <a:pt x="1" y="263"/>
                      <a:pt x="72" y="334"/>
                      <a:pt x="168" y="334"/>
                    </a:cubicBezTo>
                    <a:lnTo>
                      <a:pt x="2477" y="334"/>
                    </a:lnTo>
                    <a:cubicBezTo>
                      <a:pt x="2561" y="334"/>
                      <a:pt x="2632" y="263"/>
                      <a:pt x="2632" y="167"/>
                    </a:cubicBezTo>
                    <a:cubicBezTo>
                      <a:pt x="2656" y="72"/>
                      <a:pt x="2573" y="1"/>
                      <a:pt x="247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41" name="Google Shape;15341;p69"/>
              <p:cNvSpPr/>
              <p:nvPr/>
            </p:nvSpPr>
            <p:spPr>
              <a:xfrm>
                <a:off x="3875158" y="1675381"/>
                <a:ext cx="123564" cy="10663"/>
              </a:xfrm>
              <a:custGeom>
                <a:avLst/>
                <a:gdLst/>
                <a:ahLst/>
                <a:cxnLst/>
                <a:rect l="l" t="t" r="r" b="b"/>
                <a:pathLst>
                  <a:path w="3882" h="335" extrusionOk="0">
                    <a:moveTo>
                      <a:pt x="167" y="1"/>
                    </a:moveTo>
                    <a:cubicBezTo>
                      <a:pt x="72" y="1"/>
                      <a:pt x="0" y="72"/>
                      <a:pt x="0" y="167"/>
                    </a:cubicBezTo>
                    <a:cubicBezTo>
                      <a:pt x="0" y="263"/>
                      <a:pt x="72" y="334"/>
                      <a:pt x="167" y="334"/>
                    </a:cubicBezTo>
                    <a:lnTo>
                      <a:pt x="3715" y="334"/>
                    </a:lnTo>
                    <a:cubicBezTo>
                      <a:pt x="3810" y="334"/>
                      <a:pt x="3882" y="263"/>
                      <a:pt x="3882" y="167"/>
                    </a:cubicBezTo>
                    <a:cubicBezTo>
                      <a:pt x="3882" y="72"/>
                      <a:pt x="3810" y="1"/>
                      <a:pt x="371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42" name="Google Shape;15342;p69"/>
              <p:cNvSpPr/>
              <p:nvPr/>
            </p:nvSpPr>
            <p:spPr>
              <a:xfrm>
                <a:off x="3767509" y="1703423"/>
                <a:ext cx="174747" cy="10663"/>
              </a:xfrm>
              <a:custGeom>
                <a:avLst/>
                <a:gdLst/>
                <a:ahLst/>
                <a:cxnLst/>
                <a:rect l="l" t="t" r="r" b="b"/>
                <a:pathLst>
                  <a:path w="5490" h="335" extrusionOk="0">
                    <a:moveTo>
                      <a:pt x="168" y="1"/>
                    </a:moveTo>
                    <a:cubicBezTo>
                      <a:pt x="72" y="1"/>
                      <a:pt x="1" y="72"/>
                      <a:pt x="1" y="168"/>
                    </a:cubicBezTo>
                    <a:cubicBezTo>
                      <a:pt x="1" y="251"/>
                      <a:pt x="72" y="334"/>
                      <a:pt x="168" y="334"/>
                    </a:cubicBezTo>
                    <a:lnTo>
                      <a:pt x="5335" y="334"/>
                    </a:lnTo>
                    <a:cubicBezTo>
                      <a:pt x="5418" y="334"/>
                      <a:pt x="5490" y="251"/>
                      <a:pt x="5490" y="168"/>
                    </a:cubicBezTo>
                    <a:cubicBezTo>
                      <a:pt x="5490" y="72"/>
                      <a:pt x="5418" y="1"/>
                      <a:pt x="533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43" name="Google Shape;15343;p69"/>
              <p:cNvSpPr/>
              <p:nvPr/>
            </p:nvSpPr>
            <p:spPr>
              <a:xfrm>
                <a:off x="3954351" y="1703423"/>
                <a:ext cx="44371" cy="10663"/>
              </a:xfrm>
              <a:custGeom>
                <a:avLst/>
                <a:gdLst/>
                <a:ahLst/>
                <a:cxnLst/>
                <a:rect l="l" t="t" r="r" b="b"/>
                <a:pathLst>
                  <a:path w="1394" h="335" extrusionOk="0">
                    <a:moveTo>
                      <a:pt x="155" y="1"/>
                    </a:moveTo>
                    <a:cubicBezTo>
                      <a:pt x="72" y="1"/>
                      <a:pt x="1" y="72"/>
                      <a:pt x="1" y="168"/>
                    </a:cubicBezTo>
                    <a:cubicBezTo>
                      <a:pt x="1" y="251"/>
                      <a:pt x="72" y="334"/>
                      <a:pt x="155" y="334"/>
                    </a:cubicBezTo>
                    <a:lnTo>
                      <a:pt x="1227" y="334"/>
                    </a:lnTo>
                    <a:cubicBezTo>
                      <a:pt x="1322" y="334"/>
                      <a:pt x="1394" y="251"/>
                      <a:pt x="1394" y="168"/>
                    </a:cubicBezTo>
                    <a:cubicBezTo>
                      <a:pt x="1394" y="72"/>
                      <a:pt x="1322" y="1"/>
                      <a:pt x="122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44" name="Google Shape;15344;p69"/>
              <p:cNvSpPr/>
              <p:nvPr/>
            </p:nvSpPr>
            <p:spPr>
              <a:xfrm>
                <a:off x="3716358" y="1544655"/>
                <a:ext cx="361971" cy="314958"/>
              </a:xfrm>
              <a:custGeom>
                <a:avLst/>
                <a:gdLst/>
                <a:ahLst/>
                <a:cxnLst/>
                <a:rect l="l" t="t" r="r" b="b"/>
                <a:pathLst>
                  <a:path w="11372" h="9895" extrusionOk="0">
                    <a:moveTo>
                      <a:pt x="3513" y="6751"/>
                    </a:moveTo>
                    <a:lnTo>
                      <a:pt x="3346" y="7477"/>
                    </a:lnTo>
                    <a:lnTo>
                      <a:pt x="1953" y="7477"/>
                    </a:lnTo>
                    <a:lnTo>
                      <a:pt x="1953" y="7489"/>
                    </a:lnTo>
                    <a:cubicBezTo>
                      <a:pt x="1656" y="7489"/>
                      <a:pt x="1394" y="7251"/>
                      <a:pt x="1394" y="6941"/>
                    </a:cubicBezTo>
                    <a:lnTo>
                      <a:pt x="1394" y="6751"/>
                    </a:lnTo>
                    <a:close/>
                    <a:moveTo>
                      <a:pt x="9430" y="333"/>
                    </a:moveTo>
                    <a:cubicBezTo>
                      <a:pt x="9728" y="333"/>
                      <a:pt x="9990" y="572"/>
                      <a:pt x="9990" y="881"/>
                    </a:cubicBezTo>
                    <a:lnTo>
                      <a:pt x="9990" y="5870"/>
                    </a:lnTo>
                    <a:cubicBezTo>
                      <a:pt x="9990" y="6168"/>
                      <a:pt x="9752" y="6418"/>
                      <a:pt x="9430" y="6418"/>
                    </a:cubicBezTo>
                    <a:lnTo>
                      <a:pt x="6597" y="6418"/>
                    </a:lnTo>
                    <a:cubicBezTo>
                      <a:pt x="6561" y="6418"/>
                      <a:pt x="6537" y="6429"/>
                      <a:pt x="6501" y="6441"/>
                    </a:cubicBezTo>
                    <a:lnTo>
                      <a:pt x="3489" y="8501"/>
                    </a:lnTo>
                    <a:cubicBezTo>
                      <a:pt x="3465" y="8501"/>
                      <a:pt x="3465" y="8489"/>
                      <a:pt x="3465" y="8489"/>
                    </a:cubicBezTo>
                    <a:lnTo>
                      <a:pt x="3906" y="6608"/>
                    </a:lnTo>
                    <a:cubicBezTo>
                      <a:pt x="3918" y="6560"/>
                      <a:pt x="3906" y="6501"/>
                      <a:pt x="3870" y="6477"/>
                    </a:cubicBezTo>
                    <a:cubicBezTo>
                      <a:pt x="3834" y="6429"/>
                      <a:pt x="3799" y="6418"/>
                      <a:pt x="3739" y="6418"/>
                    </a:cubicBezTo>
                    <a:lnTo>
                      <a:pt x="894" y="6418"/>
                    </a:lnTo>
                    <a:cubicBezTo>
                      <a:pt x="596" y="6418"/>
                      <a:pt x="346" y="6179"/>
                      <a:pt x="346" y="5870"/>
                    </a:cubicBezTo>
                    <a:lnTo>
                      <a:pt x="346" y="881"/>
                    </a:lnTo>
                    <a:cubicBezTo>
                      <a:pt x="346" y="584"/>
                      <a:pt x="584" y="333"/>
                      <a:pt x="894" y="333"/>
                    </a:cubicBezTo>
                    <a:close/>
                    <a:moveTo>
                      <a:pt x="10502" y="1405"/>
                    </a:moveTo>
                    <a:cubicBezTo>
                      <a:pt x="10800" y="1405"/>
                      <a:pt x="11061" y="1643"/>
                      <a:pt x="11061" y="1953"/>
                    </a:cubicBezTo>
                    <a:lnTo>
                      <a:pt x="11061" y="6941"/>
                    </a:lnTo>
                    <a:cubicBezTo>
                      <a:pt x="11050" y="7239"/>
                      <a:pt x="10788" y="7489"/>
                      <a:pt x="10490" y="7489"/>
                    </a:cubicBezTo>
                    <a:lnTo>
                      <a:pt x="7656" y="7489"/>
                    </a:lnTo>
                    <a:cubicBezTo>
                      <a:pt x="7609" y="7489"/>
                      <a:pt x="7549" y="7525"/>
                      <a:pt x="7513" y="7549"/>
                    </a:cubicBezTo>
                    <a:cubicBezTo>
                      <a:pt x="7490" y="7596"/>
                      <a:pt x="7478" y="7644"/>
                      <a:pt x="7490" y="7680"/>
                    </a:cubicBezTo>
                    <a:lnTo>
                      <a:pt x="7918" y="9561"/>
                    </a:lnTo>
                    <a:lnTo>
                      <a:pt x="7918" y="9573"/>
                    </a:lnTo>
                    <a:lnTo>
                      <a:pt x="7906" y="9573"/>
                    </a:lnTo>
                    <a:lnTo>
                      <a:pt x="5216" y="7727"/>
                    </a:lnTo>
                    <a:lnTo>
                      <a:pt x="6644" y="6751"/>
                    </a:lnTo>
                    <a:lnTo>
                      <a:pt x="9430" y="6751"/>
                    </a:lnTo>
                    <a:cubicBezTo>
                      <a:pt x="9930" y="6751"/>
                      <a:pt x="10311" y="6358"/>
                      <a:pt x="10311" y="5870"/>
                    </a:cubicBezTo>
                    <a:lnTo>
                      <a:pt x="10311" y="1405"/>
                    </a:lnTo>
                    <a:close/>
                    <a:moveTo>
                      <a:pt x="882" y="0"/>
                    </a:moveTo>
                    <a:cubicBezTo>
                      <a:pt x="393" y="0"/>
                      <a:pt x="1" y="393"/>
                      <a:pt x="1" y="881"/>
                    </a:cubicBezTo>
                    <a:lnTo>
                      <a:pt x="1" y="5870"/>
                    </a:lnTo>
                    <a:cubicBezTo>
                      <a:pt x="1" y="6358"/>
                      <a:pt x="393" y="6739"/>
                      <a:pt x="882" y="6739"/>
                    </a:cubicBezTo>
                    <a:lnTo>
                      <a:pt x="1072" y="6739"/>
                    </a:lnTo>
                    <a:lnTo>
                      <a:pt x="1072" y="6941"/>
                    </a:lnTo>
                    <a:cubicBezTo>
                      <a:pt x="1072" y="7430"/>
                      <a:pt x="1465" y="7811"/>
                      <a:pt x="1953" y="7811"/>
                    </a:cubicBezTo>
                    <a:lnTo>
                      <a:pt x="3275" y="7811"/>
                    </a:lnTo>
                    <a:lnTo>
                      <a:pt x="3144" y="8406"/>
                    </a:lnTo>
                    <a:cubicBezTo>
                      <a:pt x="3108" y="8549"/>
                      <a:pt x="3168" y="8692"/>
                      <a:pt x="3287" y="8763"/>
                    </a:cubicBezTo>
                    <a:cubicBezTo>
                      <a:pt x="3346" y="8811"/>
                      <a:pt x="3430" y="8823"/>
                      <a:pt x="3489" y="8823"/>
                    </a:cubicBezTo>
                    <a:cubicBezTo>
                      <a:pt x="3561" y="8823"/>
                      <a:pt x="3620" y="8811"/>
                      <a:pt x="3680" y="8763"/>
                    </a:cubicBezTo>
                    <a:lnTo>
                      <a:pt x="4918" y="7918"/>
                    </a:lnTo>
                    <a:lnTo>
                      <a:pt x="7704" y="9835"/>
                    </a:lnTo>
                    <a:cubicBezTo>
                      <a:pt x="7763" y="9882"/>
                      <a:pt x="7847" y="9894"/>
                      <a:pt x="7906" y="9894"/>
                    </a:cubicBezTo>
                    <a:cubicBezTo>
                      <a:pt x="7978" y="9894"/>
                      <a:pt x="8037" y="9882"/>
                      <a:pt x="8097" y="9835"/>
                    </a:cubicBezTo>
                    <a:cubicBezTo>
                      <a:pt x="8216" y="9763"/>
                      <a:pt x="8275" y="9620"/>
                      <a:pt x="8240" y="9477"/>
                    </a:cubicBezTo>
                    <a:lnTo>
                      <a:pt x="7859" y="7811"/>
                    </a:lnTo>
                    <a:lnTo>
                      <a:pt x="10490" y="7811"/>
                    </a:lnTo>
                    <a:cubicBezTo>
                      <a:pt x="10978" y="7811"/>
                      <a:pt x="11371" y="7430"/>
                      <a:pt x="11371" y="6941"/>
                    </a:cubicBezTo>
                    <a:lnTo>
                      <a:pt x="11371" y="1953"/>
                    </a:lnTo>
                    <a:cubicBezTo>
                      <a:pt x="11371" y="1476"/>
                      <a:pt x="10966" y="1072"/>
                      <a:pt x="10490" y="1072"/>
                    </a:cubicBezTo>
                    <a:lnTo>
                      <a:pt x="10299" y="1072"/>
                    </a:lnTo>
                    <a:lnTo>
                      <a:pt x="10299" y="881"/>
                    </a:lnTo>
                    <a:cubicBezTo>
                      <a:pt x="10299" y="393"/>
                      <a:pt x="9918" y="0"/>
                      <a:pt x="941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5345" name="Google Shape;15345;p69"/>
          <p:cNvGrpSpPr/>
          <p:nvPr/>
        </p:nvGrpSpPr>
        <p:grpSpPr>
          <a:xfrm>
            <a:off x="7011924" y="1633752"/>
            <a:ext cx="499533" cy="305136"/>
            <a:chOff x="7009649" y="1541981"/>
            <a:chExt cx="524940" cy="320655"/>
          </a:xfrm>
        </p:grpSpPr>
        <p:sp>
          <p:nvSpPr>
            <p:cNvPr id="15346" name="Google Shape;15346;p69"/>
            <p:cNvSpPr/>
            <p:nvPr/>
          </p:nvSpPr>
          <p:spPr>
            <a:xfrm>
              <a:off x="7009649" y="1541981"/>
              <a:ext cx="524940" cy="320655"/>
            </a:xfrm>
            <a:custGeom>
              <a:avLst/>
              <a:gdLst/>
              <a:ahLst/>
              <a:cxnLst/>
              <a:rect l="l" t="t" r="r" b="b"/>
              <a:pathLst>
                <a:path w="16492" h="10074" extrusionOk="0">
                  <a:moveTo>
                    <a:pt x="13979" y="1227"/>
                  </a:moveTo>
                  <a:lnTo>
                    <a:pt x="13979" y="6764"/>
                  </a:lnTo>
                  <a:lnTo>
                    <a:pt x="11348" y="6764"/>
                  </a:lnTo>
                  <a:cubicBezTo>
                    <a:pt x="11205" y="6764"/>
                    <a:pt x="11109" y="6871"/>
                    <a:pt x="11109" y="7002"/>
                  </a:cubicBezTo>
                  <a:cubicBezTo>
                    <a:pt x="11109" y="7145"/>
                    <a:pt x="11205" y="7240"/>
                    <a:pt x="11348" y="7240"/>
                  </a:cubicBezTo>
                  <a:lnTo>
                    <a:pt x="13979" y="7240"/>
                  </a:lnTo>
                  <a:lnTo>
                    <a:pt x="13979" y="7514"/>
                  </a:lnTo>
                  <a:lnTo>
                    <a:pt x="2537" y="7514"/>
                  </a:lnTo>
                  <a:lnTo>
                    <a:pt x="2537" y="7240"/>
                  </a:lnTo>
                  <a:lnTo>
                    <a:pt x="10336" y="7240"/>
                  </a:lnTo>
                  <a:cubicBezTo>
                    <a:pt x="10466" y="7240"/>
                    <a:pt x="10574" y="7145"/>
                    <a:pt x="10574" y="7002"/>
                  </a:cubicBezTo>
                  <a:cubicBezTo>
                    <a:pt x="10574" y="6871"/>
                    <a:pt x="10466" y="6764"/>
                    <a:pt x="10336" y="6764"/>
                  </a:cubicBezTo>
                  <a:lnTo>
                    <a:pt x="7014" y="6764"/>
                  </a:lnTo>
                  <a:lnTo>
                    <a:pt x="7014" y="1227"/>
                  </a:lnTo>
                  <a:close/>
                  <a:moveTo>
                    <a:pt x="14169" y="7990"/>
                  </a:moveTo>
                  <a:lnTo>
                    <a:pt x="14943" y="8287"/>
                  </a:lnTo>
                  <a:lnTo>
                    <a:pt x="1537" y="8287"/>
                  </a:lnTo>
                  <a:lnTo>
                    <a:pt x="2323" y="7990"/>
                  </a:lnTo>
                  <a:close/>
                  <a:moveTo>
                    <a:pt x="10240" y="8776"/>
                  </a:moveTo>
                  <a:lnTo>
                    <a:pt x="10014" y="9002"/>
                  </a:lnTo>
                  <a:lnTo>
                    <a:pt x="6526" y="9002"/>
                  </a:lnTo>
                  <a:lnTo>
                    <a:pt x="6299" y="8776"/>
                  </a:lnTo>
                  <a:close/>
                  <a:moveTo>
                    <a:pt x="16003" y="8776"/>
                  </a:moveTo>
                  <a:lnTo>
                    <a:pt x="16003" y="8823"/>
                  </a:lnTo>
                  <a:lnTo>
                    <a:pt x="16015" y="8823"/>
                  </a:lnTo>
                  <a:cubicBezTo>
                    <a:pt x="16015" y="9252"/>
                    <a:pt x="15658" y="9609"/>
                    <a:pt x="15229" y="9609"/>
                  </a:cubicBezTo>
                  <a:lnTo>
                    <a:pt x="1287" y="9609"/>
                  </a:lnTo>
                  <a:cubicBezTo>
                    <a:pt x="846" y="9609"/>
                    <a:pt x="489" y="9252"/>
                    <a:pt x="489" y="8823"/>
                  </a:cubicBezTo>
                  <a:lnTo>
                    <a:pt x="489" y="8776"/>
                  </a:lnTo>
                  <a:lnTo>
                    <a:pt x="5633" y="8776"/>
                  </a:lnTo>
                  <a:lnTo>
                    <a:pt x="6252" y="9407"/>
                  </a:lnTo>
                  <a:cubicBezTo>
                    <a:pt x="6299" y="9454"/>
                    <a:pt x="6359" y="9478"/>
                    <a:pt x="6418" y="9478"/>
                  </a:cubicBezTo>
                  <a:lnTo>
                    <a:pt x="10121" y="9478"/>
                  </a:lnTo>
                  <a:cubicBezTo>
                    <a:pt x="10181" y="9478"/>
                    <a:pt x="10240" y="9454"/>
                    <a:pt x="10288" y="9407"/>
                  </a:cubicBezTo>
                  <a:lnTo>
                    <a:pt x="10907" y="8776"/>
                  </a:lnTo>
                  <a:close/>
                  <a:moveTo>
                    <a:pt x="2811" y="1"/>
                  </a:moveTo>
                  <a:cubicBezTo>
                    <a:pt x="2382" y="1"/>
                    <a:pt x="2037" y="346"/>
                    <a:pt x="2037" y="775"/>
                  </a:cubicBezTo>
                  <a:lnTo>
                    <a:pt x="2037" y="3799"/>
                  </a:lnTo>
                  <a:cubicBezTo>
                    <a:pt x="2037" y="3930"/>
                    <a:pt x="2144" y="4037"/>
                    <a:pt x="2275" y="4037"/>
                  </a:cubicBezTo>
                  <a:cubicBezTo>
                    <a:pt x="2418" y="4037"/>
                    <a:pt x="2513" y="3930"/>
                    <a:pt x="2513" y="3799"/>
                  </a:cubicBezTo>
                  <a:lnTo>
                    <a:pt x="2513" y="1215"/>
                  </a:lnTo>
                  <a:lnTo>
                    <a:pt x="6526" y="1215"/>
                  </a:lnTo>
                  <a:lnTo>
                    <a:pt x="6526" y="6752"/>
                  </a:lnTo>
                  <a:lnTo>
                    <a:pt x="2513" y="6752"/>
                  </a:lnTo>
                  <a:lnTo>
                    <a:pt x="2513" y="4763"/>
                  </a:lnTo>
                  <a:cubicBezTo>
                    <a:pt x="2513" y="4632"/>
                    <a:pt x="2418" y="4525"/>
                    <a:pt x="2275" y="4525"/>
                  </a:cubicBezTo>
                  <a:cubicBezTo>
                    <a:pt x="2144" y="4525"/>
                    <a:pt x="2037" y="4632"/>
                    <a:pt x="2037" y="4763"/>
                  </a:cubicBezTo>
                  <a:lnTo>
                    <a:pt x="2037" y="7573"/>
                  </a:lnTo>
                  <a:lnTo>
                    <a:pt x="156" y="8299"/>
                  </a:lnTo>
                  <a:cubicBezTo>
                    <a:pt x="60" y="8335"/>
                    <a:pt x="1" y="8430"/>
                    <a:pt x="1" y="8526"/>
                  </a:cubicBezTo>
                  <a:lnTo>
                    <a:pt x="1" y="8811"/>
                  </a:lnTo>
                  <a:cubicBezTo>
                    <a:pt x="1" y="9502"/>
                    <a:pt x="572" y="10073"/>
                    <a:pt x="1263" y="10073"/>
                  </a:cubicBezTo>
                  <a:lnTo>
                    <a:pt x="15217" y="10073"/>
                  </a:lnTo>
                  <a:cubicBezTo>
                    <a:pt x="15908" y="10073"/>
                    <a:pt x="16479" y="9502"/>
                    <a:pt x="16479" y="8811"/>
                  </a:cubicBezTo>
                  <a:lnTo>
                    <a:pt x="16479" y="8526"/>
                  </a:lnTo>
                  <a:cubicBezTo>
                    <a:pt x="16491" y="8430"/>
                    <a:pt x="16432" y="8347"/>
                    <a:pt x="16348" y="8323"/>
                  </a:cubicBezTo>
                  <a:lnTo>
                    <a:pt x="14467" y="7585"/>
                  </a:lnTo>
                  <a:lnTo>
                    <a:pt x="14467" y="775"/>
                  </a:lnTo>
                  <a:cubicBezTo>
                    <a:pt x="14467" y="346"/>
                    <a:pt x="14122" y="1"/>
                    <a:pt x="13693" y="1"/>
                  </a:cubicBezTo>
                  <a:lnTo>
                    <a:pt x="11550" y="1"/>
                  </a:lnTo>
                  <a:cubicBezTo>
                    <a:pt x="11419" y="1"/>
                    <a:pt x="11312" y="108"/>
                    <a:pt x="11312" y="239"/>
                  </a:cubicBezTo>
                  <a:cubicBezTo>
                    <a:pt x="11312" y="370"/>
                    <a:pt x="11419" y="477"/>
                    <a:pt x="11550" y="477"/>
                  </a:cubicBezTo>
                  <a:lnTo>
                    <a:pt x="13693" y="477"/>
                  </a:lnTo>
                  <a:cubicBezTo>
                    <a:pt x="13848" y="477"/>
                    <a:pt x="13967" y="596"/>
                    <a:pt x="13979" y="739"/>
                  </a:cubicBezTo>
                  <a:lnTo>
                    <a:pt x="2537" y="739"/>
                  </a:lnTo>
                  <a:cubicBezTo>
                    <a:pt x="2549" y="596"/>
                    <a:pt x="2668" y="477"/>
                    <a:pt x="2811" y="477"/>
                  </a:cubicBezTo>
                  <a:lnTo>
                    <a:pt x="10586" y="477"/>
                  </a:lnTo>
                  <a:cubicBezTo>
                    <a:pt x="10717" y="477"/>
                    <a:pt x="10824" y="370"/>
                    <a:pt x="10824" y="239"/>
                  </a:cubicBezTo>
                  <a:cubicBezTo>
                    <a:pt x="10824" y="108"/>
                    <a:pt x="10717" y="1"/>
                    <a:pt x="105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47" name="Google Shape;15347;p69"/>
            <p:cNvSpPr/>
            <p:nvPr/>
          </p:nvSpPr>
          <p:spPr>
            <a:xfrm>
              <a:off x="7110104" y="1604909"/>
              <a:ext cx="61782" cy="41697"/>
            </a:xfrm>
            <a:custGeom>
              <a:avLst/>
              <a:gdLst/>
              <a:ahLst/>
              <a:cxnLst/>
              <a:rect l="l" t="t" r="r" b="b"/>
              <a:pathLst>
                <a:path w="1941" h="1310" extrusionOk="0">
                  <a:moveTo>
                    <a:pt x="1441" y="488"/>
                  </a:moveTo>
                  <a:lnTo>
                    <a:pt x="1441" y="834"/>
                  </a:lnTo>
                  <a:lnTo>
                    <a:pt x="488" y="834"/>
                  </a:lnTo>
                  <a:lnTo>
                    <a:pt x="488" y="488"/>
                  </a:lnTo>
                  <a:close/>
                  <a:moveTo>
                    <a:pt x="238" y="0"/>
                  </a:moveTo>
                  <a:cubicBezTo>
                    <a:pt x="107" y="0"/>
                    <a:pt x="0" y="107"/>
                    <a:pt x="0" y="238"/>
                  </a:cubicBezTo>
                  <a:lnTo>
                    <a:pt x="0" y="1072"/>
                  </a:lnTo>
                  <a:cubicBezTo>
                    <a:pt x="0" y="1203"/>
                    <a:pt x="107" y="1310"/>
                    <a:pt x="238" y="1310"/>
                  </a:cubicBezTo>
                  <a:lnTo>
                    <a:pt x="1679" y="1310"/>
                  </a:lnTo>
                  <a:cubicBezTo>
                    <a:pt x="1822" y="1310"/>
                    <a:pt x="1917" y="1203"/>
                    <a:pt x="1917" y="1072"/>
                  </a:cubicBezTo>
                  <a:lnTo>
                    <a:pt x="1917" y="238"/>
                  </a:lnTo>
                  <a:cubicBezTo>
                    <a:pt x="1941" y="119"/>
                    <a:pt x="1822" y="0"/>
                    <a:pt x="167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48" name="Google Shape;15348;p69"/>
            <p:cNvSpPr/>
            <p:nvPr/>
          </p:nvSpPr>
          <p:spPr>
            <a:xfrm>
              <a:off x="7110455" y="1655296"/>
              <a:ext cx="96700" cy="15183"/>
            </a:xfrm>
            <a:custGeom>
              <a:avLst/>
              <a:gdLst/>
              <a:ahLst/>
              <a:cxnLst/>
              <a:rect l="l" t="t" r="r" b="b"/>
              <a:pathLst>
                <a:path w="3038" h="477" extrusionOk="0">
                  <a:moveTo>
                    <a:pt x="239" y="1"/>
                  </a:moveTo>
                  <a:cubicBezTo>
                    <a:pt x="108" y="1"/>
                    <a:pt x="1" y="96"/>
                    <a:pt x="1" y="239"/>
                  </a:cubicBezTo>
                  <a:cubicBezTo>
                    <a:pt x="1" y="370"/>
                    <a:pt x="108" y="477"/>
                    <a:pt x="239" y="477"/>
                  </a:cubicBezTo>
                  <a:lnTo>
                    <a:pt x="2799" y="477"/>
                  </a:lnTo>
                  <a:cubicBezTo>
                    <a:pt x="2942" y="477"/>
                    <a:pt x="3037" y="370"/>
                    <a:pt x="3037" y="239"/>
                  </a:cubicBezTo>
                  <a:cubicBezTo>
                    <a:pt x="3037" y="96"/>
                    <a:pt x="2942" y="1"/>
                    <a:pt x="279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49" name="Google Shape;15349;p69"/>
            <p:cNvSpPr/>
            <p:nvPr/>
          </p:nvSpPr>
          <p:spPr>
            <a:xfrm>
              <a:off x="7146104" y="1676909"/>
              <a:ext cx="61050" cy="41729"/>
            </a:xfrm>
            <a:custGeom>
              <a:avLst/>
              <a:gdLst/>
              <a:ahLst/>
              <a:cxnLst/>
              <a:rect l="l" t="t" r="r" b="b"/>
              <a:pathLst>
                <a:path w="1918" h="1311" extrusionOk="0">
                  <a:moveTo>
                    <a:pt x="1441" y="489"/>
                  </a:moveTo>
                  <a:lnTo>
                    <a:pt x="1441" y="834"/>
                  </a:lnTo>
                  <a:lnTo>
                    <a:pt x="488" y="834"/>
                  </a:lnTo>
                  <a:lnTo>
                    <a:pt x="488" y="489"/>
                  </a:lnTo>
                  <a:close/>
                  <a:moveTo>
                    <a:pt x="238" y="0"/>
                  </a:moveTo>
                  <a:cubicBezTo>
                    <a:pt x="107" y="0"/>
                    <a:pt x="0" y="108"/>
                    <a:pt x="0" y="239"/>
                  </a:cubicBezTo>
                  <a:lnTo>
                    <a:pt x="0" y="1072"/>
                  </a:lnTo>
                  <a:cubicBezTo>
                    <a:pt x="0" y="1203"/>
                    <a:pt x="107" y="1310"/>
                    <a:pt x="238" y="1310"/>
                  </a:cubicBezTo>
                  <a:lnTo>
                    <a:pt x="1679" y="1310"/>
                  </a:lnTo>
                  <a:cubicBezTo>
                    <a:pt x="1822" y="1310"/>
                    <a:pt x="1917" y="1203"/>
                    <a:pt x="1917" y="1072"/>
                  </a:cubicBezTo>
                  <a:lnTo>
                    <a:pt x="1917" y="239"/>
                  </a:lnTo>
                  <a:cubicBezTo>
                    <a:pt x="1917" y="108"/>
                    <a:pt x="1822" y="0"/>
                    <a:pt x="167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50" name="Google Shape;15350;p69"/>
            <p:cNvSpPr/>
            <p:nvPr/>
          </p:nvSpPr>
          <p:spPr>
            <a:xfrm>
              <a:off x="7110455" y="1726563"/>
              <a:ext cx="96700" cy="15183"/>
            </a:xfrm>
            <a:custGeom>
              <a:avLst/>
              <a:gdLst/>
              <a:ahLst/>
              <a:cxnLst/>
              <a:rect l="l" t="t" r="r" b="b"/>
              <a:pathLst>
                <a:path w="3038" h="477" extrusionOk="0">
                  <a:moveTo>
                    <a:pt x="239" y="0"/>
                  </a:moveTo>
                  <a:cubicBezTo>
                    <a:pt x="108" y="0"/>
                    <a:pt x="1" y="107"/>
                    <a:pt x="1" y="238"/>
                  </a:cubicBezTo>
                  <a:cubicBezTo>
                    <a:pt x="1" y="381"/>
                    <a:pt x="108" y="476"/>
                    <a:pt x="239" y="476"/>
                  </a:cubicBezTo>
                  <a:lnTo>
                    <a:pt x="2799" y="476"/>
                  </a:lnTo>
                  <a:cubicBezTo>
                    <a:pt x="2942" y="476"/>
                    <a:pt x="3037" y="381"/>
                    <a:pt x="3037" y="238"/>
                  </a:cubicBezTo>
                  <a:cubicBezTo>
                    <a:pt x="3037" y="107"/>
                    <a:pt x="2942" y="0"/>
                    <a:pt x="27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51" name="Google Shape;15351;p69"/>
            <p:cNvSpPr/>
            <p:nvPr/>
          </p:nvSpPr>
          <p:spPr>
            <a:xfrm>
              <a:off x="7262825" y="1636739"/>
              <a:ext cx="48541" cy="80371"/>
            </a:xfrm>
            <a:custGeom>
              <a:avLst/>
              <a:gdLst/>
              <a:ahLst/>
              <a:cxnLst/>
              <a:rect l="l" t="t" r="r" b="b"/>
              <a:pathLst>
                <a:path w="1525" h="2525" extrusionOk="0">
                  <a:moveTo>
                    <a:pt x="1268" y="0"/>
                  </a:moveTo>
                  <a:cubicBezTo>
                    <a:pt x="1206" y="0"/>
                    <a:pt x="1143" y="24"/>
                    <a:pt x="1096" y="72"/>
                  </a:cubicBezTo>
                  <a:lnTo>
                    <a:pt x="72" y="1096"/>
                  </a:lnTo>
                  <a:cubicBezTo>
                    <a:pt x="24" y="1143"/>
                    <a:pt x="0" y="1203"/>
                    <a:pt x="0" y="1262"/>
                  </a:cubicBezTo>
                  <a:cubicBezTo>
                    <a:pt x="0" y="1322"/>
                    <a:pt x="24" y="1381"/>
                    <a:pt x="72" y="1429"/>
                  </a:cubicBezTo>
                  <a:lnTo>
                    <a:pt x="1096" y="2453"/>
                  </a:lnTo>
                  <a:cubicBezTo>
                    <a:pt x="1143" y="2501"/>
                    <a:pt x="1203" y="2524"/>
                    <a:pt x="1262" y="2524"/>
                  </a:cubicBezTo>
                  <a:cubicBezTo>
                    <a:pt x="1322" y="2524"/>
                    <a:pt x="1381" y="2501"/>
                    <a:pt x="1429" y="2453"/>
                  </a:cubicBezTo>
                  <a:cubicBezTo>
                    <a:pt x="1524" y="2370"/>
                    <a:pt x="1524" y="2215"/>
                    <a:pt x="1441" y="2108"/>
                  </a:cubicBezTo>
                  <a:lnTo>
                    <a:pt x="596" y="1262"/>
                  </a:lnTo>
                  <a:lnTo>
                    <a:pt x="1441" y="417"/>
                  </a:lnTo>
                  <a:cubicBezTo>
                    <a:pt x="1524" y="322"/>
                    <a:pt x="1524" y="167"/>
                    <a:pt x="1441" y="72"/>
                  </a:cubicBezTo>
                  <a:cubicBezTo>
                    <a:pt x="1393" y="24"/>
                    <a:pt x="1331" y="0"/>
                    <a:pt x="12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52" name="Google Shape;15352;p69"/>
            <p:cNvSpPr/>
            <p:nvPr/>
          </p:nvSpPr>
          <p:spPr>
            <a:xfrm>
              <a:off x="7380691" y="1636357"/>
              <a:ext cx="48891" cy="80371"/>
            </a:xfrm>
            <a:custGeom>
              <a:avLst/>
              <a:gdLst/>
              <a:ahLst/>
              <a:cxnLst/>
              <a:rect l="l" t="t" r="r" b="b"/>
              <a:pathLst>
                <a:path w="1536" h="2525" extrusionOk="0">
                  <a:moveTo>
                    <a:pt x="261" y="0"/>
                  </a:moveTo>
                  <a:cubicBezTo>
                    <a:pt x="197" y="0"/>
                    <a:pt x="131" y="24"/>
                    <a:pt x="83" y="72"/>
                  </a:cubicBezTo>
                  <a:cubicBezTo>
                    <a:pt x="0" y="155"/>
                    <a:pt x="0" y="322"/>
                    <a:pt x="83" y="417"/>
                  </a:cubicBezTo>
                  <a:lnTo>
                    <a:pt x="941" y="1262"/>
                  </a:lnTo>
                  <a:lnTo>
                    <a:pt x="83" y="2108"/>
                  </a:lnTo>
                  <a:cubicBezTo>
                    <a:pt x="0" y="2203"/>
                    <a:pt x="0" y="2358"/>
                    <a:pt x="83" y="2453"/>
                  </a:cubicBezTo>
                  <a:cubicBezTo>
                    <a:pt x="131" y="2501"/>
                    <a:pt x="191" y="2525"/>
                    <a:pt x="250" y="2525"/>
                  </a:cubicBezTo>
                  <a:cubicBezTo>
                    <a:pt x="310" y="2525"/>
                    <a:pt x="369" y="2501"/>
                    <a:pt x="417" y="2453"/>
                  </a:cubicBezTo>
                  <a:lnTo>
                    <a:pt x="1441" y="1429"/>
                  </a:lnTo>
                  <a:cubicBezTo>
                    <a:pt x="1488" y="1382"/>
                    <a:pt x="1512" y="1322"/>
                    <a:pt x="1512" y="1262"/>
                  </a:cubicBezTo>
                  <a:cubicBezTo>
                    <a:pt x="1536" y="1203"/>
                    <a:pt x="1500" y="1143"/>
                    <a:pt x="1453" y="1096"/>
                  </a:cubicBezTo>
                  <a:lnTo>
                    <a:pt x="429" y="72"/>
                  </a:lnTo>
                  <a:cubicBezTo>
                    <a:pt x="387" y="24"/>
                    <a:pt x="325" y="0"/>
                    <a:pt x="26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53" name="Google Shape;15353;p69"/>
            <p:cNvSpPr/>
            <p:nvPr/>
          </p:nvSpPr>
          <p:spPr>
            <a:xfrm>
              <a:off x="7321933" y="1626744"/>
              <a:ext cx="48923" cy="99851"/>
            </a:xfrm>
            <a:custGeom>
              <a:avLst/>
              <a:gdLst/>
              <a:ahLst/>
              <a:cxnLst/>
              <a:rect l="l" t="t" r="r" b="b"/>
              <a:pathLst>
                <a:path w="1537" h="3137" extrusionOk="0">
                  <a:moveTo>
                    <a:pt x="1249" y="0"/>
                  </a:moveTo>
                  <a:cubicBezTo>
                    <a:pt x="1154" y="0"/>
                    <a:pt x="1061" y="59"/>
                    <a:pt x="1025" y="160"/>
                  </a:cubicBezTo>
                  <a:lnTo>
                    <a:pt x="48" y="2815"/>
                  </a:lnTo>
                  <a:cubicBezTo>
                    <a:pt x="1" y="2934"/>
                    <a:pt x="60" y="3077"/>
                    <a:pt x="191" y="3124"/>
                  </a:cubicBezTo>
                  <a:cubicBezTo>
                    <a:pt x="227" y="3136"/>
                    <a:pt x="251" y="3136"/>
                    <a:pt x="286" y="3136"/>
                  </a:cubicBezTo>
                  <a:cubicBezTo>
                    <a:pt x="382" y="3136"/>
                    <a:pt x="477" y="3077"/>
                    <a:pt x="501" y="2981"/>
                  </a:cubicBezTo>
                  <a:lnTo>
                    <a:pt x="1489" y="326"/>
                  </a:lnTo>
                  <a:cubicBezTo>
                    <a:pt x="1537" y="207"/>
                    <a:pt x="1477" y="64"/>
                    <a:pt x="1334" y="17"/>
                  </a:cubicBezTo>
                  <a:cubicBezTo>
                    <a:pt x="1307" y="6"/>
                    <a:pt x="1278" y="0"/>
                    <a:pt x="124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354" name="Google Shape;15354;p69"/>
          <p:cNvGrpSpPr/>
          <p:nvPr/>
        </p:nvGrpSpPr>
        <p:grpSpPr>
          <a:xfrm>
            <a:off x="8034034" y="1594309"/>
            <a:ext cx="282746" cy="340358"/>
            <a:chOff x="8034034" y="1518109"/>
            <a:chExt cx="282746" cy="340358"/>
          </a:xfrm>
        </p:grpSpPr>
        <p:sp>
          <p:nvSpPr>
            <p:cNvPr id="15355" name="Google Shape;15355;p69"/>
            <p:cNvSpPr/>
            <p:nvPr/>
          </p:nvSpPr>
          <p:spPr>
            <a:xfrm>
              <a:off x="8034034" y="1518109"/>
              <a:ext cx="282746" cy="340358"/>
            </a:xfrm>
            <a:custGeom>
              <a:avLst/>
              <a:gdLst/>
              <a:ahLst/>
              <a:cxnLst/>
              <a:rect l="l" t="t" r="r" b="b"/>
              <a:pathLst>
                <a:path w="8883" h="10693" extrusionOk="0">
                  <a:moveTo>
                    <a:pt x="4525" y="322"/>
                  </a:moveTo>
                  <a:cubicBezTo>
                    <a:pt x="4858" y="322"/>
                    <a:pt x="5144" y="560"/>
                    <a:pt x="5204" y="882"/>
                  </a:cubicBezTo>
                  <a:lnTo>
                    <a:pt x="3715" y="882"/>
                  </a:lnTo>
                  <a:cubicBezTo>
                    <a:pt x="3775" y="560"/>
                    <a:pt x="4061" y="322"/>
                    <a:pt x="4406" y="322"/>
                  </a:cubicBezTo>
                  <a:close/>
                  <a:moveTo>
                    <a:pt x="6347" y="1191"/>
                  </a:moveTo>
                  <a:cubicBezTo>
                    <a:pt x="6728" y="1191"/>
                    <a:pt x="7085" y="1370"/>
                    <a:pt x="7287" y="1668"/>
                  </a:cubicBezTo>
                  <a:lnTo>
                    <a:pt x="1608" y="1668"/>
                  </a:lnTo>
                  <a:cubicBezTo>
                    <a:pt x="1810" y="1370"/>
                    <a:pt x="2167" y="1191"/>
                    <a:pt x="2537" y="1191"/>
                  </a:cubicBezTo>
                  <a:close/>
                  <a:moveTo>
                    <a:pt x="4382" y="1"/>
                  </a:moveTo>
                  <a:cubicBezTo>
                    <a:pt x="3882" y="1"/>
                    <a:pt x="3453" y="394"/>
                    <a:pt x="3370" y="882"/>
                  </a:cubicBezTo>
                  <a:lnTo>
                    <a:pt x="2525" y="882"/>
                  </a:lnTo>
                  <a:cubicBezTo>
                    <a:pt x="1977" y="882"/>
                    <a:pt x="1465" y="1191"/>
                    <a:pt x="1215" y="1668"/>
                  </a:cubicBezTo>
                  <a:lnTo>
                    <a:pt x="632" y="1668"/>
                  </a:lnTo>
                  <a:cubicBezTo>
                    <a:pt x="274" y="1668"/>
                    <a:pt x="0" y="1953"/>
                    <a:pt x="0" y="2310"/>
                  </a:cubicBezTo>
                  <a:cubicBezTo>
                    <a:pt x="0" y="2668"/>
                    <a:pt x="274" y="2953"/>
                    <a:pt x="632" y="2953"/>
                  </a:cubicBezTo>
                  <a:lnTo>
                    <a:pt x="1072" y="2953"/>
                  </a:lnTo>
                  <a:lnTo>
                    <a:pt x="1453" y="10002"/>
                  </a:lnTo>
                  <a:cubicBezTo>
                    <a:pt x="1465" y="10395"/>
                    <a:pt x="1798" y="10692"/>
                    <a:pt x="2167" y="10692"/>
                  </a:cubicBezTo>
                  <a:lnTo>
                    <a:pt x="4763" y="10692"/>
                  </a:lnTo>
                  <a:cubicBezTo>
                    <a:pt x="4846" y="10692"/>
                    <a:pt x="4906" y="10621"/>
                    <a:pt x="4906" y="10538"/>
                  </a:cubicBezTo>
                  <a:cubicBezTo>
                    <a:pt x="4906" y="10454"/>
                    <a:pt x="4834" y="10395"/>
                    <a:pt x="4763" y="10395"/>
                  </a:cubicBezTo>
                  <a:lnTo>
                    <a:pt x="2167" y="10395"/>
                  </a:lnTo>
                  <a:cubicBezTo>
                    <a:pt x="1941" y="10395"/>
                    <a:pt x="1763" y="10228"/>
                    <a:pt x="1763" y="10002"/>
                  </a:cubicBezTo>
                  <a:lnTo>
                    <a:pt x="1382" y="2965"/>
                  </a:lnTo>
                  <a:lnTo>
                    <a:pt x="2215" y="2965"/>
                  </a:lnTo>
                  <a:cubicBezTo>
                    <a:pt x="2298" y="2965"/>
                    <a:pt x="2358" y="2894"/>
                    <a:pt x="2358" y="2811"/>
                  </a:cubicBezTo>
                  <a:cubicBezTo>
                    <a:pt x="2358" y="2727"/>
                    <a:pt x="2286" y="2668"/>
                    <a:pt x="2215" y="2668"/>
                  </a:cubicBezTo>
                  <a:lnTo>
                    <a:pt x="620" y="2668"/>
                  </a:lnTo>
                  <a:cubicBezTo>
                    <a:pt x="441" y="2668"/>
                    <a:pt x="298" y="2513"/>
                    <a:pt x="298" y="2334"/>
                  </a:cubicBezTo>
                  <a:cubicBezTo>
                    <a:pt x="298" y="2168"/>
                    <a:pt x="441" y="2013"/>
                    <a:pt x="620" y="2013"/>
                  </a:cubicBezTo>
                  <a:lnTo>
                    <a:pt x="8216" y="2013"/>
                  </a:lnTo>
                  <a:cubicBezTo>
                    <a:pt x="8394" y="2013"/>
                    <a:pt x="8537" y="2168"/>
                    <a:pt x="8537" y="2334"/>
                  </a:cubicBezTo>
                  <a:cubicBezTo>
                    <a:pt x="8537" y="2513"/>
                    <a:pt x="8394" y="2668"/>
                    <a:pt x="8216" y="2668"/>
                  </a:cubicBezTo>
                  <a:lnTo>
                    <a:pt x="2941" y="2668"/>
                  </a:lnTo>
                  <a:cubicBezTo>
                    <a:pt x="2858" y="2668"/>
                    <a:pt x="2798" y="2739"/>
                    <a:pt x="2798" y="2811"/>
                  </a:cubicBezTo>
                  <a:cubicBezTo>
                    <a:pt x="2798" y="2906"/>
                    <a:pt x="2870" y="2965"/>
                    <a:pt x="2941" y="2965"/>
                  </a:cubicBezTo>
                  <a:lnTo>
                    <a:pt x="7466" y="2965"/>
                  </a:lnTo>
                  <a:lnTo>
                    <a:pt x="7061" y="10002"/>
                  </a:lnTo>
                  <a:cubicBezTo>
                    <a:pt x="7049" y="10228"/>
                    <a:pt x="6870" y="10395"/>
                    <a:pt x="6668" y="10395"/>
                  </a:cubicBezTo>
                  <a:lnTo>
                    <a:pt x="5501" y="10395"/>
                  </a:lnTo>
                  <a:cubicBezTo>
                    <a:pt x="5418" y="10395"/>
                    <a:pt x="5358" y="10466"/>
                    <a:pt x="5358" y="10538"/>
                  </a:cubicBezTo>
                  <a:cubicBezTo>
                    <a:pt x="5358" y="10633"/>
                    <a:pt x="5430" y="10692"/>
                    <a:pt x="5501" y="10692"/>
                  </a:cubicBezTo>
                  <a:lnTo>
                    <a:pt x="6668" y="10692"/>
                  </a:lnTo>
                  <a:cubicBezTo>
                    <a:pt x="7049" y="10692"/>
                    <a:pt x="7359" y="10395"/>
                    <a:pt x="7370" y="10002"/>
                  </a:cubicBezTo>
                  <a:lnTo>
                    <a:pt x="7775" y="2930"/>
                  </a:lnTo>
                  <a:lnTo>
                    <a:pt x="8216" y="2930"/>
                  </a:lnTo>
                  <a:cubicBezTo>
                    <a:pt x="8573" y="2930"/>
                    <a:pt x="8847" y="2656"/>
                    <a:pt x="8847" y="2299"/>
                  </a:cubicBezTo>
                  <a:cubicBezTo>
                    <a:pt x="8883" y="1953"/>
                    <a:pt x="8597" y="1668"/>
                    <a:pt x="8252" y="1668"/>
                  </a:cubicBezTo>
                  <a:lnTo>
                    <a:pt x="7656" y="1668"/>
                  </a:lnTo>
                  <a:cubicBezTo>
                    <a:pt x="7406" y="1179"/>
                    <a:pt x="6918" y="882"/>
                    <a:pt x="6347" y="882"/>
                  </a:cubicBezTo>
                  <a:lnTo>
                    <a:pt x="5513" y="882"/>
                  </a:lnTo>
                  <a:cubicBezTo>
                    <a:pt x="5442" y="394"/>
                    <a:pt x="5025" y="1"/>
                    <a:pt x="45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56" name="Google Shape;15356;p69"/>
            <p:cNvSpPr/>
            <p:nvPr/>
          </p:nvSpPr>
          <p:spPr>
            <a:xfrm>
              <a:off x="8161736" y="1632569"/>
              <a:ext cx="28456" cy="173601"/>
            </a:xfrm>
            <a:custGeom>
              <a:avLst/>
              <a:gdLst/>
              <a:ahLst/>
              <a:cxnLst/>
              <a:rect l="l" t="t" r="r" b="b"/>
              <a:pathLst>
                <a:path w="894" h="5454" extrusionOk="0">
                  <a:moveTo>
                    <a:pt x="469" y="321"/>
                  </a:moveTo>
                  <a:cubicBezTo>
                    <a:pt x="533" y="321"/>
                    <a:pt x="584" y="387"/>
                    <a:pt x="584" y="453"/>
                  </a:cubicBezTo>
                  <a:lnTo>
                    <a:pt x="584" y="5025"/>
                  </a:lnTo>
                  <a:cubicBezTo>
                    <a:pt x="584" y="5096"/>
                    <a:pt x="525" y="5156"/>
                    <a:pt x="453" y="5156"/>
                  </a:cubicBezTo>
                  <a:cubicBezTo>
                    <a:pt x="370" y="5156"/>
                    <a:pt x="310" y="5096"/>
                    <a:pt x="310" y="5025"/>
                  </a:cubicBezTo>
                  <a:lnTo>
                    <a:pt x="310" y="453"/>
                  </a:lnTo>
                  <a:cubicBezTo>
                    <a:pt x="310" y="381"/>
                    <a:pt x="370" y="322"/>
                    <a:pt x="453" y="322"/>
                  </a:cubicBezTo>
                  <a:cubicBezTo>
                    <a:pt x="459" y="321"/>
                    <a:pt x="464" y="321"/>
                    <a:pt x="469" y="321"/>
                  </a:cubicBezTo>
                  <a:close/>
                  <a:moveTo>
                    <a:pt x="453" y="0"/>
                  </a:moveTo>
                  <a:cubicBezTo>
                    <a:pt x="191" y="0"/>
                    <a:pt x="1" y="203"/>
                    <a:pt x="1" y="441"/>
                  </a:cubicBezTo>
                  <a:lnTo>
                    <a:pt x="1" y="5013"/>
                  </a:lnTo>
                  <a:cubicBezTo>
                    <a:pt x="1" y="5263"/>
                    <a:pt x="215" y="5453"/>
                    <a:pt x="453" y="5453"/>
                  </a:cubicBezTo>
                  <a:cubicBezTo>
                    <a:pt x="703" y="5453"/>
                    <a:pt x="894" y="5251"/>
                    <a:pt x="894" y="5013"/>
                  </a:cubicBezTo>
                  <a:lnTo>
                    <a:pt x="894" y="441"/>
                  </a:lnTo>
                  <a:cubicBezTo>
                    <a:pt x="894" y="203"/>
                    <a:pt x="691" y="0"/>
                    <a:pt x="45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57" name="Google Shape;15357;p69"/>
            <p:cNvSpPr/>
            <p:nvPr/>
          </p:nvSpPr>
          <p:spPr>
            <a:xfrm>
              <a:off x="8214796" y="1632951"/>
              <a:ext cx="33008" cy="173601"/>
            </a:xfrm>
            <a:custGeom>
              <a:avLst/>
              <a:gdLst/>
              <a:ahLst/>
              <a:cxnLst/>
              <a:rect l="l" t="t" r="r" b="b"/>
              <a:pathLst>
                <a:path w="1037" h="5454" extrusionOk="0">
                  <a:moveTo>
                    <a:pt x="584" y="0"/>
                  </a:moveTo>
                  <a:cubicBezTo>
                    <a:pt x="322" y="0"/>
                    <a:pt x="132" y="191"/>
                    <a:pt x="132" y="429"/>
                  </a:cubicBezTo>
                  <a:lnTo>
                    <a:pt x="1" y="5001"/>
                  </a:lnTo>
                  <a:cubicBezTo>
                    <a:pt x="1" y="5120"/>
                    <a:pt x="48" y="5239"/>
                    <a:pt x="132" y="5322"/>
                  </a:cubicBezTo>
                  <a:cubicBezTo>
                    <a:pt x="227" y="5418"/>
                    <a:pt x="322" y="5453"/>
                    <a:pt x="465" y="5453"/>
                  </a:cubicBezTo>
                  <a:cubicBezTo>
                    <a:pt x="715" y="5453"/>
                    <a:pt x="906" y="5263"/>
                    <a:pt x="906" y="5025"/>
                  </a:cubicBezTo>
                  <a:lnTo>
                    <a:pt x="918" y="4298"/>
                  </a:lnTo>
                  <a:cubicBezTo>
                    <a:pt x="918" y="4215"/>
                    <a:pt x="858" y="4132"/>
                    <a:pt x="775" y="4132"/>
                  </a:cubicBezTo>
                  <a:cubicBezTo>
                    <a:pt x="679" y="4132"/>
                    <a:pt x="608" y="4191"/>
                    <a:pt x="608" y="4287"/>
                  </a:cubicBezTo>
                  <a:lnTo>
                    <a:pt x="596" y="5013"/>
                  </a:lnTo>
                  <a:cubicBezTo>
                    <a:pt x="596" y="5084"/>
                    <a:pt x="537" y="5144"/>
                    <a:pt x="465" y="5144"/>
                  </a:cubicBezTo>
                  <a:cubicBezTo>
                    <a:pt x="417" y="5144"/>
                    <a:pt x="382" y="5132"/>
                    <a:pt x="358" y="5096"/>
                  </a:cubicBezTo>
                  <a:cubicBezTo>
                    <a:pt x="322" y="5072"/>
                    <a:pt x="310" y="5037"/>
                    <a:pt x="310" y="5001"/>
                  </a:cubicBezTo>
                  <a:lnTo>
                    <a:pt x="441" y="429"/>
                  </a:lnTo>
                  <a:cubicBezTo>
                    <a:pt x="441" y="357"/>
                    <a:pt x="501" y="298"/>
                    <a:pt x="584" y="298"/>
                  </a:cubicBezTo>
                  <a:cubicBezTo>
                    <a:pt x="620" y="298"/>
                    <a:pt x="656" y="310"/>
                    <a:pt x="691" y="346"/>
                  </a:cubicBezTo>
                  <a:cubicBezTo>
                    <a:pt x="715" y="369"/>
                    <a:pt x="727" y="393"/>
                    <a:pt x="727" y="441"/>
                  </a:cubicBezTo>
                  <a:lnTo>
                    <a:pt x="644" y="3548"/>
                  </a:lnTo>
                  <a:cubicBezTo>
                    <a:pt x="632" y="3644"/>
                    <a:pt x="703" y="3715"/>
                    <a:pt x="787" y="3715"/>
                  </a:cubicBezTo>
                  <a:cubicBezTo>
                    <a:pt x="882" y="3715"/>
                    <a:pt x="953" y="3655"/>
                    <a:pt x="953" y="3572"/>
                  </a:cubicBezTo>
                  <a:lnTo>
                    <a:pt x="1037" y="465"/>
                  </a:lnTo>
                  <a:cubicBezTo>
                    <a:pt x="1037" y="346"/>
                    <a:pt x="1001" y="215"/>
                    <a:pt x="906" y="131"/>
                  </a:cubicBezTo>
                  <a:cubicBezTo>
                    <a:pt x="822" y="48"/>
                    <a:pt x="715" y="0"/>
                    <a:pt x="5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58" name="Google Shape;15358;p69"/>
            <p:cNvSpPr/>
            <p:nvPr/>
          </p:nvSpPr>
          <p:spPr>
            <a:xfrm>
              <a:off x="8103391" y="1632569"/>
              <a:ext cx="33390" cy="173601"/>
            </a:xfrm>
            <a:custGeom>
              <a:avLst/>
              <a:gdLst/>
              <a:ahLst/>
              <a:cxnLst/>
              <a:rect l="l" t="t" r="r" b="b"/>
              <a:pathLst>
                <a:path w="1049" h="5454" extrusionOk="0">
                  <a:moveTo>
                    <a:pt x="465" y="310"/>
                  </a:moveTo>
                  <a:cubicBezTo>
                    <a:pt x="536" y="310"/>
                    <a:pt x="596" y="369"/>
                    <a:pt x="596" y="441"/>
                  </a:cubicBezTo>
                  <a:lnTo>
                    <a:pt x="739" y="5013"/>
                  </a:lnTo>
                  <a:cubicBezTo>
                    <a:pt x="739" y="5061"/>
                    <a:pt x="715" y="5084"/>
                    <a:pt x="691" y="5120"/>
                  </a:cubicBezTo>
                  <a:cubicBezTo>
                    <a:pt x="655" y="5144"/>
                    <a:pt x="631" y="5156"/>
                    <a:pt x="584" y="5156"/>
                  </a:cubicBezTo>
                  <a:cubicBezTo>
                    <a:pt x="512" y="5156"/>
                    <a:pt x="453" y="5096"/>
                    <a:pt x="453" y="5025"/>
                  </a:cubicBezTo>
                  <a:lnTo>
                    <a:pt x="322" y="453"/>
                  </a:lnTo>
                  <a:cubicBezTo>
                    <a:pt x="322" y="417"/>
                    <a:pt x="334" y="381"/>
                    <a:pt x="358" y="358"/>
                  </a:cubicBezTo>
                  <a:cubicBezTo>
                    <a:pt x="393" y="322"/>
                    <a:pt x="417" y="310"/>
                    <a:pt x="465" y="310"/>
                  </a:cubicBezTo>
                  <a:close/>
                  <a:moveTo>
                    <a:pt x="465" y="0"/>
                  </a:moveTo>
                  <a:cubicBezTo>
                    <a:pt x="346" y="0"/>
                    <a:pt x="227" y="36"/>
                    <a:pt x="143" y="131"/>
                  </a:cubicBezTo>
                  <a:cubicBezTo>
                    <a:pt x="48" y="215"/>
                    <a:pt x="0" y="334"/>
                    <a:pt x="0" y="453"/>
                  </a:cubicBezTo>
                  <a:lnTo>
                    <a:pt x="143" y="5025"/>
                  </a:lnTo>
                  <a:cubicBezTo>
                    <a:pt x="143" y="5275"/>
                    <a:pt x="346" y="5453"/>
                    <a:pt x="584" y="5453"/>
                  </a:cubicBezTo>
                  <a:cubicBezTo>
                    <a:pt x="703" y="5453"/>
                    <a:pt x="822" y="5406"/>
                    <a:pt x="917" y="5322"/>
                  </a:cubicBezTo>
                  <a:cubicBezTo>
                    <a:pt x="1000" y="5227"/>
                    <a:pt x="1048" y="5120"/>
                    <a:pt x="1048" y="4989"/>
                  </a:cubicBezTo>
                  <a:lnTo>
                    <a:pt x="917" y="429"/>
                  </a:lnTo>
                  <a:cubicBezTo>
                    <a:pt x="917" y="191"/>
                    <a:pt x="715" y="0"/>
                    <a:pt x="46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359" name="Google Shape;15359;p69"/>
          <p:cNvGrpSpPr/>
          <p:nvPr/>
        </p:nvGrpSpPr>
        <p:grpSpPr>
          <a:xfrm>
            <a:off x="7582302" y="1576134"/>
            <a:ext cx="369133" cy="360411"/>
            <a:chOff x="7582302" y="1499934"/>
            <a:chExt cx="369133" cy="360411"/>
          </a:xfrm>
        </p:grpSpPr>
        <p:sp>
          <p:nvSpPr>
            <p:cNvPr id="15360" name="Google Shape;15360;p69"/>
            <p:cNvSpPr/>
            <p:nvPr/>
          </p:nvSpPr>
          <p:spPr>
            <a:xfrm>
              <a:off x="7582302" y="1499934"/>
              <a:ext cx="369133" cy="360411"/>
            </a:xfrm>
            <a:custGeom>
              <a:avLst/>
              <a:gdLst/>
              <a:ahLst/>
              <a:cxnLst/>
              <a:rect l="l" t="t" r="r" b="b"/>
              <a:pathLst>
                <a:path w="11597" h="11323" extrusionOk="0">
                  <a:moveTo>
                    <a:pt x="7204" y="595"/>
                  </a:moveTo>
                  <a:cubicBezTo>
                    <a:pt x="7418" y="595"/>
                    <a:pt x="7573" y="738"/>
                    <a:pt x="7608" y="917"/>
                  </a:cubicBezTo>
                  <a:cubicBezTo>
                    <a:pt x="7608" y="941"/>
                    <a:pt x="7620" y="976"/>
                    <a:pt x="7620" y="1000"/>
                  </a:cubicBezTo>
                  <a:lnTo>
                    <a:pt x="7620" y="1750"/>
                  </a:lnTo>
                  <a:lnTo>
                    <a:pt x="3322" y="1750"/>
                  </a:lnTo>
                  <a:lnTo>
                    <a:pt x="3322" y="1631"/>
                  </a:lnTo>
                  <a:cubicBezTo>
                    <a:pt x="3322" y="1227"/>
                    <a:pt x="3191" y="869"/>
                    <a:pt x="2953" y="595"/>
                  </a:cubicBezTo>
                  <a:close/>
                  <a:moveTo>
                    <a:pt x="1667" y="310"/>
                  </a:moveTo>
                  <a:cubicBezTo>
                    <a:pt x="2405" y="310"/>
                    <a:pt x="3001" y="905"/>
                    <a:pt x="3001" y="1631"/>
                  </a:cubicBezTo>
                  <a:cubicBezTo>
                    <a:pt x="3001" y="2358"/>
                    <a:pt x="2405" y="2953"/>
                    <a:pt x="1667" y="2953"/>
                  </a:cubicBezTo>
                  <a:cubicBezTo>
                    <a:pt x="941" y="2953"/>
                    <a:pt x="346" y="2358"/>
                    <a:pt x="346" y="1631"/>
                  </a:cubicBezTo>
                  <a:cubicBezTo>
                    <a:pt x="346" y="905"/>
                    <a:pt x="941" y="310"/>
                    <a:pt x="1667" y="310"/>
                  </a:cubicBezTo>
                  <a:close/>
                  <a:moveTo>
                    <a:pt x="7644" y="9775"/>
                  </a:moveTo>
                  <a:lnTo>
                    <a:pt x="7644" y="10513"/>
                  </a:lnTo>
                  <a:cubicBezTo>
                    <a:pt x="7644" y="10549"/>
                    <a:pt x="7644" y="10573"/>
                    <a:pt x="7620" y="10609"/>
                  </a:cubicBezTo>
                  <a:cubicBezTo>
                    <a:pt x="7585" y="10799"/>
                    <a:pt x="7418" y="10930"/>
                    <a:pt x="7227" y="10930"/>
                  </a:cubicBezTo>
                  <a:lnTo>
                    <a:pt x="2358" y="10930"/>
                  </a:lnTo>
                  <a:cubicBezTo>
                    <a:pt x="2131" y="10930"/>
                    <a:pt x="1941" y="10740"/>
                    <a:pt x="1941" y="10513"/>
                  </a:cubicBezTo>
                  <a:lnTo>
                    <a:pt x="1941" y="9775"/>
                  </a:lnTo>
                  <a:close/>
                  <a:moveTo>
                    <a:pt x="1667" y="0"/>
                  </a:moveTo>
                  <a:cubicBezTo>
                    <a:pt x="750" y="0"/>
                    <a:pt x="0" y="738"/>
                    <a:pt x="0" y="1667"/>
                  </a:cubicBezTo>
                  <a:cubicBezTo>
                    <a:pt x="0" y="2560"/>
                    <a:pt x="715" y="3298"/>
                    <a:pt x="1608" y="3334"/>
                  </a:cubicBezTo>
                  <a:lnTo>
                    <a:pt x="1608" y="4917"/>
                  </a:lnTo>
                  <a:cubicBezTo>
                    <a:pt x="1608" y="5013"/>
                    <a:pt x="1691" y="5084"/>
                    <a:pt x="1774" y="5084"/>
                  </a:cubicBezTo>
                  <a:cubicBezTo>
                    <a:pt x="1858" y="5084"/>
                    <a:pt x="1941" y="5013"/>
                    <a:pt x="1941" y="4917"/>
                  </a:cubicBezTo>
                  <a:lnTo>
                    <a:pt x="1941" y="3310"/>
                  </a:lnTo>
                  <a:cubicBezTo>
                    <a:pt x="2572" y="3203"/>
                    <a:pt x="3096" y="2739"/>
                    <a:pt x="3263" y="2119"/>
                  </a:cubicBezTo>
                  <a:lnTo>
                    <a:pt x="7644" y="2119"/>
                  </a:lnTo>
                  <a:lnTo>
                    <a:pt x="7644" y="3489"/>
                  </a:lnTo>
                  <a:lnTo>
                    <a:pt x="4929" y="3489"/>
                  </a:lnTo>
                  <a:lnTo>
                    <a:pt x="4929" y="2905"/>
                  </a:lnTo>
                  <a:cubicBezTo>
                    <a:pt x="4929" y="2822"/>
                    <a:pt x="4858" y="2751"/>
                    <a:pt x="4763" y="2751"/>
                  </a:cubicBezTo>
                  <a:cubicBezTo>
                    <a:pt x="4679" y="2751"/>
                    <a:pt x="4608" y="2822"/>
                    <a:pt x="4608" y="2905"/>
                  </a:cubicBezTo>
                  <a:lnTo>
                    <a:pt x="4608" y="3882"/>
                  </a:lnTo>
                  <a:lnTo>
                    <a:pt x="4608" y="7715"/>
                  </a:lnTo>
                  <a:lnTo>
                    <a:pt x="4608" y="8692"/>
                  </a:lnTo>
                  <a:cubicBezTo>
                    <a:pt x="4608" y="8775"/>
                    <a:pt x="4679" y="8847"/>
                    <a:pt x="4763" y="8847"/>
                  </a:cubicBezTo>
                  <a:cubicBezTo>
                    <a:pt x="4858" y="8847"/>
                    <a:pt x="4929" y="8775"/>
                    <a:pt x="4929" y="8692"/>
                  </a:cubicBezTo>
                  <a:lnTo>
                    <a:pt x="4929" y="8096"/>
                  </a:lnTo>
                  <a:lnTo>
                    <a:pt x="7644" y="8096"/>
                  </a:lnTo>
                  <a:lnTo>
                    <a:pt x="7644" y="9478"/>
                  </a:lnTo>
                  <a:lnTo>
                    <a:pt x="1941" y="9478"/>
                  </a:lnTo>
                  <a:lnTo>
                    <a:pt x="1941" y="5668"/>
                  </a:lnTo>
                  <a:cubicBezTo>
                    <a:pt x="1941" y="5572"/>
                    <a:pt x="1870" y="5501"/>
                    <a:pt x="1774" y="5501"/>
                  </a:cubicBezTo>
                  <a:cubicBezTo>
                    <a:pt x="1691" y="5501"/>
                    <a:pt x="1608" y="5572"/>
                    <a:pt x="1608" y="5668"/>
                  </a:cubicBezTo>
                  <a:lnTo>
                    <a:pt x="1608" y="9656"/>
                  </a:lnTo>
                  <a:lnTo>
                    <a:pt x="1608" y="10561"/>
                  </a:lnTo>
                  <a:cubicBezTo>
                    <a:pt x="1608" y="10978"/>
                    <a:pt x="1953" y="11323"/>
                    <a:pt x="2370" y="11323"/>
                  </a:cubicBezTo>
                  <a:lnTo>
                    <a:pt x="7239" y="11323"/>
                  </a:lnTo>
                  <a:cubicBezTo>
                    <a:pt x="7620" y="11323"/>
                    <a:pt x="7954" y="11025"/>
                    <a:pt x="8001" y="10632"/>
                  </a:cubicBezTo>
                  <a:lnTo>
                    <a:pt x="8001" y="10561"/>
                  </a:lnTo>
                  <a:lnTo>
                    <a:pt x="8001" y="9656"/>
                  </a:lnTo>
                  <a:lnTo>
                    <a:pt x="8001" y="8096"/>
                  </a:lnTo>
                  <a:lnTo>
                    <a:pt x="9025" y="8096"/>
                  </a:lnTo>
                  <a:cubicBezTo>
                    <a:pt x="9109" y="8096"/>
                    <a:pt x="9192" y="8013"/>
                    <a:pt x="9192" y="7930"/>
                  </a:cubicBezTo>
                  <a:cubicBezTo>
                    <a:pt x="9192" y="7834"/>
                    <a:pt x="9109" y="7763"/>
                    <a:pt x="9025" y="7763"/>
                  </a:cubicBezTo>
                  <a:lnTo>
                    <a:pt x="4977" y="7763"/>
                  </a:lnTo>
                  <a:cubicBezTo>
                    <a:pt x="4965" y="7763"/>
                    <a:pt x="4941" y="7751"/>
                    <a:pt x="4941" y="7727"/>
                  </a:cubicBezTo>
                  <a:lnTo>
                    <a:pt x="4941" y="3894"/>
                  </a:lnTo>
                  <a:cubicBezTo>
                    <a:pt x="4941" y="3882"/>
                    <a:pt x="4965" y="3858"/>
                    <a:pt x="4977" y="3858"/>
                  </a:cubicBezTo>
                  <a:lnTo>
                    <a:pt x="11228" y="3858"/>
                  </a:lnTo>
                  <a:cubicBezTo>
                    <a:pt x="11240" y="3858"/>
                    <a:pt x="11252" y="3882"/>
                    <a:pt x="11252" y="3894"/>
                  </a:cubicBezTo>
                  <a:lnTo>
                    <a:pt x="11252" y="7727"/>
                  </a:lnTo>
                  <a:cubicBezTo>
                    <a:pt x="11252" y="7751"/>
                    <a:pt x="11240" y="7763"/>
                    <a:pt x="11228" y="7763"/>
                  </a:cubicBezTo>
                  <a:lnTo>
                    <a:pt x="9763" y="7763"/>
                  </a:lnTo>
                  <a:cubicBezTo>
                    <a:pt x="9680" y="7763"/>
                    <a:pt x="9609" y="7834"/>
                    <a:pt x="9609" y="7930"/>
                  </a:cubicBezTo>
                  <a:cubicBezTo>
                    <a:pt x="9609" y="8013"/>
                    <a:pt x="9680" y="8096"/>
                    <a:pt x="9763" y="8096"/>
                  </a:cubicBezTo>
                  <a:lnTo>
                    <a:pt x="11228" y="8096"/>
                  </a:lnTo>
                  <a:cubicBezTo>
                    <a:pt x="11430" y="8096"/>
                    <a:pt x="11597" y="7930"/>
                    <a:pt x="11597" y="7715"/>
                  </a:cubicBezTo>
                  <a:lnTo>
                    <a:pt x="11597" y="3882"/>
                  </a:lnTo>
                  <a:cubicBezTo>
                    <a:pt x="11585" y="3632"/>
                    <a:pt x="11418" y="3465"/>
                    <a:pt x="11216" y="3465"/>
                  </a:cubicBezTo>
                  <a:lnTo>
                    <a:pt x="7977" y="3465"/>
                  </a:lnTo>
                  <a:lnTo>
                    <a:pt x="7977" y="1929"/>
                  </a:lnTo>
                  <a:lnTo>
                    <a:pt x="7977" y="1024"/>
                  </a:lnTo>
                  <a:lnTo>
                    <a:pt x="7977" y="953"/>
                  </a:lnTo>
                  <a:cubicBezTo>
                    <a:pt x="7942" y="560"/>
                    <a:pt x="7620" y="262"/>
                    <a:pt x="7227" y="262"/>
                  </a:cubicBezTo>
                  <a:lnTo>
                    <a:pt x="2655" y="262"/>
                  </a:lnTo>
                  <a:cubicBezTo>
                    <a:pt x="2643" y="262"/>
                    <a:pt x="2620" y="262"/>
                    <a:pt x="2608" y="274"/>
                  </a:cubicBezTo>
                  <a:cubicBezTo>
                    <a:pt x="2346" y="95"/>
                    <a:pt x="2012" y="0"/>
                    <a:pt x="16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61" name="Google Shape;15361;p69"/>
            <p:cNvSpPr/>
            <p:nvPr/>
          </p:nvSpPr>
          <p:spPr>
            <a:xfrm>
              <a:off x="7850598" y="1634829"/>
              <a:ext cx="77729" cy="51214"/>
            </a:xfrm>
            <a:custGeom>
              <a:avLst/>
              <a:gdLst/>
              <a:ahLst/>
              <a:cxnLst/>
              <a:rect l="l" t="t" r="r" b="b"/>
              <a:pathLst>
                <a:path w="2442" h="1609" extrusionOk="0">
                  <a:moveTo>
                    <a:pt x="1656" y="322"/>
                  </a:moveTo>
                  <a:cubicBezTo>
                    <a:pt x="1906" y="322"/>
                    <a:pt x="2108" y="537"/>
                    <a:pt x="2108" y="787"/>
                  </a:cubicBezTo>
                  <a:cubicBezTo>
                    <a:pt x="2108" y="1037"/>
                    <a:pt x="1906" y="1251"/>
                    <a:pt x="1656" y="1251"/>
                  </a:cubicBezTo>
                  <a:cubicBezTo>
                    <a:pt x="1394" y="1251"/>
                    <a:pt x="1191" y="1037"/>
                    <a:pt x="1191" y="787"/>
                  </a:cubicBezTo>
                  <a:cubicBezTo>
                    <a:pt x="1191" y="537"/>
                    <a:pt x="1394" y="322"/>
                    <a:pt x="1656" y="322"/>
                  </a:cubicBezTo>
                  <a:close/>
                  <a:moveTo>
                    <a:pt x="799" y="322"/>
                  </a:moveTo>
                  <a:cubicBezTo>
                    <a:pt x="858" y="322"/>
                    <a:pt x="906" y="346"/>
                    <a:pt x="965" y="358"/>
                  </a:cubicBezTo>
                  <a:cubicBezTo>
                    <a:pt x="894" y="477"/>
                    <a:pt x="834" y="632"/>
                    <a:pt x="834" y="787"/>
                  </a:cubicBezTo>
                  <a:cubicBezTo>
                    <a:pt x="834" y="929"/>
                    <a:pt x="870" y="1096"/>
                    <a:pt x="965" y="1215"/>
                  </a:cubicBezTo>
                  <a:cubicBezTo>
                    <a:pt x="918" y="1227"/>
                    <a:pt x="858" y="1251"/>
                    <a:pt x="799" y="1251"/>
                  </a:cubicBezTo>
                  <a:cubicBezTo>
                    <a:pt x="792" y="1251"/>
                    <a:pt x="785" y="1251"/>
                    <a:pt x="779" y="1251"/>
                  </a:cubicBezTo>
                  <a:cubicBezTo>
                    <a:pt x="538" y="1251"/>
                    <a:pt x="346" y="1042"/>
                    <a:pt x="346" y="787"/>
                  </a:cubicBezTo>
                  <a:cubicBezTo>
                    <a:pt x="346" y="537"/>
                    <a:pt x="549" y="322"/>
                    <a:pt x="799" y="322"/>
                  </a:cubicBezTo>
                  <a:close/>
                  <a:moveTo>
                    <a:pt x="799" y="1"/>
                  </a:moveTo>
                  <a:cubicBezTo>
                    <a:pt x="358" y="1"/>
                    <a:pt x="1" y="358"/>
                    <a:pt x="1" y="799"/>
                  </a:cubicBezTo>
                  <a:cubicBezTo>
                    <a:pt x="1" y="1251"/>
                    <a:pt x="358" y="1608"/>
                    <a:pt x="799" y="1608"/>
                  </a:cubicBezTo>
                  <a:cubicBezTo>
                    <a:pt x="953" y="1596"/>
                    <a:pt x="1096" y="1561"/>
                    <a:pt x="1215" y="1489"/>
                  </a:cubicBezTo>
                  <a:cubicBezTo>
                    <a:pt x="1334" y="1561"/>
                    <a:pt x="1489" y="1608"/>
                    <a:pt x="1632" y="1608"/>
                  </a:cubicBezTo>
                  <a:cubicBezTo>
                    <a:pt x="2084" y="1608"/>
                    <a:pt x="2442" y="1251"/>
                    <a:pt x="2442" y="799"/>
                  </a:cubicBezTo>
                  <a:cubicBezTo>
                    <a:pt x="2442" y="358"/>
                    <a:pt x="2084" y="1"/>
                    <a:pt x="1632" y="1"/>
                  </a:cubicBezTo>
                  <a:cubicBezTo>
                    <a:pt x="1489" y="1"/>
                    <a:pt x="1334" y="48"/>
                    <a:pt x="1215" y="120"/>
                  </a:cubicBezTo>
                  <a:cubicBezTo>
                    <a:pt x="1096" y="48"/>
                    <a:pt x="953" y="1"/>
                    <a:pt x="79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62" name="Google Shape;15362;p69"/>
            <p:cNvSpPr/>
            <p:nvPr/>
          </p:nvSpPr>
          <p:spPr>
            <a:xfrm>
              <a:off x="7753962" y="1635593"/>
              <a:ext cx="70917" cy="48541"/>
            </a:xfrm>
            <a:custGeom>
              <a:avLst/>
              <a:gdLst/>
              <a:ahLst/>
              <a:cxnLst/>
              <a:rect l="l" t="t" r="r" b="b"/>
              <a:pathLst>
                <a:path w="2228" h="1525" extrusionOk="0">
                  <a:moveTo>
                    <a:pt x="1858" y="346"/>
                  </a:moveTo>
                  <a:cubicBezTo>
                    <a:pt x="1870" y="346"/>
                    <a:pt x="1894" y="358"/>
                    <a:pt x="1894" y="382"/>
                  </a:cubicBezTo>
                  <a:lnTo>
                    <a:pt x="1894" y="1156"/>
                  </a:lnTo>
                  <a:cubicBezTo>
                    <a:pt x="1894" y="1167"/>
                    <a:pt x="1870" y="1179"/>
                    <a:pt x="1858" y="1179"/>
                  </a:cubicBezTo>
                  <a:lnTo>
                    <a:pt x="370" y="1179"/>
                  </a:lnTo>
                  <a:cubicBezTo>
                    <a:pt x="358" y="1179"/>
                    <a:pt x="346" y="1167"/>
                    <a:pt x="346" y="1156"/>
                  </a:cubicBezTo>
                  <a:lnTo>
                    <a:pt x="346" y="382"/>
                  </a:lnTo>
                  <a:cubicBezTo>
                    <a:pt x="346" y="358"/>
                    <a:pt x="358" y="346"/>
                    <a:pt x="370" y="346"/>
                  </a:cubicBezTo>
                  <a:close/>
                  <a:moveTo>
                    <a:pt x="370" y="1"/>
                  </a:moveTo>
                  <a:cubicBezTo>
                    <a:pt x="167" y="1"/>
                    <a:pt x="1" y="167"/>
                    <a:pt x="1" y="382"/>
                  </a:cubicBezTo>
                  <a:lnTo>
                    <a:pt x="1" y="1156"/>
                  </a:lnTo>
                  <a:cubicBezTo>
                    <a:pt x="1" y="1358"/>
                    <a:pt x="167" y="1525"/>
                    <a:pt x="370" y="1525"/>
                  </a:cubicBezTo>
                  <a:lnTo>
                    <a:pt x="1858" y="1525"/>
                  </a:lnTo>
                  <a:cubicBezTo>
                    <a:pt x="2072" y="1525"/>
                    <a:pt x="2227" y="1358"/>
                    <a:pt x="2227" y="1156"/>
                  </a:cubicBezTo>
                  <a:lnTo>
                    <a:pt x="2227" y="382"/>
                  </a:lnTo>
                  <a:cubicBezTo>
                    <a:pt x="2227" y="167"/>
                    <a:pt x="2072" y="1"/>
                    <a:pt x="185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63" name="Google Shape;15363;p69"/>
            <p:cNvSpPr/>
            <p:nvPr/>
          </p:nvSpPr>
          <p:spPr>
            <a:xfrm>
              <a:off x="7750174" y="1695465"/>
              <a:ext cx="180794" cy="31862"/>
            </a:xfrm>
            <a:custGeom>
              <a:avLst/>
              <a:gdLst/>
              <a:ahLst/>
              <a:cxnLst/>
              <a:rect l="l" t="t" r="r" b="b"/>
              <a:pathLst>
                <a:path w="5680" h="1001" extrusionOk="0">
                  <a:moveTo>
                    <a:pt x="5311" y="346"/>
                  </a:moveTo>
                  <a:cubicBezTo>
                    <a:pt x="5323" y="346"/>
                    <a:pt x="5347" y="358"/>
                    <a:pt x="5347" y="370"/>
                  </a:cubicBezTo>
                  <a:lnTo>
                    <a:pt x="5347" y="620"/>
                  </a:lnTo>
                  <a:cubicBezTo>
                    <a:pt x="5347" y="644"/>
                    <a:pt x="5323" y="656"/>
                    <a:pt x="5311" y="656"/>
                  </a:cubicBezTo>
                  <a:lnTo>
                    <a:pt x="370" y="656"/>
                  </a:lnTo>
                  <a:cubicBezTo>
                    <a:pt x="358" y="656"/>
                    <a:pt x="346" y="632"/>
                    <a:pt x="346" y="620"/>
                  </a:cubicBezTo>
                  <a:lnTo>
                    <a:pt x="346" y="370"/>
                  </a:lnTo>
                  <a:cubicBezTo>
                    <a:pt x="346" y="358"/>
                    <a:pt x="358" y="346"/>
                    <a:pt x="370" y="346"/>
                  </a:cubicBezTo>
                  <a:close/>
                  <a:moveTo>
                    <a:pt x="352" y="0"/>
                  </a:moveTo>
                  <a:cubicBezTo>
                    <a:pt x="168" y="0"/>
                    <a:pt x="1" y="174"/>
                    <a:pt x="1" y="370"/>
                  </a:cubicBezTo>
                  <a:lnTo>
                    <a:pt x="1" y="620"/>
                  </a:lnTo>
                  <a:cubicBezTo>
                    <a:pt x="1" y="834"/>
                    <a:pt x="167" y="1001"/>
                    <a:pt x="370" y="1001"/>
                  </a:cubicBezTo>
                  <a:lnTo>
                    <a:pt x="5311" y="1001"/>
                  </a:lnTo>
                  <a:cubicBezTo>
                    <a:pt x="5525" y="1001"/>
                    <a:pt x="5680" y="834"/>
                    <a:pt x="5680" y="620"/>
                  </a:cubicBezTo>
                  <a:lnTo>
                    <a:pt x="5680" y="370"/>
                  </a:lnTo>
                  <a:cubicBezTo>
                    <a:pt x="5680" y="167"/>
                    <a:pt x="5525" y="1"/>
                    <a:pt x="5311" y="1"/>
                  </a:cubicBezTo>
                  <a:lnTo>
                    <a:pt x="370" y="1"/>
                  </a:lnTo>
                  <a:cubicBezTo>
                    <a:pt x="364" y="0"/>
                    <a:pt x="358" y="0"/>
                    <a:pt x="35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64" name="Google Shape;15364;p69"/>
            <p:cNvSpPr/>
            <p:nvPr/>
          </p:nvSpPr>
          <p:spPr>
            <a:xfrm>
              <a:off x="7613750" y="1535424"/>
              <a:ext cx="43225" cy="32371"/>
            </a:xfrm>
            <a:custGeom>
              <a:avLst/>
              <a:gdLst/>
              <a:ahLst/>
              <a:cxnLst/>
              <a:rect l="l" t="t" r="r" b="b"/>
              <a:pathLst>
                <a:path w="1358" h="1017" extrusionOk="0">
                  <a:moveTo>
                    <a:pt x="1179" y="1"/>
                  </a:moveTo>
                  <a:cubicBezTo>
                    <a:pt x="1136" y="1"/>
                    <a:pt x="1093" y="19"/>
                    <a:pt x="1060" y="52"/>
                  </a:cubicBezTo>
                  <a:lnTo>
                    <a:pt x="548" y="600"/>
                  </a:lnTo>
                  <a:lnTo>
                    <a:pt x="322" y="326"/>
                  </a:lnTo>
                  <a:cubicBezTo>
                    <a:pt x="287" y="277"/>
                    <a:pt x="240" y="253"/>
                    <a:pt x="191" y="253"/>
                  </a:cubicBezTo>
                  <a:cubicBezTo>
                    <a:pt x="155" y="253"/>
                    <a:pt x="119" y="265"/>
                    <a:pt x="84" y="290"/>
                  </a:cubicBezTo>
                  <a:cubicBezTo>
                    <a:pt x="12" y="350"/>
                    <a:pt x="0" y="457"/>
                    <a:pt x="60" y="528"/>
                  </a:cubicBezTo>
                  <a:lnTo>
                    <a:pt x="405" y="957"/>
                  </a:lnTo>
                  <a:cubicBezTo>
                    <a:pt x="429" y="1004"/>
                    <a:pt x="477" y="1016"/>
                    <a:pt x="536" y="1016"/>
                  </a:cubicBezTo>
                  <a:cubicBezTo>
                    <a:pt x="584" y="1016"/>
                    <a:pt x="620" y="1004"/>
                    <a:pt x="655" y="957"/>
                  </a:cubicBezTo>
                  <a:lnTo>
                    <a:pt x="1298" y="278"/>
                  </a:lnTo>
                  <a:cubicBezTo>
                    <a:pt x="1358" y="207"/>
                    <a:pt x="1358" y="100"/>
                    <a:pt x="1274" y="40"/>
                  </a:cubicBezTo>
                  <a:cubicBezTo>
                    <a:pt x="1248" y="13"/>
                    <a:pt x="1214" y="1"/>
                    <a:pt x="1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365" name="Google Shape;15365;p69"/>
          <p:cNvGrpSpPr/>
          <p:nvPr/>
        </p:nvGrpSpPr>
        <p:grpSpPr>
          <a:xfrm>
            <a:off x="6196089" y="3893352"/>
            <a:ext cx="346056" cy="345674"/>
            <a:chOff x="2238181" y="4120624"/>
            <a:chExt cx="346056" cy="345674"/>
          </a:xfrm>
        </p:grpSpPr>
        <p:grpSp>
          <p:nvGrpSpPr>
            <p:cNvPr id="15366" name="Google Shape;15366;p69"/>
            <p:cNvGrpSpPr/>
            <p:nvPr/>
          </p:nvGrpSpPr>
          <p:grpSpPr>
            <a:xfrm>
              <a:off x="2309209" y="4177423"/>
              <a:ext cx="204025" cy="232089"/>
              <a:chOff x="1512725" y="258500"/>
              <a:chExt cx="4570900" cy="5199625"/>
            </a:xfrm>
          </p:grpSpPr>
          <p:sp>
            <p:nvSpPr>
              <p:cNvPr id="15367" name="Google Shape;15367;p69"/>
              <p:cNvSpPr/>
              <p:nvPr/>
            </p:nvSpPr>
            <p:spPr>
              <a:xfrm>
                <a:off x="1512725" y="2700900"/>
                <a:ext cx="2654475" cy="2757225"/>
              </a:xfrm>
              <a:custGeom>
                <a:avLst/>
                <a:gdLst/>
                <a:ahLst/>
                <a:cxnLst/>
                <a:rect l="l" t="t" r="r" b="b"/>
                <a:pathLst>
                  <a:path w="106179" h="110289" extrusionOk="0">
                    <a:moveTo>
                      <a:pt x="19199" y="1"/>
                    </a:moveTo>
                    <a:cubicBezTo>
                      <a:pt x="18076" y="1"/>
                      <a:pt x="16954" y="466"/>
                      <a:pt x="16148" y="1404"/>
                    </a:cubicBezTo>
                    <a:cubicBezTo>
                      <a:pt x="5840" y="13310"/>
                      <a:pt x="1" y="28739"/>
                      <a:pt x="33" y="44494"/>
                    </a:cubicBezTo>
                    <a:cubicBezTo>
                      <a:pt x="33" y="62077"/>
                      <a:pt x="6916" y="78582"/>
                      <a:pt x="19442" y="91010"/>
                    </a:cubicBezTo>
                    <a:cubicBezTo>
                      <a:pt x="31968" y="103439"/>
                      <a:pt x="48572" y="110289"/>
                      <a:pt x="66252" y="110289"/>
                    </a:cubicBezTo>
                    <a:cubicBezTo>
                      <a:pt x="69546" y="110289"/>
                      <a:pt x="72939" y="110060"/>
                      <a:pt x="76201" y="109571"/>
                    </a:cubicBezTo>
                    <a:cubicBezTo>
                      <a:pt x="86248" y="108071"/>
                      <a:pt x="95675" y="104352"/>
                      <a:pt x="103895" y="98643"/>
                    </a:cubicBezTo>
                    <a:cubicBezTo>
                      <a:pt x="105983" y="97208"/>
                      <a:pt x="106179" y="94272"/>
                      <a:pt x="104417" y="92478"/>
                    </a:cubicBezTo>
                    <a:cubicBezTo>
                      <a:pt x="104384" y="92348"/>
                      <a:pt x="104384" y="92315"/>
                      <a:pt x="104352" y="92315"/>
                    </a:cubicBezTo>
                    <a:cubicBezTo>
                      <a:pt x="103555" y="91537"/>
                      <a:pt x="102517" y="91128"/>
                      <a:pt x="101470" y="91128"/>
                    </a:cubicBezTo>
                    <a:cubicBezTo>
                      <a:pt x="100673" y="91128"/>
                      <a:pt x="99870" y="91365"/>
                      <a:pt x="99165" y="91859"/>
                    </a:cubicBezTo>
                    <a:cubicBezTo>
                      <a:pt x="91956" y="96849"/>
                      <a:pt x="83769" y="100111"/>
                      <a:pt x="74994" y="101416"/>
                    </a:cubicBezTo>
                    <a:cubicBezTo>
                      <a:pt x="72091" y="101808"/>
                      <a:pt x="69155" y="102069"/>
                      <a:pt x="66252" y="102069"/>
                    </a:cubicBezTo>
                    <a:cubicBezTo>
                      <a:pt x="50757" y="102069"/>
                      <a:pt x="36176" y="96066"/>
                      <a:pt x="25216" y="85171"/>
                    </a:cubicBezTo>
                    <a:cubicBezTo>
                      <a:pt x="14256" y="74309"/>
                      <a:pt x="8221" y="59826"/>
                      <a:pt x="8188" y="44462"/>
                    </a:cubicBezTo>
                    <a:cubicBezTo>
                      <a:pt x="8188" y="30664"/>
                      <a:pt x="13277" y="17126"/>
                      <a:pt x="22313" y="6721"/>
                    </a:cubicBezTo>
                    <a:cubicBezTo>
                      <a:pt x="23650" y="5188"/>
                      <a:pt x="23650" y="2904"/>
                      <a:pt x="22248" y="1404"/>
                    </a:cubicBezTo>
                    <a:lnTo>
                      <a:pt x="22215" y="1338"/>
                    </a:lnTo>
                    <a:cubicBezTo>
                      <a:pt x="21407" y="449"/>
                      <a:pt x="20302" y="1"/>
                      <a:pt x="1919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68" name="Google Shape;15368;p69"/>
              <p:cNvSpPr/>
              <p:nvPr/>
            </p:nvSpPr>
            <p:spPr>
              <a:xfrm>
                <a:off x="2323325" y="258500"/>
                <a:ext cx="3760300" cy="4390225"/>
              </a:xfrm>
              <a:custGeom>
                <a:avLst/>
                <a:gdLst/>
                <a:ahLst/>
                <a:cxnLst/>
                <a:rect l="l" t="t" r="r" b="b"/>
                <a:pathLst>
                  <a:path w="150412" h="175609" extrusionOk="0">
                    <a:moveTo>
                      <a:pt x="63610" y="0"/>
                    </a:moveTo>
                    <a:cubicBezTo>
                      <a:pt x="61359" y="0"/>
                      <a:pt x="59532" y="1827"/>
                      <a:pt x="59532" y="4078"/>
                    </a:cubicBezTo>
                    <a:lnTo>
                      <a:pt x="59532" y="93228"/>
                    </a:lnTo>
                    <a:lnTo>
                      <a:pt x="59467" y="142060"/>
                    </a:lnTo>
                    <a:cubicBezTo>
                      <a:pt x="59467" y="153020"/>
                      <a:pt x="52421" y="162741"/>
                      <a:pt x="41950" y="166199"/>
                    </a:cubicBezTo>
                    <a:cubicBezTo>
                      <a:pt x="39320" y="167047"/>
                      <a:pt x="36616" y="167503"/>
                      <a:pt x="33881" y="167503"/>
                    </a:cubicBezTo>
                    <a:cubicBezTo>
                      <a:pt x="33462" y="167503"/>
                      <a:pt x="33042" y="167493"/>
                      <a:pt x="32621" y="167471"/>
                    </a:cubicBezTo>
                    <a:cubicBezTo>
                      <a:pt x="19181" y="166818"/>
                      <a:pt x="8515" y="155793"/>
                      <a:pt x="8319" y="142419"/>
                    </a:cubicBezTo>
                    <a:cubicBezTo>
                      <a:pt x="8221" y="135569"/>
                      <a:pt x="10798" y="129143"/>
                      <a:pt x="15593" y="124250"/>
                    </a:cubicBezTo>
                    <a:cubicBezTo>
                      <a:pt x="20454" y="119291"/>
                      <a:pt x="26978" y="116584"/>
                      <a:pt x="33926" y="116584"/>
                    </a:cubicBezTo>
                    <a:cubicBezTo>
                      <a:pt x="36633" y="116584"/>
                      <a:pt x="39373" y="117041"/>
                      <a:pt x="41983" y="117889"/>
                    </a:cubicBezTo>
                    <a:cubicBezTo>
                      <a:pt x="42399" y="118019"/>
                      <a:pt x="42825" y="118082"/>
                      <a:pt x="43246" y="118082"/>
                    </a:cubicBezTo>
                    <a:cubicBezTo>
                      <a:pt x="44409" y="118082"/>
                      <a:pt x="45540" y="117600"/>
                      <a:pt x="46354" y="116714"/>
                    </a:cubicBezTo>
                    <a:cubicBezTo>
                      <a:pt x="47006" y="115931"/>
                      <a:pt x="47332" y="114920"/>
                      <a:pt x="47332" y="113909"/>
                    </a:cubicBezTo>
                    <a:lnTo>
                      <a:pt x="47332" y="81028"/>
                    </a:lnTo>
                    <a:cubicBezTo>
                      <a:pt x="47332" y="79038"/>
                      <a:pt x="45865" y="77277"/>
                      <a:pt x="43875" y="76983"/>
                    </a:cubicBezTo>
                    <a:cubicBezTo>
                      <a:pt x="40547" y="76494"/>
                      <a:pt x="37220" y="76233"/>
                      <a:pt x="33926" y="76233"/>
                    </a:cubicBezTo>
                    <a:cubicBezTo>
                      <a:pt x="26651" y="76233"/>
                      <a:pt x="19638" y="77407"/>
                      <a:pt x="12984" y="79593"/>
                    </a:cubicBezTo>
                    <a:cubicBezTo>
                      <a:pt x="10831" y="80311"/>
                      <a:pt x="9820" y="82724"/>
                      <a:pt x="10831" y="84780"/>
                    </a:cubicBezTo>
                    <a:lnTo>
                      <a:pt x="10831" y="84812"/>
                    </a:lnTo>
                    <a:cubicBezTo>
                      <a:pt x="10961" y="85008"/>
                      <a:pt x="11092" y="85269"/>
                      <a:pt x="11157" y="85465"/>
                    </a:cubicBezTo>
                    <a:cubicBezTo>
                      <a:pt x="11790" y="86730"/>
                      <a:pt x="13091" y="87485"/>
                      <a:pt x="14435" y="87485"/>
                    </a:cubicBezTo>
                    <a:cubicBezTo>
                      <a:pt x="14823" y="87485"/>
                      <a:pt x="15214" y="87423"/>
                      <a:pt x="15593" y="87291"/>
                    </a:cubicBezTo>
                    <a:cubicBezTo>
                      <a:pt x="21400" y="85367"/>
                      <a:pt x="27565" y="84388"/>
                      <a:pt x="33860" y="84388"/>
                    </a:cubicBezTo>
                    <a:cubicBezTo>
                      <a:pt x="35622" y="84388"/>
                      <a:pt x="37383" y="84486"/>
                      <a:pt x="39145" y="84649"/>
                    </a:cubicBezTo>
                    <a:lnTo>
                      <a:pt x="39145" y="108853"/>
                    </a:lnTo>
                    <a:cubicBezTo>
                      <a:pt x="37383" y="108592"/>
                      <a:pt x="35622" y="108462"/>
                      <a:pt x="33860" y="108462"/>
                    </a:cubicBezTo>
                    <a:cubicBezTo>
                      <a:pt x="24727" y="108462"/>
                      <a:pt x="16180" y="112050"/>
                      <a:pt x="9787" y="118541"/>
                    </a:cubicBezTo>
                    <a:cubicBezTo>
                      <a:pt x="3426" y="124967"/>
                      <a:pt x="1" y="133481"/>
                      <a:pt x="99" y="142549"/>
                    </a:cubicBezTo>
                    <a:cubicBezTo>
                      <a:pt x="360" y="160197"/>
                      <a:pt x="14452" y="174712"/>
                      <a:pt x="32164" y="175561"/>
                    </a:cubicBezTo>
                    <a:cubicBezTo>
                      <a:pt x="32758" y="175593"/>
                      <a:pt x="33351" y="175609"/>
                      <a:pt x="33941" y="175609"/>
                    </a:cubicBezTo>
                    <a:cubicBezTo>
                      <a:pt x="37530" y="175609"/>
                      <a:pt x="41044" y="175018"/>
                      <a:pt x="44462" y="173897"/>
                    </a:cubicBezTo>
                    <a:cubicBezTo>
                      <a:pt x="58325" y="169330"/>
                      <a:pt x="67622" y="156543"/>
                      <a:pt x="67622" y="142027"/>
                    </a:cubicBezTo>
                    <a:lnTo>
                      <a:pt x="67687" y="93163"/>
                    </a:lnTo>
                    <a:lnTo>
                      <a:pt x="67687" y="8155"/>
                    </a:lnTo>
                    <a:lnTo>
                      <a:pt x="78321" y="8155"/>
                    </a:lnTo>
                    <a:cubicBezTo>
                      <a:pt x="81697" y="8133"/>
                      <a:pt x="85305" y="8095"/>
                      <a:pt x="88344" y="8095"/>
                    </a:cubicBezTo>
                    <a:cubicBezTo>
                      <a:pt x="89709" y="8095"/>
                      <a:pt x="90960" y="8103"/>
                      <a:pt x="92022" y="8123"/>
                    </a:cubicBezTo>
                    <a:cubicBezTo>
                      <a:pt x="93098" y="21073"/>
                      <a:pt x="98643" y="33110"/>
                      <a:pt x="107973" y="42374"/>
                    </a:cubicBezTo>
                    <a:cubicBezTo>
                      <a:pt x="117269" y="51573"/>
                      <a:pt x="129339" y="57053"/>
                      <a:pt x="142256" y="58031"/>
                    </a:cubicBezTo>
                    <a:cubicBezTo>
                      <a:pt x="142256" y="64131"/>
                      <a:pt x="142289" y="76005"/>
                      <a:pt x="142354" y="82333"/>
                    </a:cubicBezTo>
                    <a:cubicBezTo>
                      <a:pt x="133155" y="81876"/>
                      <a:pt x="124250" y="79821"/>
                      <a:pt x="115769" y="76233"/>
                    </a:cubicBezTo>
                    <a:cubicBezTo>
                      <a:pt x="109506" y="73624"/>
                      <a:pt x="103700" y="70198"/>
                      <a:pt x="98350" y="66088"/>
                    </a:cubicBezTo>
                    <a:cubicBezTo>
                      <a:pt x="97610" y="65524"/>
                      <a:pt x="96719" y="65238"/>
                      <a:pt x="95830" y="65238"/>
                    </a:cubicBezTo>
                    <a:cubicBezTo>
                      <a:pt x="95229" y="65238"/>
                      <a:pt x="94629" y="65369"/>
                      <a:pt x="94077" y="65632"/>
                    </a:cubicBezTo>
                    <a:cubicBezTo>
                      <a:pt x="92674" y="66284"/>
                      <a:pt x="91793" y="67752"/>
                      <a:pt x="91793" y="69318"/>
                    </a:cubicBezTo>
                    <a:lnTo>
                      <a:pt x="91956" y="142354"/>
                    </a:lnTo>
                    <a:cubicBezTo>
                      <a:pt x="91891" y="150443"/>
                      <a:pt x="90195" y="158272"/>
                      <a:pt x="86966" y="165514"/>
                    </a:cubicBezTo>
                    <a:cubicBezTo>
                      <a:pt x="86150" y="167308"/>
                      <a:pt x="86802" y="169428"/>
                      <a:pt x="88433" y="170472"/>
                    </a:cubicBezTo>
                    <a:cubicBezTo>
                      <a:pt x="88466" y="170472"/>
                      <a:pt x="88466" y="170505"/>
                      <a:pt x="88531" y="170505"/>
                    </a:cubicBezTo>
                    <a:cubicBezTo>
                      <a:pt x="89214" y="170960"/>
                      <a:pt x="89984" y="171174"/>
                      <a:pt x="90744" y="171174"/>
                    </a:cubicBezTo>
                    <a:cubicBezTo>
                      <a:pt x="92271" y="171174"/>
                      <a:pt x="93760" y="170311"/>
                      <a:pt x="94436" y="168808"/>
                    </a:cubicBezTo>
                    <a:cubicBezTo>
                      <a:pt x="98089" y="160555"/>
                      <a:pt x="100046" y="151650"/>
                      <a:pt x="100111" y="142354"/>
                    </a:cubicBezTo>
                    <a:lnTo>
                      <a:pt x="99850" y="77049"/>
                    </a:lnTo>
                    <a:lnTo>
                      <a:pt x="99850" y="77049"/>
                    </a:lnTo>
                    <a:cubicBezTo>
                      <a:pt x="103895" y="79593"/>
                      <a:pt x="108071" y="81844"/>
                      <a:pt x="112474" y="83670"/>
                    </a:cubicBezTo>
                    <a:cubicBezTo>
                      <a:pt x="123206" y="88205"/>
                      <a:pt x="134591" y="90521"/>
                      <a:pt x="146301" y="90521"/>
                    </a:cubicBezTo>
                    <a:cubicBezTo>
                      <a:pt x="147410" y="90521"/>
                      <a:pt x="148454" y="90097"/>
                      <a:pt x="149237" y="89346"/>
                    </a:cubicBezTo>
                    <a:cubicBezTo>
                      <a:pt x="149987" y="88563"/>
                      <a:pt x="150411" y="87552"/>
                      <a:pt x="150411" y="86443"/>
                    </a:cubicBezTo>
                    <a:lnTo>
                      <a:pt x="150379" y="70231"/>
                    </a:lnTo>
                    <a:lnTo>
                      <a:pt x="150313" y="54345"/>
                    </a:lnTo>
                    <a:cubicBezTo>
                      <a:pt x="150281" y="49974"/>
                      <a:pt x="146301" y="49942"/>
                      <a:pt x="146236" y="49942"/>
                    </a:cubicBezTo>
                    <a:cubicBezTo>
                      <a:pt x="120955" y="49942"/>
                      <a:pt x="100177" y="29358"/>
                      <a:pt x="99981" y="4045"/>
                    </a:cubicBezTo>
                    <a:cubicBezTo>
                      <a:pt x="99981" y="2121"/>
                      <a:pt x="98546" y="131"/>
                      <a:pt x="959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369" name="Google Shape;15369;p69"/>
            <p:cNvSpPr/>
            <p:nvPr/>
          </p:nvSpPr>
          <p:spPr>
            <a:xfrm>
              <a:off x="2238181" y="4120624"/>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370" name="Google Shape;15370;p69"/>
          <p:cNvSpPr txBox="1"/>
          <p:nvPr/>
        </p:nvSpPr>
        <p:spPr>
          <a:xfrm>
            <a:off x="1048350" y="719652"/>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solidFill>
                  <a:srgbClr val="FFFFFF"/>
                </a:solidFill>
              </a:rPr>
              <a:t>THE END</a:t>
            </a:r>
            <a:endParaRPr sz="2400" dirty="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61267" y="39857"/>
            <a:ext cx="4712162" cy="154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chemeClr val="accent3"/>
                </a:solidFill>
              </a:rPr>
              <a:t>Operators in C programming</a:t>
            </a:r>
            <a:endParaRPr sz="2400" dirty="0">
              <a:solidFill>
                <a:schemeClr val="accent3"/>
              </a:solidFill>
            </a:endParaRPr>
          </a:p>
        </p:txBody>
      </p:sp>
      <p:sp>
        <p:nvSpPr>
          <p:cNvPr id="47" name="Google Shape;47;p15"/>
          <p:cNvSpPr txBox="1">
            <a:spLocks noGrp="1"/>
          </p:cNvSpPr>
          <p:nvPr>
            <p:ph type="subTitle" idx="1"/>
          </p:nvPr>
        </p:nvSpPr>
        <p:spPr>
          <a:xfrm>
            <a:off x="4665386" y="626649"/>
            <a:ext cx="3649500" cy="407400"/>
          </a:xfrm>
          <a:prstGeom prst="rect">
            <a:avLst/>
          </a:prstGeom>
        </p:spPr>
        <p:txBody>
          <a:bodyPr spcFirstLastPara="1" wrap="square" lIns="91425" tIns="91425" rIns="91425" bIns="91425" anchor="ctr" anchorCtr="0">
            <a:noAutofit/>
          </a:bodyPr>
          <a:lstStyle/>
          <a:p>
            <a:pPr marL="0" indent="0"/>
            <a:r>
              <a:rPr lang="en-IN" sz="2400" b="1" i="0" dirty="0">
                <a:solidFill>
                  <a:srgbClr val="8A9CB9"/>
                </a:solidFill>
                <a:effectLst/>
                <a:latin typeface="euclid_circular_a"/>
              </a:rPr>
              <a:t>C Arithmetic Operators</a:t>
            </a:r>
          </a:p>
          <a:p>
            <a:pPr marL="0" lvl="0" indent="0" algn="l" rtl="0">
              <a:spcBef>
                <a:spcPts val="0"/>
              </a:spcBef>
              <a:spcAft>
                <a:spcPts val="0"/>
              </a:spcAft>
              <a:buNone/>
            </a:pPr>
            <a:endParaRPr b="1" dirty="0"/>
          </a:p>
        </p:txBody>
      </p:sp>
      <p:grpSp>
        <p:nvGrpSpPr>
          <p:cNvPr id="48" name="Google Shape;48;p15"/>
          <p:cNvGrpSpPr/>
          <p:nvPr/>
        </p:nvGrpSpPr>
        <p:grpSpPr>
          <a:xfrm>
            <a:off x="106283" y="2118056"/>
            <a:ext cx="2882860" cy="2435026"/>
            <a:chOff x="-272625" y="1165608"/>
            <a:chExt cx="4071880" cy="3512929"/>
          </a:xfrm>
        </p:grpSpPr>
        <p:grpSp>
          <p:nvGrpSpPr>
            <p:cNvPr id="49" name="Google Shape;49;p15"/>
            <p:cNvGrpSpPr/>
            <p:nvPr/>
          </p:nvGrpSpPr>
          <p:grpSpPr>
            <a:xfrm>
              <a:off x="-272625" y="1165608"/>
              <a:ext cx="4071880" cy="3512929"/>
              <a:chOff x="-272625" y="1165608"/>
              <a:chExt cx="4071880" cy="3512929"/>
            </a:xfrm>
          </p:grpSpPr>
          <p:grpSp>
            <p:nvGrpSpPr>
              <p:cNvPr id="50" name="Google Shape;50;p15"/>
              <p:cNvGrpSpPr/>
              <p:nvPr/>
            </p:nvGrpSpPr>
            <p:grpSpPr>
              <a:xfrm>
                <a:off x="458617" y="1165608"/>
                <a:ext cx="3340638" cy="3512929"/>
                <a:chOff x="458617" y="1165608"/>
                <a:chExt cx="3340638" cy="3512929"/>
              </a:xfrm>
            </p:grpSpPr>
            <p:sp>
              <p:nvSpPr>
                <p:cNvPr id="51" name="Google Shape;51;p15"/>
                <p:cNvSpPr/>
                <p:nvPr/>
              </p:nvSpPr>
              <p:spPr>
                <a:xfrm>
                  <a:off x="3068240" y="4586033"/>
                  <a:ext cx="731015" cy="92503"/>
                </a:xfrm>
                <a:custGeom>
                  <a:avLst/>
                  <a:gdLst/>
                  <a:ahLst/>
                  <a:cxnLst/>
                  <a:rect l="l" t="t" r="r" b="b"/>
                  <a:pathLst>
                    <a:path w="41868" h="5298" extrusionOk="0">
                      <a:moveTo>
                        <a:pt x="20934" y="0"/>
                      </a:moveTo>
                      <a:cubicBezTo>
                        <a:pt x="9391" y="0"/>
                        <a:pt x="1" y="1206"/>
                        <a:pt x="1" y="2671"/>
                      </a:cubicBezTo>
                      <a:cubicBezTo>
                        <a:pt x="1" y="4135"/>
                        <a:pt x="9391" y="5298"/>
                        <a:pt x="20934" y="5298"/>
                      </a:cubicBezTo>
                      <a:cubicBezTo>
                        <a:pt x="32521" y="5298"/>
                        <a:pt x="41868" y="4135"/>
                        <a:pt x="41868" y="2671"/>
                      </a:cubicBezTo>
                      <a:cubicBezTo>
                        <a:pt x="41868" y="1206"/>
                        <a:pt x="32521" y="0"/>
                        <a:pt x="209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52" name="Google Shape;52;p15"/>
                <p:cNvCxnSpPr/>
                <p:nvPr/>
              </p:nvCxnSpPr>
              <p:spPr>
                <a:xfrm>
                  <a:off x="3434155" y="2104016"/>
                  <a:ext cx="2700" cy="2529000"/>
                </a:xfrm>
                <a:prstGeom prst="straightConnector1">
                  <a:avLst/>
                </a:prstGeom>
                <a:noFill/>
                <a:ln w="19050" cap="flat" cmpd="sng">
                  <a:solidFill>
                    <a:schemeClr val="dk1"/>
                  </a:solidFill>
                  <a:prstDash val="solid"/>
                  <a:round/>
                  <a:headEnd type="none" w="med" len="med"/>
                  <a:tailEnd type="stealth" w="med" len="med"/>
                </a:ln>
              </p:spPr>
            </p:cxnSp>
            <p:grpSp>
              <p:nvGrpSpPr>
                <p:cNvPr id="53" name="Google Shape;53;p15"/>
                <p:cNvGrpSpPr/>
                <p:nvPr/>
              </p:nvGrpSpPr>
              <p:grpSpPr>
                <a:xfrm>
                  <a:off x="458617" y="1165608"/>
                  <a:ext cx="2976058" cy="3512929"/>
                  <a:chOff x="458617" y="1165608"/>
                  <a:chExt cx="2976058" cy="3512929"/>
                </a:xfrm>
              </p:grpSpPr>
              <p:grpSp>
                <p:nvGrpSpPr>
                  <p:cNvPr id="54" name="Google Shape;54;p15"/>
                  <p:cNvGrpSpPr/>
                  <p:nvPr/>
                </p:nvGrpSpPr>
                <p:grpSpPr>
                  <a:xfrm>
                    <a:off x="1574075" y="1165608"/>
                    <a:ext cx="1860600" cy="1858200"/>
                    <a:chOff x="1572663" y="1165608"/>
                    <a:chExt cx="1860600" cy="1858200"/>
                  </a:xfrm>
                </p:grpSpPr>
                <p:cxnSp>
                  <p:nvCxnSpPr>
                    <p:cNvPr id="55" name="Google Shape;55;p15"/>
                    <p:cNvCxnSpPr/>
                    <p:nvPr/>
                  </p:nvCxnSpPr>
                  <p:spPr>
                    <a:xfrm>
                      <a:off x="1572663" y="2094708"/>
                      <a:ext cx="2700" cy="713400"/>
                    </a:xfrm>
                    <a:prstGeom prst="straightConnector1">
                      <a:avLst/>
                    </a:prstGeom>
                    <a:noFill/>
                    <a:ln w="38100" cap="rnd" cmpd="sng">
                      <a:solidFill>
                        <a:schemeClr val="dk1"/>
                      </a:solidFill>
                      <a:prstDash val="solid"/>
                      <a:round/>
                      <a:headEnd type="none" w="med" len="med"/>
                      <a:tailEnd type="none" w="med" len="med"/>
                    </a:ln>
                  </p:spPr>
                </p:cxnSp>
                <p:sp>
                  <p:nvSpPr>
                    <p:cNvPr id="56" name="Google Shape;56;p15"/>
                    <p:cNvSpPr/>
                    <p:nvPr/>
                  </p:nvSpPr>
                  <p:spPr>
                    <a:xfrm rot="-5400000">
                      <a:off x="1573863" y="1164408"/>
                      <a:ext cx="1858200" cy="1860600"/>
                    </a:xfrm>
                    <a:prstGeom prst="arc">
                      <a:avLst>
                        <a:gd name="adj1" fmla="val 16200000"/>
                        <a:gd name="adj2" fmla="val 5396947"/>
                      </a:avLst>
                    </a:prstGeom>
                    <a:noFill/>
                    <a:ln w="38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7" name="Google Shape;57;p15"/>
                  <p:cNvSpPr/>
                  <p:nvPr/>
                </p:nvSpPr>
                <p:spPr>
                  <a:xfrm>
                    <a:off x="1491938" y="2808174"/>
                    <a:ext cx="126358" cy="108304"/>
                  </a:xfrm>
                  <a:custGeom>
                    <a:avLst/>
                    <a:gdLst/>
                    <a:ahLst/>
                    <a:cxnLst/>
                    <a:rect l="l" t="t" r="r" b="b"/>
                    <a:pathLst>
                      <a:path w="7237" h="6203" extrusionOk="0">
                        <a:moveTo>
                          <a:pt x="4523" y="0"/>
                        </a:moveTo>
                        <a:lnTo>
                          <a:pt x="4523" y="0"/>
                        </a:lnTo>
                        <a:cubicBezTo>
                          <a:pt x="3662" y="517"/>
                          <a:pt x="862" y="1637"/>
                          <a:pt x="1" y="2154"/>
                        </a:cubicBezTo>
                        <a:cubicBezTo>
                          <a:pt x="216" y="3532"/>
                          <a:pt x="475" y="4868"/>
                          <a:pt x="862" y="6203"/>
                        </a:cubicBezTo>
                        <a:cubicBezTo>
                          <a:pt x="2370" y="6031"/>
                          <a:pt x="3920" y="5858"/>
                          <a:pt x="5385" y="5600"/>
                        </a:cubicBezTo>
                        <a:cubicBezTo>
                          <a:pt x="5988" y="5514"/>
                          <a:pt x="6849" y="5341"/>
                          <a:pt x="7065" y="4824"/>
                        </a:cubicBezTo>
                        <a:cubicBezTo>
                          <a:pt x="7022" y="4523"/>
                          <a:pt x="6935" y="4308"/>
                          <a:pt x="6720" y="4308"/>
                        </a:cubicBezTo>
                        <a:cubicBezTo>
                          <a:pt x="7237" y="3963"/>
                          <a:pt x="7108" y="3231"/>
                          <a:pt x="6548" y="3015"/>
                        </a:cubicBezTo>
                        <a:cubicBezTo>
                          <a:pt x="6763" y="2800"/>
                          <a:pt x="6806" y="2499"/>
                          <a:pt x="6763" y="2197"/>
                        </a:cubicBezTo>
                        <a:cubicBezTo>
                          <a:pt x="6677" y="2025"/>
                          <a:pt x="6419" y="1982"/>
                          <a:pt x="6246" y="1982"/>
                        </a:cubicBezTo>
                        <a:cubicBezTo>
                          <a:pt x="6548" y="1637"/>
                          <a:pt x="6289" y="1077"/>
                          <a:pt x="5859" y="948"/>
                        </a:cubicBezTo>
                        <a:cubicBezTo>
                          <a:pt x="5786" y="926"/>
                          <a:pt x="5704" y="917"/>
                          <a:pt x="5615" y="917"/>
                        </a:cubicBezTo>
                        <a:cubicBezTo>
                          <a:pt x="5178" y="917"/>
                          <a:pt x="4587" y="1149"/>
                          <a:pt x="4265" y="1292"/>
                        </a:cubicBezTo>
                        <a:lnTo>
                          <a:pt x="4523" y="0"/>
                        </a:lnTo>
                        <a:close/>
                      </a:path>
                    </a:pathLst>
                  </a:custGeom>
                  <a:solidFill>
                    <a:srgbClr val="AE6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15"/>
                  <p:cNvSpPr/>
                  <p:nvPr/>
                </p:nvSpPr>
                <p:spPr>
                  <a:xfrm>
                    <a:off x="1542875" y="2772825"/>
                    <a:ext cx="65100" cy="2943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15"/>
                  <p:cNvSpPr/>
                  <p:nvPr/>
                </p:nvSpPr>
                <p:spPr>
                  <a:xfrm>
                    <a:off x="1152761" y="3770793"/>
                    <a:ext cx="462533" cy="642284"/>
                  </a:xfrm>
                  <a:custGeom>
                    <a:avLst/>
                    <a:gdLst/>
                    <a:ahLst/>
                    <a:cxnLst/>
                    <a:rect l="l" t="t" r="r" b="b"/>
                    <a:pathLst>
                      <a:path w="26491" h="36786" extrusionOk="0">
                        <a:moveTo>
                          <a:pt x="11975" y="1"/>
                        </a:moveTo>
                        <a:lnTo>
                          <a:pt x="1" y="36785"/>
                        </a:lnTo>
                        <a:lnTo>
                          <a:pt x="11975" y="36785"/>
                        </a:lnTo>
                        <a:lnTo>
                          <a:pt x="26491" y="4006"/>
                        </a:lnTo>
                        <a:lnTo>
                          <a:pt x="119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15"/>
                  <p:cNvSpPr/>
                  <p:nvPr/>
                </p:nvSpPr>
                <p:spPr>
                  <a:xfrm>
                    <a:off x="1058006" y="4361149"/>
                    <a:ext cx="445230" cy="317388"/>
                  </a:xfrm>
                  <a:custGeom>
                    <a:avLst/>
                    <a:gdLst/>
                    <a:ahLst/>
                    <a:cxnLst/>
                    <a:rect l="l" t="t" r="r" b="b"/>
                    <a:pathLst>
                      <a:path w="25500" h="18178" extrusionOk="0">
                        <a:moveTo>
                          <a:pt x="5729" y="1"/>
                        </a:moveTo>
                        <a:lnTo>
                          <a:pt x="1" y="18178"/>
                        </a:lnTo>
                        <a:lnTo>
                          <a:pt x="25500" y="18178"/>
                        </a:lnTo>
                        <a:cubicBezTo>
                          <a:pt x="25500" y="12264"/>
                          <a:pt x="21619" y="10945"/>
                          <a:pt x="18154" y="10945"/>
                        </a:cubicBezTo>
                        <a:cubicBezTo>
                          <a:pt x="15360" y="10945"/>
                          <a:pt x="12836" y="11803"/>
                          <a:pt x="12836" y="11803"/>
                        </a:cubicBezTo>
                        <a:lnTo>
                          <a:pt x="194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15"/>
                  <p:cNvSpPr/>
                  <p:nvPr/>
                </p:nvSpPr>
                <p:spPr>
                  <a:xfrm>
                    <a:off x="568429" y="3582732"/>
                    <a:ext cx="1146790" cy="830345"/>
                  </a:xfrm>
                  <a:custGeom>
                    <a:avLst/>
                    <a:gdLst/>
                    <a:ahLst/>
                    <a:cxnLst/>
                    <a:rect l="l" t="t" r="r" b="b"/>
                    <a:pathLst>
                      <a:path w="65681" h="47557" extrusionOk="0">
                        <a:moveTo>
                          <a:pt x="55573" y="1"/>
                        </a:moveTo>
                        <a:cubicBezTo>
                          <a:pt x="55499" y="1"/>
                          <a:pt x="55424" y="2"/>
                          <a:pt x="55349" y="3"/>
                        </a:cubicBezTo>
                        <a:lnTo>
                          <a:pt x="0" y="822"/>
                        </a:lnTo>
                        <a:lnTo>
                          <a:pt x="474" y="6464"/>
                        </a:lnTo>
                        <a:cubicBezTo>
                          <a:pt x="991" y="12408"/>
                          <a:pt x="6030" y="16974"/>
                          <a:pt x="12017" y="16974"/>
                        </a:cubicBezTo>
                        <a:lnTo>
                          <a:pt x="51602" y="16974"/>
                        </a:lnTo>
                        <a:lnTo>
                          <a:pt x="50309" y="47556"/>
                        </a:lnTo>
                        <a:lnTo>
                          <a:pt x="62197" y="47556"/>
                        </a:lnTo>
                        <a:lnTo>
                          <a:pt x="65213" y="10470"/>
                        </a:lnTo>
                        <a:cubicBezTo>
                          <a:pt x="65680" y="4816"/>
                          <a:pt x="61239" y="1"/>
                          <a:pt x="555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15"/>
                  <p:cNvSpPr/>
                  <p:nvPr/>
                </p:nvSpPr>
                <p:spPr>
                  <a:xfrm>
                    <a:off x="1436293" y="4361917"/>
                    <a:ext cx="473812" cy="316620"/>
                  </a:xfrm>
                  <a:custGeom>
                    <a:avLst/>
                    <a:gdLst/>
                    <a:ahLst/>
                    <a:cxnLst/>
                    <a:rect l="l" t="t" r="r" b="b"/>
                    <a:pathLst>
                      <a:path w="27137" h="18134" extrusionOk="0">
                        <a:moveTo>
                          <a:pt x="0" y="0"/>
                        </a:moveTo>
                        <a:lnTo>
                          <a:pt x="776" y="18134"/>
                        </a:lnTo>
                        <a:lnTo>
                          <a:pt x="27136" y="18134"/>
                        </a:lnTo>
                        <a:cubicBezTo>
                          <a:pt x="27136" y="12220"/>
                          <a:pt x="22583" y="10901"/>
                          <a:pt x="18517" y="10901"/>
                        </a:cubicBezTo>
                        <a:cubicBezTo>
                          <a:pt x="15238" y="10901"/>
                          <a:pt x="12276" y="11759"/>
                          <a:pt x="12276" y="11759"/>
                        </a:cubicBezTo>
                        <a:lnTo>
                          <a:pt x="13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15"/>
                  <p:cNvSpPr/>
                  <p:nvPr/>
                </p:nvSpPr>
                <p:spPr>
                  <a:xfrm>
                    <a:off x="630098" y="1864743"/>
                    <a:ext cx="543739" cy="464960"/>
                  </a:xfrm>
                  <a:custGeom>
                    <a:avLst/>
                    <a:gdLst/>
                    <a:ahLst/>
                    <a:cxnLst/>
                    <a:rect l="l" t="t" r="r" b="b"/>
                    <a:pathLst>
                      <a:path w="31142" h="26630" extrusionOk="0">
                        <a:moveTo>
                          <a:pt x="21875" y="1"/>
                        </a:moveTo>
                        <a:cubicBezTo>
                          <a:pt x="21352" y="1"/>
                          <a:pt x="20847" y="87"/>
                          <a:pt x="20374" y="279"/>
                        </a:cubicBezTo>
                        <a:cubicBezTo>
                          <a:pt x="18780" y="1011"/>
                          <a:pt x="17789" y="2605"/>
                          <a:pt x="17875" y="4371"/>
                        </a:cubicBezTo>
                        <a:cubicBezTo>
                          <a:pt x="17793" y="3508"/>
                          <a:pt x="15984" y="3076"/>
                          <a:pt x="15258" y="3076"/>
                        </a:cubicBezTo>
                        <a:cubicBezTo>
                          <a:pt x="15223" y="3076"/>
                          <a:pt x="15191" y="3077"/>
                          <a:pt x="15162" y="3079"/>
                        </a:cubicBezTo>
                        <a:cubicBezTo>
                          <a:pt x="13740" y="3165"/>
                          <a:pt x="12448" y="4845"/>
                          <a:pt x="11931" y="6697"/>
                        </a:cubicBezTo>
                        <a:cubicBezTo>
                          <a:pt x="10666" y="6257"/>
                          <a:pt x="8890" y="5711"/>
                          <a:pt x="7268" y="5711"/>
                        </a:cubicBezTo>
                        <a:cubicBezTo>
                          <a:pt x="6350" y="5711"/>
                          <a:pt x="5481" y="5886"/>
                          <a:pt x="4781" y="6353"/>
                        </a:cubicBezTo>
                        <a:cubicBezTo>
                          <a:pt x="4006" y="6869"/>
                          <a:pt x="3489" y="7688"/>
                          <a:pt x="3317" y="8592"/>
                        </a:cubicBezTo>
                        <a:cubicBezTo>
                          <a:pt x="3058" y="10057"/>
                          <a:pt x="3704" y="11478"/>
                          <a:pt x="4350" y="12770"/>
                        </a:cubicBezTo>
                        <a:cubicBezTo>
                          <a:pt x="4232" y="12758"/>
                          <a:pt x="4113" y="12752"/>
                          <a:pt x="3995" y="12752"/>
                        </a:cubicBezTo>
                        <a:cubicBezTo>
                          <a:pt x="2869" y="12752"/>
                          <a:pt x="1783" y="13303"/>
                          <a:pt x="1120" y="14278"/>
                        </a:cubicBezTo>
                        <a:cubicBezTo>
                          <a:pt x="517" y="15312"/>
                          <a:pt x="172" y="16518"/>
                          <a:pt x="172" y="17767"/>
                        </a:cubicBezTo>
                        <a:cubicBezTo>
                          <a:pt x="0" y="20351"/>
                          <a:pt x="646" y="23926"/>
                          <a:pt x="3058" y="25391"/>
                        </a:cubicBezTo>
                        <a:cubicBezTo>
                          <a:pt x="3920" y="25951"/>
                          <a:pt x="4910" y="26338"/>
                          <a:pt x="5901" y="26554"/>
                        </a:cubicBezTo>
                        <a:cubicBezTo>
                          <a:pt x="6200" y="26605"/>
                          <a:pt x="6499" y="26630"/>
                          <a:pt x="6796" y="26630"/>
                        </a:cubicBezTo>
                        <a:cubicBezTo>
                          <a:pt x="8249" y="26630"/>
                          <a:pt x="9637" y="26026"/>
                          <a:pt x="10639" y="24917"/>
                        </a:cubicBezTo>
                        <a:cubicBezTo>
                          <a:pt x="12620" y="22763"/>
                          <a:pt x="13051" y="19662"/>
                          <a:pt x="12534" y="16776"/>
                        </a:cubicBezTo>
                        <a:lnTo>
                          <a:pt x="12534" y="16776"/>
                        </a:lnTo>
                        <a:cubicBezTo>
                          <a:pt x="12547" y="16833"/>
                          <a:pt x="12674" y="16857"/>
                          <a:pt x="12882" y="16857"/>
                        </a:cubicBezTo>
                        <a:cubicBezTo>
                          <a:pt x="14092" y="16857"/>
                          <a:pt x="18055" y="16031"/>
                          <a:pt x="18349" y="15958"/>
                        </a:cubicBezTo>
                        <a:cubicBezTo>
                          <a:pt x="19943" y="15570"/>
                          <a:pt x="21537" y="14752"/>
                          <a:pt x="23087" y="14450"/>
                        </a:cubicBezTo>
                        <a:cubicBezTo>
                          <a:pt x="23308" y="14410"/>
                          <a:pt x="23515" y="14393"/>
                          <a:pt x="23712" y="14393"/>
                        </a:cubicBezTo>
                        <a:cubicBezTo>
                          <a:pt x="24780" y="14393"/>
                          <a:pt x="25562" y="14901"/>
                          <a:pt x="26835" y="15010"/>
                        </a:cubicBezTo>
                        <a:cubicBezTo>
                          <a:pt x="26985" y="15038"/>
                          <a:pt x="27137" y="15052"/>
                          <a:pt x="27288" y="15052"/>
                        </a:cubicBezTo>
                        <a:cubicBezTo>
                          <a:pt x="27834" y="15052"/>
                          <a:pt x="28378" y="14873"/>
                          <a:pt x="28816" y="14536"/>
                        </a:cubicBezTo>
                        <a:cubicBezTo>
                          <a:pt x="29333" y="14106"/>
                          <a:pt x="29548" y="13416"/>
                          <a:pt x="29505" y="12727"/>
                        </a:cubicBezTo>
                        <a:cubicBezTo>
                          <a:pt x="29376" y="12081"/>
                          <a:pt x="29117" y="11435"/>
                          <a:pt x="28687" y="10918"/>
                        </a:cubicBezTo>
                        <a:lnTo>
                          <a:pt x="28687" y="10918"/>
                        </a:lnTo>
                        <a:cubicBezTo>
                          <a:pt x="28728" y="10921"/>
                          <a:pt x="28768" y="10922"/>
                          <a:pt x="28809" y="10922"/>
                        </a:cubicBezTo>
                        <a:cubicBezTo>
                          <a:pt x="30003" y="10922"/>
                          <a:pt x="30972" y="9713"/>
                          <a:pt x="31056" y="8463"/>
                        </a:cubicBezTo>
                        <a:cubicBezTo>
                          <a:pt x="31142" y="7214"/>
                          <a:pt x="30539" y="6051"/>
                          <a:pt x="29807" y="4974"/>
                        </a:cubicBezTo>
                        <a:cubicBezTo>
                          <a:pt x="28449" y="2847"/>
                          <a:pt x="24875" y="1"/>
                          <a:pt x="218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15"/>
                  <p:cNvSpPr/>
                  <p:nvPr/>
                </p:nvSpPr>
                <p:spPr>
                  <a:xfrm>
                    <a:off x="675965" y="2054620"/>
                    <a:ext cx="441476" cy="548261"/>
                  </a:xfrm>
                  <a:custGeom>
                    <a:avLst/>
                    <a:gdLst/>
                    <a:ahLst/>
                    <a:cxnLst/>
                    <a:rect l="l" t="t" r="r" b="b"/>
                    <a:pathLst>
                      <a:path w="25285" h="31401" extrusionOk="0">
                        <a:moveTo>
                          <a:pt x="22054" y="0"/>
                        </a:moveTo>
                        <a:cubicBezTo>
                          <a:pt x="19757" y="2028"/>
                          <a:pt x="16924" y="2555"/>
                          <a:pt x="14599" y="2555"/>
                        </a:cubicBezTo>
                        <a:cubicBezTo>
                          <a:pt x="12085" y="2555"/>
                          <a:pt x="10166" y="1938"/>
                          <a:pt x="10166" y="1938"/>
                        </a:cubicBezTo>
                        <a:lnTo>
                          <a:pt x="8443" y="7624"/>
                        </a:lnTo>
                        <a:cubicBezTo>
                          <a:pt x="7682" y="6197"/>
                          <a:pt x="6524" y="4188"/>
                          <a:pt x="5142" y="4188"/>
                        </a:cubicBezTo>
                        <a:cubicBezTo>
                          <a:pt x="4646" y="4188"/>
                          <a:pt x="4121" y="4446"/>
                          <a:pt x="3576" y="5083"/>
                        </a:cubicBezTo>
                        <a:cubicBezTo>
                          <a:pt x="1508" y="7452"/>
                          <a:pt x="4696" y="11544"/>
                          <a:pt x="4696" y="11544"/>
                        </a:cubicBezTo>
                        <a:lnTo>
                          <a:pt x="1" y="24767"/>
                        </a:lnTo>
                        <a:cubicBezTo>
                          <a:pt x="1" y="24767"/>
                          <a:pt x="2324" y="31401"/>
                          <a:pt x="5774" y="31401"/>
                        </a:cubicBezTo>
                        <a:cubicBezTo>
                          <a:pt x="6604" y="31401"/>
                          <a:pt x="7499" y="31017"/>
                          <a:pt x="8443" y="30065"/>
                        </a:cubicBezTo>
                        <a:lnTo>
                          <a:pt x="12104" y="20632"/>
                        </a:lnTo>
                        <a:lnTo>
                          <a:pt x="22657" y="20331"/>
                        </a:lnTo>
                        <a:lnTo>
                          <a:pt x="21925" y="11759"/>
                        </a:lnTo>
                        <a:lnTo>
                          <a:pt x="25284" y="11415"/>
                        </a:lnTo>
                        <a:lnTo>
                          <a:pt x="22054" y="0"/>
                        </a:lnTo>
                        <a:close/>
                      </a:path>
                    </a:pathLst>
                  </a:custGeom>
                  <a:solidFill>
                    <a:srgbClr val="AE6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15"/>
                  <p:cNvSpPr/>
                  <p:nvPr/>
                </p:nvSpPr>
                <p:spPr>
                  <a:xfrm>
                    <a:off x="794047" y="2088457"/>
                    <a:ext cx="320391" cy="421467"/>
                  </a:xfrm>
                  <a:custGeom>
                    <a:avLst/>
                    <a:gdLst/>
                    <a:ahLst/>
                    <a:cxnLst/>
                    <a:rect l="l" t="t" r="r" b="b"/>
                    <a:pathLst>
                      <a:path w="18350" h="24139" extrusionOk="0">
                        <a:moveTo>
                          <a:pt x="86" y="0"/>
                        </a:moveTo>
                        <a:cubicBezTo>
                          <a:pt x="0" y="0"/>
                          <a:pt x="0" y="6031"/>
                          <a:pt x="43" y="10769"/>
                        </a:cubicBezTo>
                        <a:cubicBezTo>
                          <a:pt x="43" y="13525"/>
                          <a:pt x="129" y="15894"/>
                          <a:pt x="172" y="16325"/>
                        </a:cubicBezTo>
                        <a:cubicBezTo>
                          <a:pt x="345" y="17962"/>
                          <a:pt x="948" y="19685"/>
                          <a:pt x="2326" y="20632"/>
                        </a:cubicBezTo>
                        <a:cubicBezTo>
                          <a:pt x="2914" y="21050"/>
                          <a:pt x="3661" y="21275"/>
                          <a:pt x="4389" y="21275"/>
                        </a:cubicBezTo>
                        <a:cubicBezTo>
                          <a:pt x="5316" y="21275"/>
                          <a:pt x="6213" y="20911"/>
                          <a:pt x="6719" y="20116"/>
                        </a:cubicBezTo>
                        <a:cubicBezTo>
                          <a:pt x="6806" y="22054"/>
                          <a:pt x="8356" y="23949"/>
                          <a:pt x="10294" y="24121"/>
                        </a:cubicBezTo>
                        <a:cubicBezTo>
                          <a:pt x="10403" y="24133"/>
                          <a:pt x="10511" y="24139"/>
                          <a:pt x="10619" y="24139"/>
                        </a:cubicBezTo>
                        <a:cubicBezTo>
                          <a:pt x="12485" y="24139"/>
                          <a:pt x="14243" y="22422"/>
                          <a:pt x="13999" y="20589"/>
                        </a:cubicBezTo>
                        <a:cubicBezTo>
                          <a:pt x="15377" y="20331"/>
                          <a:pt x="16540" y="19469"/>
                          <a:pt x="17229" y="18263"/>
                        </a:cubicBezTo>
                        <a:cubicBezTo>
                          <a:pt x="18349" y="16153"/>
                          <a:pt x="17488" y="10984"/>
                          <a:pt x="15119" y="9864"/>
                        </a:cubicBezTo>
                        <a:cubicBezTo>
                          <a:pt x="14560" y="9585"/>
                          <a:pt x="13961" y="9450"/>
                          <a:pt x="13368" y="9450"/>
                        </a:cubicBezTo>
                        <a:cubicBezTo>
                          <a:pt x="12588" y="9450"/>
                          <a:pt x="11816" y="9682"/>
                          <a:pt x="11156" y="10123"/>
                        </a:cubicBezTo>
                        <a:cubicBezTo>
                          <a:pt x="10467" y="10553"/>
                          <a:pt x="9950" y="11199"/>
                          <a:pt x="9261" y="11587"/>
                        </a:cubicBezTo>
                        <a:cubicBezTo>
                          <a:pt x="8725" y="11909"/>
                          <a:pt x="8118" y="12055"/>
                          <a:pt x="7500" y="12055"/>
                        </a:cubicBezTo>
                        <a:cubicBezTo>
                          <a:pt x="6131" y="12055"/>
                          <a:pt x="4707" y="11336"/>
                          <a:pt x="3877" y="10209"/>
                        </a:cubicBezTo>
                        <a:cubicBezTo>
                          <a:pt x="2671" y="8615"/>
                          <a:pt x="3101" y="1982"/>
                          <a:pt x="3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15"/>
                  <p:cNvSpPr/>
                  <p:nvPr/>
                </p:nvSpPr>
                <p:spPr>
                  <a:xfrm>
                    <a:off x="939191" y="2117126"/>
                    <a:ext cx="75968" cy="41293"/>
                  </a:xfrm>
                  <a:custGeom>
                    <a:avLst/>
                    <a:gdLst/>
                    <a:ahLst/>
                    <a:cxnLst/>
                    <a:rect l="l" t="t" r="r" b="b"/>
                    <a:pathLst>
                      <a:path w="4351" h="2365" extrusionOk="0">
                        <a:moveTo>
                          <a:pt x="1149" y="0"/>
                        </a:moveTo>
                        <a:cubicBezTo>
                          <a:pt x="637" y="0"/>
                          <a:pt x="159" y="394"/>
                          <a:pt x="86" y="943"/>
                        </a:cubicBezTo>
                        <a:cubicBezTo>
                          <a:pt x="0" y="1546"/>
                          <a:pt x="517" y="2106"/>
                          <a:pt x="1120" y="2106"/>
                        </a:cubicBezTo>
                        <a:cubicBezTo>
                          <a:pt x="1895" y="2278"/>
                          <a:pt x="2628" y="2364"/>
                          <a:pt x="3403" y="2364"/>
                        </a:cubicBezTo>
                        <a:cubicBezTo>
                          <a:pt x="3791" y="2321"/>
                          <a:pt x="4135" y="2063"/>
                          <a:pt x="4264" y="1718"/>
                        </a:cubicBezTo>
                        <a:cubicBezTo>
                          <a:pt x="4350" y="1330"/>
                          <a:pt x="4221" y="900"/>
                          <a:pt x="3877" y="684"/>
                        </a:cubicBezTo>
                        <a:cubicBezTo>
                          <a:pt x="3058" y="383"/>
                          <a:pt x="2240" y="168"/>
                          <a:pt x="1422" y="38"/>
                        </a:cubicBezTo>
                        <a:cubicBezTo>
                          <a:pt x="1331" y="12"/>
                          <a:pt x="1240" y="0"/>
                          <a:pt x="1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15"/>
                  <p:cNvSpPr/>
                  <p:nvPr/>
                </p:nvSpPr>
                <p:spPr>
                  <a:xfrm>
                    <a:off x="966254" y="2180960"/>
                    <a:ext cx="22576" cy="24077"/>
                  </a:xfrm>
                  <a:custGeom>
                    <a:avLst/>
                    <a:gdLst/>
                    <a:ahLst/>
                    <a:cxnLst/>
                    <a:rect l="l" t="t" r="r" b="b"/>
                    <a:pathLst>
                      <a:path w="1293" h="1379" extrusionOk="0">
                        <a:moveTo>
                          <a:pt x="647" y="0"/>
                        </a:moveTo>
                        <a:cubicBezTo>
                          <a:pt x="302" y="44"/>
                          <a:pt x="1" y="302"/>
                          <a:pt x="1" y="647"/>
                        </a:cubicBezTo>
                        <a:lnTo>
                          <a:pt x="1" y="733"/>
                        </a:lnTo>
                        <a:cubicBezTo>
                          <a:pt x="1" y="1077"/>
                          <a:pt x="302" y="1379"/>
                          <a:pt x="647" y="1379"/>
                        </a:cubicBezTo>
                        <a:cubicBezTo>
                          <a:pt x="991" y="1379"/>
                          <a:pt x="1293" y="1077"/>
                          <a:pt x="1293" y="733"/>
                        </a:cubicBezTo>
                        <a:lnTo>
                          <a:pt x="1293" y="647"/>
                        </a:lnTo>
                        <a:cubicBezTo>
                          <a:pt x="1293" y="302"/>
                          <a:pt x="991"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15"/>
                  <p:cNvSpPr/>
                  <p:nvPr/>
                </p:nvSpPr>
                <p:spPr>
                  <a:xfrm>
                    <a:off x="892556" y="2249944"/>
                    <a:ext cx="212104" cy="90268"/>
                  </a:xfrm>
                  <a:custGeom>
                    <a:avLst/>
                    <a:gdLst/>
                    <a:ahLst/>
                    <a:cxnLst/>
                    <a:rect l="l" t="t" r="r" b="b"/>
                    <a:pathLst>
                      <a:path w="12148" h="5170" extrusionOk="0">
                        <a:moveTo>
                          <a:pt x="8234" y="0"/>
                        </a:moveTo>
                        <a:cubicBezTo>
                          <a:pt x="6549" y="0"/>
                          <a:pt x="5248" y="892"/>
                          <a:pt x="3834" y="1821"/>
                        </a:cubicBezTo>
                        <a:cubicBezTo>
                          <a:pt x="2936" y="2443"/>
                          <a:pt x="1844" y="3009"/>
                          <a:pt x="780" y="3009"/>
                        </a:cubicBezTo>
                        <a:cubicBezTo>
                          <a:pt x="517" y="3009"/>
                          <a:pt x="256" y="2975"/>
                          <a:pt x="1" y="2898"/>
                        </a:cubicBezTo>
                        <a:lnTo>
                          <a:pt x="1" y="2898"/>
                        </a:lnTo>
                        <a:cubicBezTo>
                          <a:pt x="604" y="4233"/>
                          <a:pt x="2154" y="4879"/>
                          <a:pt x="3619" y="5052"/>
                        </a:cubicBezTo>
                        <a:cubicBezTo>
                          <a:pt x="4203" y="5131"/>
                          <a:pt x="4788" y="5169"/>
                          <a:pt x="5370" y="5169"/>
                        </a:cubicBezTo>
                        <a:cubicBezTo>
                          <a:pt x="6376" y="5169"/>
                          <a:pt x="7375" y="5055"/>
                          <a:pt x="8357" y="4836"/>
                        </a:cubicBezTo>
                        <a:cubicBezTo>
                          <a:pt x="9218" y="4664"/>
                          <a:pt x="9994" y="4233"/>
                          <a:pt x="10597" y="3587"/>
                        </a:cubicBezTo>
                        <a:cubicBezTo>
                          <a:pt x="10726" y="3673"/>
                          <a:pt x="10898" y="3760"/>
                          <a:pt x="11070" y="3803"/>
                        </a:cubicBezTo>
                        <a:cubicBezTo>
                          <a:pt x="11205" y="3870"/>
                          <a:pt x="11331" y="3901"/>
                          <a:pt x="11446" y="3901"/>
                        </a:cubicBezTo>
                        <a:cubicBezTo>
                          <a:pt x="11847" y="3901"/>
                          <a:pt x="12114" y="3529"/>
                          <a:pt x="12147" y="3027"/>
                        </a:cubicBezTo>
                        <a:cubicBezTo>
                          <a:pt x="12104" y="1735"/>
                          <a:pt x="11286" y="658"/>
                          <a:pt x="10080" y="271"/>
                        </a:cubicBezTo>
                        <a:cubicBezTo>
                          <a:pt x="9606" y="98"/>
                          <a:pt x="9089" y="55"/>
                          <a:pt x="8572" y="12"/>
                        </a:cubicBezTo>
                        <a:cubicBezTo>
                          <a:pt x="8458" y="4"/>
                          <a:pt x="8345" y="0"/>
                          <a:pt x="8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15"/>
                  <p:cNvSpPr/>
                  <p:nvPr/>
                </p:nvSpPr>
                <p:spPr>
                  <a:xfrm>
                    <a:off x="627828" y="2711900"/>
                    <a:ext cx="916021" cy="450503"/>
                  </a:xfrm>
                  <a:custGeom>
                    <a:avLst/>
                    <a:gdLst/>
                    <a:ahLst/>
                    <a:cxnLst/>
                    <a:rect l="l" t="t" r="r" b="b"/>
                    <a:pathLst>
                      <a:path w="52464" h="25802" extrusionOk="0">
                        <a:moveTo>
                          <a:pt x="6849" y="1"/>
                        </a:moveTo>
                        <a:lnTo>
                          <a:pt x="1" y="11114"/>
                        </a:lnTo>
                        <a:lnTo>
                          <a:pt x="26491" y="25802"/>
                        </a:lnTo>
                        <a:lnTo>
                          <a:pt x="52464" y="12707"/>
                        </a:lnTo>
                        <a:lnTo>
                          <a:pt x="49578" y="7022"/>
                        </a:lnTo>
                        <a:lnTo>
                          <a:pt x="28601" y="16972"/>
                        </a:lnTo>
                        <a:lnTo>
                          <a:pt x="6849" y="1"/>
                        </a:lnTo>
                        <a:close/>
                      </a:path>
                    </a:pathLst>
                  </a:custGeom>
                  <a:solidFill>
                    <a:srgbClr val="D48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15"/>
                  <p:cNvSpPr/>
                  <p:nvPr/>
                </p:nvSpPr>
                <p:spPr>
                  <a:xfrm>
                    <a:off x="1446822" y="2857062"/>
                    <a:ext cx="45134" cy="103049"/>
                  </a:xfrm>
                  <a:custGeom>
                    <a:avLst/>
                    <a:gdLst/>
                    <a:ahLst/>
                    <a:cxnLst/>
                    <a:rect l="l" t="t" r="r" b="b"/>
                    <a:pathLst>
                      <a:path w="2585" h="5902" extrusionOk="0">
                        <a:moveTo>
                          <a:pt x="0" y="0"/>
                        </a:moveTo>
                        <a:lnTo>
                          <a:pt x="2585" y="5901"/>
                        </a:lnTo>
                      </a:path>
                    </a:pathLst>
                  </a:custGeom>
                  <a:solidFill>
                    <a:srgbClr val="E8B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15"/>
                  <p:cNvSpPr/>
                  <p:nvPr/>
                </p:nvSpPr>
                <p:spPr>
                  <a:xfrm>
                    <a:off x="542100" y="2466744"/>
                    <a:ext cx="467038" cy="772378"/>
                  </a:xfrm>
                  <a:custGeom>
                    <a:avLst/>
                    <a:gdLst/>
                    <a:ahLst/>
                    <a:cxnLst/>
                    <a:rect l="l" t="t" r="r" b="b"/>
                    <a:pathLst>
                      <a:path w="26749" h="44237" extrusionOk="0">
                        <a:moveTo>
                          <a:pt x="5945" y="0"/>
                        </a:moveTo>
                        <a:cubicBezTo>
                          <a:pt x="5600" y="775"/>
                          <a:pt x="5255" y="1594"/>
                          <a:pt x="4911" y="2455"/>
                        </a:cubicBezTo>
                        <a:cubicBezTo>
                          <a:pt x="2370" y="9002"/>
                          <a:pt x="819" y="15937"/>
                          <a:pt x="259" y="23001"/>
                        </a:cubicBezTo>
                        <a:cubicBezTo>
                          <a:pt x="87" y="25801"/>
                          <a:pt x="1" y="28687"/>
                          <a:pt x="1" y="31616"/>
                        </a:cubicBezTo>
                        <a:lnTo>
                          <a:pt x="1" y="36784"/>
                        </a:lnTo>
                        <a:cubicBezTo>
                          <a:pt x="1" y="37301"/>
                          <a:pt x="1" y="37861"/>
                          <a:pt x="44" y="38378"/>
                        </a:cubicBezTo>
                        <a:lnTo>
                          <a:pt x="44" y="39713"/>
                        </a:lnTo>
                        <a:cubicBezTo>
                          <a:pt x="44" y="40230"/>
                          <a:pt x="44" y="40790"/>
                          <a:pt x="87" y="41307"/>
                        </a:cubicBezTo>
                        <a:cubicBezTo>
                          <a:pt x="87" y="41738"/>
                          <a:pt x="87" y="42212"/>
                          <a:pt x="130" y="42642"/>
                        </a:cubicBezTo>
                        <a:cubicBezTo>
                          <a:pt x="130" y="43159"/>
                          <a:pt x="173" y="43719"/>
                          <a:pt x="173" y="44236"/>
                        </a:cubicBezTo>
                        <a:lnTo>
                          <a:pt x="26749" y="44236"/>
                        </a:lnTo>
                        <a:lnTo>
                          <a:pt x="26749" y="42642"/>
                        </a:lnTo>
                        <a:lnTo>
                          <a:pt x="26749" y="41307"/>
                        </a:lnTo>
                        <a:cubicBezTo>
                          <a:pt x="26749" y="40790"/>
                          <a:pt x="26749" y="40230"/>
                          <a:pt x="26706" y="39713"/>
                        </a:cubicBezTo>
                        <a:cubicBezTo>
                          <a:pt x="26706" y="39283"/>
                          <a:pt x="26706" y="38809"/>
                          <a:pt x="26706" y="38378"/>
                        </a:cubicBezTo>
                        <a:cubicBezTo>
                          <a:pt x="26706" y="37861"/>
                          <a:pt x="26620" y="37301"/>
                          <a:pt x="26620" y="36784"/>
                        </a:cubicBezTo>
                        <a:cubicBezTo>
                          <a:pt x="26361" y="32693"/>
                          <a:pt x="25586" y="28687"/>
                          <a:pt x="24294" y="24810"/>
                        </a:cubicBezTo>
                        <a:cubicBezTo>
                          <a:pt x="24078" y="24207"/>
                          <a:pt x="23863" y="23604"/>
                          <a:pt x="23648" y="22958"/>
                        </a:cubicBezTo>
                        <a:cubicBezTo>
                          <a:pt x="22915" y="21063"/>
                          <a:pt x="22054" y="19081"/>
                          <a:pt x="21020" y="16928"/>
                        </a:cubicBezTo>
                        <a:lnTo>
                          <a:pt x="20848" y="16583"/>
                        </a:lnTo>
                        <a:cubicBezTo>
                          <a:pt x="17445" y="9864"/>
                          <a:pt x="12276" y="4135"/>
                          <a:pt x="59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15"/>
                  <p:cNvSpPr/>
                  <p:nvPr/>
                </p:nvSpPr>
                <p:spPr>
                  <a:xfrm>
                    <a:off x="627828" y="2414853"/>
                    <a:ext cx="241437" cy="254951"/>
                  </a:xfrm>
                  <a:custGeom>
                    <a:avLst/>
                    <a:gdLst/>
                    <a:ahLst/>
                    <a:cxnLst/>
                    <a:rect l="l" t="t" r="r" b="b"/>
                    <a:pathLst>
                      <a:path w="13828" h="14602" extrusionOk="0">
                        <a:moveTo>
                          <a:pt x="949" y="0"/>
                        </a:moveTo>
                        <a:lnTo>
                          <a:pt x="1" y="5384"/>
                        </a:lnTo>
                        <a:lnTo>
                          <a:pt x="13009" y="14602"/>
                        </a:lnTo>
                        <a:lnTo>
                          <a:pt x="13827" y="8313"/>
                        </a:lnTo>
                        <a:lnTo>
                          <a:pt x="9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15"/>
                  <p:cNvSpPr/>
                  <p:nvPr/>
                </p:nvSpPr>
                <p:spPr>
                  <a:xfrm>
                    <a:off x="526316" y="2509609"/>
                    <a:ext cx="516676" cy="1150841"/>
                  </a:xfrm>
                  <a:custGeom>
                    <a:avLst/>
                    <a:gdLst/>
                    <a:ahLst/>
                    <a:cxnLst/>
                    <a:rect l="l" t="t" r="r" b="b"/>
                    <a:pathLst>
                      <a:path w="29592" h="65913" extrusionOk="0">
                        <a:moveTo>
                          <a:pt x="5815" y="0"/>
                        </a:moveTo>
                        <a:cubicBezTo>
                          <a:pt x="5600" y="259"/>
                          <a:pt x="5384" y="560"/>
                          <a:pt x="5169" y="862"/>
                        </a:cubicBezTo>
                        <a:cubicBezTo>
                          <a:pt x="4997" y="1163"/>
                          <a:pt x="4781" y="1551"/>
                          <a:pt x="4523" y="2025"/>
                        </a:cubicBezTo>
                        <a:cubicBezTo>
                          <a:pt x="3058" y="4695"/>
                          <a:pt x="775" y="10295"/>
                          <a:pt x="172" y="19685"/>
                        </a:cubicBezTo>
                        <a:cubicBezTo>
                          <a:pt x="0" y="22527"/>
                          <a:pt x="172" y="62284"/>
                          <a:pt x="172" y="62284"/>
                        </a:cubicBezTo>
                        <a:cubicBezTo>
                          <a:pt x="4292" y="64515"/>
                          <a:pt x="9725" y="65913"/>
                          <a:pt x="15073" y="65913"/>
                        </a:cubicBezTo>
                        <a:cubicBezTo>
                          <a:pt x="20462" y="65913"/>
                          <a:pt x="25765" y="64494"/>
                          <a:pt x="29548" y="61078"/>
                        </a:cubicBezTo>
                        <a:cubicBezTo>
                          <a:pt x="29591" y="59226"/>
                          <a:pt x="28471" y="44279"/>
                          <a:pt x="28428" y="42040"/>
                        </a:cubicBezTo>
                        <a:cubicBezTo>
                          <a:pt x="28428" y="40790"/>
                          <a:pt x="28385" y="39541"/>
                          <a:pt x="28299" y="38249"/>
                        </a:cubicBezTo>
                        <a:cubicBezTo>
                          <a:pt x="28213" y="36440"/>
                          <a:pt x="28084" y="34545"/>
                          <a:pt x="27868" y="32650"/>
                        </a:cubicBezTo>
                        <a:cubicBezTo>
                          <a:pt x="27739" y="31401"/>
                          <a:pt x="27567" y="30151"/>
                          <a:pt x="27351" y="28945"/>
                        </a:cubicBezTo>
                        <a:cubicBezTo>
                          <a:pt x="26576" y="24164"/>
                          <a:pt x="25284" y="19685"/>
                          <a:pt x="23216" y="16239"/>
                        </a:cubicBezTo>
                        <a:cubicBezTo>
                          <a:pt x="23044" y="15980"/>
                          <a:pt x="22872" y="15722"/>
                          <a:pt x="22699" y="15420"/>
                        </a:cubicBezTo>
                        <a:cubicBezTo>
                          <a:pt x="22398" y="14990"/>
                          <a:pt x="22053" y="14559"/>
                          <a:pt x="21752" y="14171"/>
                        </a:cubicBezTo>
                        <a:cubicBezTo>
                          <a:pt x="21253" y="14335"/>
                          <a:pt x="20748" y="14411"/>
                          <a:pt x="20240" y="14411"/>
                        </a:cubicBezTo>
                        <a:cubicBezTo>
                          <a:pt x="13264" y="14411"/>
                          <a:pt x="5815" y="0"/>
                          <a:pt x="58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5"/>
                  <p:cNvSpPr/>
                  <p:nvPr/>
                </p:nvSpPr>
                <p:spPr>
                  <a:xfrm>
                    <a:off x="1558129" y="2825459"/>
                    <a:ext cx="124106" cy="105773"/>
                  </a:xfrm>
                  <a:custGeom>
                    <a:avLst/>
                    <a:gdLst/>
                    <a:ahLst/>
                    <a:cxnLst/>
                    <a:rect l="l" t="t" r="r" b="b"/>
                    <a:pathLst>
                      <a:path w="7108" h="6058" extrusionOk="0">
                        <a:moveTo>
                          <a:pt x="4049" y="1"/>
                        </a:moveTo>
                        <a:cubicBezTo>
                          <a:pt x="1378" y="1"/>
                          <a:pt x="0" y="3231"/>
                          <a:pt x="1938" y="5170"/>
                        </a:cubicBezTo>
                        <a:cubicBezTo>
                          <a:pt x="2551" y="5782"/>
                          <a:pt x="3308" y="6058"/>
                          <a:pt x="4052" y="6058"/>
                        </a:cubicBezTo>
                        <a:cubicBezTo>
                          <a:pt x="5608" y="6058"/>
                          <a:pt x="7107" y="4852"/>
                          <a:pt x="7107" y="3016"/>
                        </a:cubicBezTo>
                        <a:cubicBezTo>
                          <a:pt x="7107" y="1336"/>
                          <a:pt x="5729" y="1"/>
                          <a:pt x="4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15"/>
                  <p:cNvSpPr/>
                  <p:nvPr/>
                </p:nvSpPr>
                <p:spPr>
                  <a:xfrm>
                    <a:off x="1592176" y="2850252"/>
                    <a:ext cx="65213" cy="55348"/>
                  </a:xfrm>
                  <a:custGeom>
                    <a:avLst/>
                    <a:gdLst/>
                    <a:ahLst/>
                    <a:cxnLst/>
                    <a:rect l="l" t="t" r="r" b="b"/>
                    <a:pathLst>
                      <a:path w="3735" h="3170" extrusionOk="0">
                        <a:moveTo>
                          <a:pt x="2175" y="1"/>
                        </a:moveTo>
                        <a:cubicBezTo>
                          <a:pt x="2150" y="1"/>
                          <a:pt x="2124" y="1"/>
                          <a:pt x="2099" y="2"/>
                        </a:cubicBezTo>
                        <a:cubicBezTo>
                          <a:pt x="2082" y="2"/>
                          <a:pt x="2065" y="2"/>
                          <a:pt x="2048" y="2"/>
                        </a:cubicBezTo>
                        <a:cubicBezTo>
                          <a:pt x="703" y="2"/>
                          <a:pt x="1" y="1694"/>
                          <a:pt x="979" y="2673"/>
                        </a:cubicBezTo>
                        <a:cubicBezTo>
                          <a:pt x="1308" y="3016"/>
                          <a:pt x="1717" y="3169"/>
                          <a:pt x="2117" y="3169"/>
                        </a:cubicBezTo>
                        <a:cubicBezTo>
                          <a:pt x="2923" y="3169"/>
                          <a:pt x="3693" y="2546"/>
                          <a:pt x="3693" y="1596"/>
                        </a:cubicBezTo>
                        <a:cubicBezTo>
                          <a:pt x="3735" y="717"/>
                          <a:pt x="3044" y="1"/>
                          <a:pt x="21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15"/>
                  <p:cNvSpPr/>
                  <p:nvPr/>
                </p:nvSpPr>
                <p:spPr>
                  <a:xfrm>
                    <a:off x="560153" y="2765257"/>
                    <a:ext cx="227888" cy="255003"/>
                  </a:xfrm>
                  <a:custGeom>
                    <a:avLst/>
                    <a:gdLst/>
                    <a:ahLst/>
                    <a:cxnLst/>
                    <a:rect l="l" t="t" r="r" b="b"/>
                    <a:pathLst>
                      <a:path w="13052" h="14605" extrusionOk="0">
                        <a:moveTo>
                          <a:pt x="6384" y="0"/>
                        </a:moveTo>
                        <a:cubicBezTo>
                          <a:pt x="4943" y="0"/>
                          <a:pt x="3529" y="458"/>
                          <a:pt x="2499" y="1468"/>
                        </a:cubicBezTo>
                        <a:cubicBezTo>
                          <a:pt x="474" y="3449"/>
                          <a:pt x="0" y="7067"/>
                          <a:pt x="862" y="9651"/>
                        </a:cubicBezTo>
                        <a:cubicBezTo>
                          <a:pt x="1551" y="11719"/>
                          <a:pt x="3102" y="13356"/>
                          <a:pt x="5083" y="14217"/>
                        </a:cubicBezTo>
                        <a:cubicBezTo>
                          <a:pt x="5729" y="14476"/>
                          <a:pt x="6461" y="14605"/>
                          <a:pt x="7194" y="14605"/>
                        </a:cubicBezTo>
                        <a:cubicBezTo>
                          <a:pt x="9950" y="14519"/>
                          <a:pt x="11975" y="11762"/>
                          <a:pt x="12621" y="9350"/>
                        </a:cubicBezTo>
                        <a:cubicBezTo>
                          <a:pt x="12879" y="8575"/>
                          <a:pt x="13008" y="7713"/>
                          <a:pt x="13051" y="6895"/>
                        </a:cubicBezTo>
                        <a:cubicBezTo>
                          <a:pt x="13051" y="6723"/>
                          <a:pt x="13051" y="6550"/>
                          <a:pt x="13051" y="6378"/>
                        </a:cubicBezTo>
                        <a:cubicBezTo>
                          <a:pt x="12965" y="4483"/>
                          <a:pt x="12147" y="2760"/>
                          <a:pt x="10725" y="1511"/>
                        </a:cubicBezTo>
                        <a:cubicBezTo>
                          <a:pt x="9557" y="545"/>
                          <a:pt x="7955" y="0"/>
                          <a:pt x="6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15"/>
                  <p:cNvSpPr/>
                  <p:nvPr/>
                </p:nvSpPr>
                <p:spPr>
                  <a:xfrm rot="-433301">
                    <a:off x="1491124" y="2883375"/>
                    <a:ext cx="125615" cy="113584"/>
                  </a:xfrm>
                  <a:custGeom>
                    <a:avLst/>
                    <a:gdLst/>
                    <a:ahLst/>
                    <a:cxnLst/>
                    <a:rect l="l" t="t" r="r" b="b"/>
                    <a:pathLst>
                      <a:path w="7194" h="6505" extrusionOk="0">
                        <a:moveTo>
                          <a:pt x="3360" y="1"/>
                        </a:moveTo>
                        <a:lnTo>
                          <a:pt x="3360" y="1"/>
                        </a:lnTo>
                        <a:cubicBezTo>
                          <a:pt x="2542" y="561"/>
                          <a:pt x="862" y="1939"/>
                          <a:pt x="1" y="2456"/>
                        </a:cubicBezTo>
                        <a:cubicBezTo>
                          <a:pt x="173" y="3834"/>
                          <a:pt x="475" y="5169"/>
                          <a:pt x="862" y="6505"/>
                        </a:cubicBezTo>
                        <a:cubicBezTo>
                          <a:pt x="2370" y="6332"/>
                          <a:pt x="3877" y="6160"/>
                          <a:pt x="5385" y="5902"/>
                        </a:cubicBezTo>
                        <a:cubicBezTo>
                          <a:pt x="5988" y="5772"/>
                          <a:pt x="6806" y="5643"/>
                          <a:pt x="7065" y="5126"/>
                        </a:cubicBezTo>
                        <a:cubicBezTo>
                          <a:pt x="7022" y="4825"/>
                          <a:pt x="6935" y="4609"/>
                          <a:pt x="6720" y="4609"/>
                        </a:cubicBezTo>
                        <a:cubicBezTo>
                          <a:pt x="7194" y="4265"/>
                          <a:pt x="7108" y="3533"/>
                          <a:pt x="6548" y="3317"/>
                        </a:cubicBezTo>
                        <a:cubicBezTo>
                          <a:pt x="6720" y="3102"/>
                          <a:pt x="6806" y="2800"/>
                          <a:pt x="6720" y="2499"/>
                        </a:cubicBezTo>
                        <a:cubicBezTo>
                          <a:pt x="6645" y="2349"/>
                          <a:pt x="6473" y="2232"/>
                          <a:pt x="6316" y="2232"/>
                        </a:cubicBezTo>
                        <a:cubicBezTo>
                          <a:pt x="6292" y="2232"/>
                          <a:pt x="6269" y="2235"/>
                          <a:pt x="6246" y="2240"/>
                        </a:cubicBezTo>
                        <a:cubicBezTo>
                          <a:pt x="6548" y="1939"/>
                          <a:pt x="6246" y="1379"/>
                          <a:pt x="5859" y="1250"/>
                        </a:cubicBezTo>
                        <a:cubicBezTo>
                          <a:pt x="5820" y="1238"/>
                          <a:pt x="5768" y="1233"/>
                          <a:pt x="5706" y="1233"/>
                        </a:cubicBezTo>
                        <a:cubicBezTo>
                          <a:pt x="5076" y="1233"/>
                          <a:pt x="3365" y="1778"/>
                          <a:pt x="2973" y="1896"/>
                        </a:cubicBezTo>
                        <a:lnTo>
                          <a:pt x="3360" y="1"/>
                        </a:lnTo>
                        <a:close/>
                      </a:path>
                    </a:pathLst>
                  </a:custGeom>
                  <a:solidFill>
                    <a:srgbClr val="AE6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15"/>
                  <p:cNvSpPr/>
                  <p:nvPr/>
                </p:nvSpPr>
                <p:spPr>
                  <a:xfrm>
                    <a:off x="627828" y="2792372"/>
                    <a:ext cx="916021" cy="450503"/>
                  </a:xfrm>
                  <a:custGeom>
                    <a:avLst/>
                    <a:gdLst/>
                    <a:ahLst/>
                    <a:cxnLst/>
                    <a:rect l="l" t="t" r="r" b="b"/>
                    <a:pathLst>
                      <a:path w="52464" h="25802" extrusionOk="0">
                        <a:moveTo>
                          <a:pt x="6849" y="1"/>
                        </a:moveTo>
                        <a:lnTo>
                          <a:pt x="1" y="11114"/>
                        </a:lnTo>
                        <a:lnTo>
                          <a:pt x="26491" y="25801"/>
                        </a:lnTo>
                        <a:lnTo>
                          <a:pt x="52464" y="12664"/>
                        </a:lnTo>
                        <a:lnTo>
                          <a:pt x="49578" y="7022"/>
                        </a:lnTo>
                        <a:lnTo>
                          <a:pt x="28601" y="16972"/>
                        </a:lnTo>
                        <a:lnTo>
                          <a:pt x="68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9" name="Google Shape;79;p15"/>
                  <p:cNvGrpSpPr/>
                  <p:nvPr/>
                </p:nvGrpSpPr>
                <p:grpSpPr>
                  <a:xfrm>
                    <a:off x="458617" y="3876817"/>
                    <a:ext cx="886715" cy="800983"/>
                    <a:chOff x="457175" y="3880575"/>
                    <a:chExt cx="887958" cy="802106"/>
                  </a:xfrm>
                </p:grpSpPr>
                <p:sp>
                  <p:nvSpPr>
                    <p:cNvPr id="80" name="Google Shape;80;p15"/>
                    <p:cNvSpPr/>
                    <p:nvPr/>
                  </p:nvSpPr>
                  <p:spPr>
                    <a:xfrm>
                      <a:off x="457175" y="4217051"/>
                      <a:ext cx="90397" cy="465630"/>
                    </a:xfrm>
                    <a:custGeom>
                      <a:avLst/>
                      <a:gdLst/>
                      <a:ahLst/>
                      <a:cxnLst/>
                      <a:rect l="l" t="t" r="r" b="b"/>
                      <a:pathLst>
                        <a:path w="5170" h="25500" extrusionOk="0">
                          <a:moveTo>
                            <a:pt x="0" y="1"/>
                          </a:moveTo>
                          <a:lnTo>
                            <a:pt x="0" y="25500"/>
                          </a:lnTo>
                          <a:lnTo>
                            <a:pt x="5169" y="25500"/>
                          </a:lnTo>
                          <a:lnTo>
                            <a:pt x="51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15"/>
                    <p:cNvSpPr/>
                    <p:nvPr/>
                  </p:nvSpPr>
                  <p:spPr>
                    <a:xfrm>
                      <a:off x="1255458" y="4217051"/>
                      <a:ext cx="89646" cy="465630"/>
                    </a:xfrm>
                    <a:custGeom>
                      <a:avLst/>
                      <a:gdLst/>
                      <a:ahLst/>
                      <a:cxnLst/>
                      <a:rect l="l" t="t" r="r" b="b"/>
                      <a:pathLst>
                        <a:path w="5127" h="25500" extrusionOk="0">
                          <a:moveTo>
                            <a:pt x="1" y="1"/>
                          </a:moveTo>
                          <a:lnTo>
                            <a:pt x="1" y="25500"/>
                          </a:lnTo>
                          <a:lnTo>
                            <a:pt x="5126" y="25500"/>
                          </a:lnTo>
                          <a:lnTo>
                            <a:pt x="51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15"/>
                    <p:cNvSpPr/>
                    <p:nvPr/>
                  </p:nvSpPr>
                  <p:spPr>
                    <a:xfrm>
                      <a:off x="457175" y="3880575"/>
                      <a:ext cx="887958" cy="266624"/>
                    </a:xfrm>
                    <a:custGeom>
                      <a:avLst/>
                      <a:gdLst/>
                      <a:ahLst/>
                      <a:cxnLst/>
                      <a:rect l="l" t="t" r="r" b="b"/>
                      <a:pathLst>
                        <a:path w="50784" h="15119" extrusionOk="0">
                          <a:moveTo>
                            <a:pt x="8701" y="0"/>
                          </a:moveTo>
                          <a:cubicBezTo>
                            <a:pt x="3877" y="0"/>
                            <a:pt x="0" y="3877"/>
                            <a:pt x="0" y="8658"/>
                          </a:cubicBezTo>
                          <a:lnTo>
                            <a:pt x="0" y="15119"/>
                          </a:lnTo>
                          <a:lnTo>
                            <a:pt x="50783" y="15119"/>
                          </a:lnTo>
                          <a:lnTo>
                            <a:pt x="50783" y="8658"/>
                          </a:lnTo>
                          <a:cubicBezTo>
                            <a:pt x="50783" y="3877"/>
                            <a:pt x="46907" y="0"/>
                            <a:pt x="421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15"/>
                    <p:cNvSpPr/>
                    <p:nvPr/>
                  </p:nvSpPr>
                  <p:spPr>
                    <a:xfrm>
                      <a:off x="457927" y="4145399"/>
                      <a:ext cx="887206" cy="88898"/>
                    </a:xfrm>
                    <a:custGeom>
                      <a:avLst/>
                      <a:gdLst/>
                      <a:ahLst/>
                      <a:cxnLst/>
                      <a:rect l="l" t="t" r="r" b="b"/>
                      <a:pathLst>
                        <a:path w="50741" h="5041" extrusionOk="0">
                          <a:moveTo>
                            <a:pt x="1" y="1"/>
                          </a:moveTo>
                          <a:lnTo>
                            <a:pt x="1" y="5041"/>
                          </a:lnTo>
                          <a:lnTo>
                            <a:pt x="50740" y="5041"/>
                          </a:lnTo>
                          <a:lnTo>
                            <a:pt x="507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cxnSp>
            <p:nvCxnSpPr>
              <p:cNvPr id="84" name="Google Shape;84;p15"/>
              <p:cNvCxnSpPr/>
              <p:nvPr/>
            </p:nvCxnSpPr>
            <p:spPr>
              <a:xfrm>
                <a:off x="-272625" y="4678450"/>
                <a:ext cx="2363700" cy="0"/>
              </a:xfrm>
              <a:prstGeom prst="straightConnector1">
                <a:avLst/>
              </a:prstGeom>
              <a:noFill/>
              <a:ln w="19050" cap="flat" cmpd="sng">
                <a:solidFill>
                  <a:schemeClr val="dk1"/>
                </a:solidFill>
                <a:prstDash val="solid"/>
                <a:round/>
                <a:headEnd type="none" w="med" len="med"/>
                <a:tailEnd type="none" w="med" len="med"/>
              </a:ln>
            </p:spPr>
          </p:cxnSp>
        </p:grpSp>
        <p:sp>
          <p:nvSpPr>
            <p:cNvPr id="85" name="Google Shape;85;p15"/>
            <p:cNvSpPr/>
            <p:nvPr/>
          </p:nvSpPr>
          <p:spPr>
            <a:xfrm>
              <a:off x="3350116" y="2364846"/>
              <a:ext cx="168300" cy="168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15"/>
            <p:cNvSpPr/>
            <p:nvPr/>
          </p:nvSpPr>
          <p:spPr>
            <a:xfrm>
              <a:off x="3350116" y="2824458"/>
              <a:ext cx="168300" cy="16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15"/>
            <p:cNvSpPr/>
            <p:nvPr/>
          </p:nvSpPr>
          <p:spPr>
            <a:xfrm>
              <a:off x="3350116" y="3284071"/>
              <a:ext cx="168300" cy="168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15"/>
            <p:cNvSpPr/>
            <p:nvPr/>
          </p:nvSpPr>
          <p:spPr>
            <a:xfrm>
              <a:off x="3350116" y="3743683"/>
              <a:ext cx="168300" cy="16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15"/>
            <p:cNvSpPr/>
            <p:nvPr/>
          </p:nvSpPr>
          <p:spPr>
            <a:xfrm>
              <a:off x="3350116" y="4203296"/>
              <a:ext cx="168300" cy="168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aphicFrame>
        <p:nvGraphicFramePr>
          <p:cNvPr id="2" name="Table 1">
            <a:extLst>
              <a:ext uri="{FF2B5EF4-FFF2-40B4-BE49-F238E27FC236}">
                <a16:creationId xmlns:a16="http://schemas.microsoft.com/office/drawing/2014/main" id="{131AE0DF-757F-421F-97DC-B6AB1B9DE077}"/>
              </a:ext>
            </a:extLst>
          </p:cNvPr>
          <p:cNvGraphicFramePr>
            <a:graphicFrameLocks noGrp="1"/>
          </p:cNvGraphicFramePr>
          <p:nvPr>
            <p:extLst>
              <p:ext uri="{D42A27DB-BD31-4B8C-83A1-F6EECF244321}">
                <p14:modId xmlns:p14="http://schemas.microsoft.com/office/powerpoint/2010/main" val="336453972"/>
              </p:ext>
            </p:extLst>
          </p:nvPr>
        </p:nvGraphicFramePr>
        <p:xfrm>
          <a:off x="3487332" y="1360164"/>
          <a:ext cx="5085745" cy="3128799"/>
        </p:xfrm>
        <a:graphic>
          <a:graphicData uri="http://schemas.openxmlformats.org/drawingml/2006/table">
            <a:tbl>
              <a:tblPr/>
              <a:tblGrid>
                <a:gridCol w="2618262">
                  <a:extLst>
                    <a:ext uri="{9D8B030D-6E8A-4147-A177-3AD203B41FA5}">
                      <a16:colId xmlns:a16="http://schemas.microsoft.com/office/drawing/2014/main" val="3893545464"/>
                    </a:ext>
                  </a:extLst>
                </a:gridCol>
                <a:gridCol w="2467483">
                  <a:extLst>
                    <a:ext uri="{9D8B030D-6E8A-4147-A177-3AD203B41FA5}">
                      <a16:colId xmlns:a16="http://schemas.microsoft.com/office/drawing/2014/main" val="2166534077"/>
                    </a:ext>
                  </a:extLst>
                </a:gridCol>
              </a:tblGrid>
              <a:tr h="482969">
                <a:tc>
                  <a:txBody>
                    <a:bodyPr/>
                    <a:lstStyle/>
                    <a:p>
                      <a:pPr algn="l"/>
                      <a:r>
                        <a:rPr lang="en-IN" sz="1400" b="0" dirty="0">
                          <a:solidFill>
                            <a:schemeClr val="accent3"/>
                          </a:solidFill>
                          <a:effectLst/>
                        </a:rPr>
                        <a:t>Operator</a:t>
                      </a:r>
                    </a:p>
                  </a:txBody>
                  <a:tcPr marL="182880" marR="182880" marT="91440" marB="91440" anchor="ctr">
                    <a:lnL>
                      <a:noFill/>
                    </a:lnL>
                    <a:lnR>
                      <a:noFill/>
                    </a:lnR>
                    <a:lnT>
                      <a:noFill/>
                    </a:lnT>
                    <a:lnB>
                      <a:noFill/>
                    </a:lnB>
                    <a:solidFill>
                      <a:srgbClr val="161819"/>
                    </a:solidFill>
                  </a:tcPr>
                </a:tc>
                <a:tc>
                  <a:txBody>
                    <a:bodyPr/>
                    <a:lstStyle/>
                    <a:p>
                      <a:pPr algn="l"/>
                      <a:r>
                        <a:rPr lang="en-IN" sz="1400" b="0" dirty="0">
                          <a:solidFill>
                            <a:schemeClr val="accent3"/>
                          </a:solidFill>
                          <a:effectLst/>
                        </a:rPr>
                        <a:t>Meaning of Operator</a:t>
                      </a:r>
                    </a:p>
                  </a:txBody>
                  <a:tcPr marL="182880" marR="182880" marT="91440" marB="91440" anchor="ctr">
                    <a:lnL>
                      <a:noFill/>
                    </a:lnL>
                    <a:lnR>
                      <a:noFill/>
                    </a:lnR>
                    <a:lnT>
                      <a:noFill/>
                    </a:lnT>
                    <a:lnB>
                      <a:noFill/>
                    </a:lnB>
                    <a:solidFill>
                      <a:srgbClr val="161819"/>
                    </a:solidFill>
                  </a:tcPr>
                </a:tc>
                <a:extLst>
                  <a:ext uri="{0D108BD9-81ED-4DB2-BD59-A6C34878D82A}">
                    <a16:rowId xmlns:a16="http://schemas.microsoft.com/office/drawing/2014/main" val="2227548491"/>
                  </a:ext>
                </a:extLst>
              </a:tr>
              <a:tr h="482969">
                <a:tc>
                  <a:txBody>
                    <a:bodyPr/>
                    <a:lstStyle/>
                    <a:p>
                      <a:r>
                        <a:rPr lang="en-IN" sz="1400" dirty="0">
                          <a:solidFill>
                            <a:schemeClr val="accent3"/>
                          </a:solidFill>
                          <a:effectLst/>
                        </a:rPr>
                        <a:t>+</a:t>
                      </a:r>
                    </a:p>
                  </a:txBody>
                  <a:tcPr marL="182880" marR="182880" marT="91440" marB="91440" anchor="ctr">
                    <a:lnL>
                      <a:noFill/>
                    </a:lnL>
                    <a:lnR>
                      <a:noFill/>
                    </a:lnR>
                    <a:lnT>
                      <a:noFill/>
                    </a:lnT>
                    <a:lnB>
                      <a:noFill/>
                    </a:lnB>
                    <a:solidFill>
                      <a:srgbClr val="161819"/>
                    </a:solidFill>
                  </a:tcPr>
                </a:tc>
                <a:tc>
                  <a:txBody>
                    <a:bodyPr/>
                    <a:lstStyle/>
                    <a:p>
                      <a:r>
                        <a:rPr lang="en-IN" sz="1400" dirty="0">
                          <a:solidFill>
                            <a:schemeClr val="accent3"/>
                          </a:solidFill>
                          <a:effectLst/>
                        </a:rPr>
                        <a:t>addition or unary plus</a:t>
                      </a:r>
                    </a:p>
                  </a:txBody>
                  <a:tcPr marL="182880" marR="182880" marT="91440" marB="91440" anchor="ctr">
                    <a:lnL>
                      <a:noFill/>
                    </a:lnL>
                    <a:lnR>
                      <a:noFill/>
                    </a:lnR>
                    <a:lnT>
                      <a:noFill/>
                    </a:lnT>
                    <a:lnB>
                      <a:noFill/>
                    </a:lnB>
                    <a:solidFill>
                      <a:srgbClr val="161819"/>
                    </a:solidFill>
                  </a:tcPr>
                </a:tc>
                <a:extLst>
                  <a:ext uri="{0D108BD9-81ED-4DB2-BD59-A6C34878D82A}">
                    <a16:rowId xmlns:a16="http://schemas.microsoft.com/office/drawing/2014/main" val="4050788904"/>
                  </a:ext>
                </a:extLst>
              </a:tr>
              <a:tr h="482969">
                <a:tc>
                  <a:txBody>
                    <a:bodyPr/>
                    <a:lstStyle/>
                    <a:p>
                      <a:r>
                        <a:rPr lang="en-IN" sz="1400" dirty="0">
                          <a:solidFill>
                            <a:schemeClr val="accent3"/>
                          </a:solidFill>
                          <a:effectLst/>
                        </a:rPr>
                        <a:t>-</a:t>
                      </a:r>
                    </a:p>
                  </a:txBody>
                  <a:tcPr marL="182880" marR="182880" marT="91440" marB="91440" anchor="ctr">
                    <a:lnL>
                      <a:noFill/>
                    </a:lnL>
                    <a:lnR>
                      <a:noFill/>
                    </a:lnR>
                    <a:lnT>
                      <a:noFill/>
                    </a:lnT>
                    <a:lnB>
                      <a:noFill/>
                    </a:lnB>
                    <a:solidFill>
                      <a:srgbClr val="161819"/>
                    </a:solidFill>
                  </a:tcPr>
                </a:tc>
                <a:tc>
                  <a:txBody>
                    <a:bodyPr/>
                    <a:lstStyle/>
                    <a:p>
                      <a:r>
                        <a:rPr lang="en-IN" sz="1400" dirty="0">
                          <a:solidFill>
                            <a:schemeClr val="accent3"/>
                          </a:solidFill>
                          <a:effectLst/>
                        </a:rPr>
                        <a:t>subtraction or unary minus</a:t>
                      </a:r>
                    </a:p>
                  </a:txBody>
                  <a:tcPr marL="182880" marR="182880" marT="91440" marB="91440" anchor="ctr">
                    <a:lnL>
                      <a:noFill/>
                    </a:lnL>
                    <a:lnR>
                      <a:noFill/>
                    </a:lnR>
                    <a:lnT>
                      <a:noFill/>
                    </a:lnT>
                    <a:lnB>
                      <a:noFill/>
                    </a:lnB>
                    <a:solidFill>
                      <a:srgbClr val="161819"/>
                    </a:solidFill>
                  </a:tcPr>
                </a:tc>
                <a:extLst>
                  <a:ext uri="{0D108BD9-81ED-4DB2-BD59-A6C34878D82A}">
                    <a16:rowId xmlns:a16="http://schemas.microsoft.com/office/drawing/2014/main" val="1899442758"/>
                  </a:ext>
                </a:extLst>
              </a:tr>
              <a:tr h="482969">
                <a:tc>
                  <a:txBody>
                    <a:bodyPr/>
                    <a:lstStyle/>
                    <a:p>
                      <a:r>
                        <a:rPr lang="en-IN" sz="1400" dirty="0">
                          <a:solidFill>
                            <a:schemeClr val="accent3"/>
                          </a:solidFill>
                          <a:effectLst/>
                        </a:rPr>
                        <a:t>*</a:t>
                      </a:r>
                    </a:p>
                  </a:txBody>
                  <a:tcPr marL="182880" marR="182880" marT="91440" marB="91440" anchor="ctr">
                    <a:lnL>
                      <a:noFill/>
                    </a:lnL>
                    <a:lnR>
                      <a:noFill/>
                    </a:lnR>
                    <a:lnT>
                      <a:noFill/>
                    </a:lnT>
                    <a:lnB>
                      <a:noFill/>
                    </a:lnB>
                    <a:solidFill>
                      <a:srgbClr val="161819"/>
                    </a:solidFill>
                  </a:tcPr>
                </a:tc>
                <a:tc>
                  <a:txBody>
                    <a:bodyPr/>
                    <a:lstStyle/>
                    <a:p>
                      <a:r>
                        <a:rPr lang="en-IN" sz="1400" dirty="0">
                          <a:solidFill>
                            <a:schemeClr val="accent3"/>
                          </a:solidFill>
                          <a:effectLst/>
                        </a:rPr>
                        <a:t>multiplication</a:t>
                      </a:r>
                    </a:p>
                  </a:txBody>
                  <a:tcPr marL="182880" marR="182880" marT="91440" marB="91440" anchor="ctr">
                    <a:lnL>
                      <a:noFill/>
                    </a:lnL>
                    <a:lnR>
                      <a:noFill/>
                    </a:lnR>
                    <a:lnT>
                      <a:noFill/>
                    </a:lnT>
                    <a:lnB>
                      <a:noFill/>
                    </a:lnB>
                    <a:solidFill>
                      <a:srgbClr val="161819"/>
                    </a:solidFill>
                  </a:tcPr>
                </a:tc>
                <a:extLst>
                  <a:ext uri="{0D108BD9-81ED-4DB2-BD59-A6C34878D82A}">
                    <a16:rowId xmlns:a16="http://schemas.microsoft.com/office/drawing/2014/main" val="1173912773"/>
                  </a:ext>
                </a:extLst>
              </a:tr>
              <a:tr h="482969">
                <a:tc>
                  <a:txBody>
                    <a:bodyPr/>
                    <a:lstStyle/>
                    <a:p>
                      <a:r>
                        <a:rPr lang="en-IN" sz="1400" dirty="0">
                          <a:solidFill>
                            <a:schemeClr val="accent3"/>
                          </a:solidFill>
                          <a:effectLst/>
                        </a:rPr>
                        <a:t>/</a:t>
                      </a:r>
                    </a:p>
                  </a:txBody>
                  <a:tcPr marL="182880" marR="182880" marT="91440" marB="91440" anchor="ctr">
                    <a:lnL>
                      <a:noFill/>
                    </a:lnL>
                    <a:lnR>
                      <a:noFill/>
                    </a:lnR>
                    <a:lnT>
                      <a:noFill/>
                    </a:lnT>
                    <a:lnB>
                      <a:noFill/>
                    </a:lnB>
                    <a:solidFill>
                      <a:srgbClr val="161819"/>
                    </a:solidFill>
                  </a:tcPr>
                </a:tc>
                <a:tc>
                  <a:txBody>
                    <a:bodyPr/>
                    <a:lstStyle/>
                    <a:p>
                      <a:r>
                        <a:rPr lang="en-IN" sz="1400" dirty="0">
                          <a:solidFill>
                            <a:schemeClr val="accent3"/>
                          </a:solidFill>
                          <a:effectLst/>
                        </a:rPr>
                        <a:t>division</a:t>
                      </a:r>
                    </a:p>
                  </a:txBody>
                  <a:tcPr marL="182880" marR="182880" marT="91440" marB="91440" anchor="ctr">
                    <a:lnL>
                      <a:noFill/>
                    </a:lnL>
                    <a:lnR>
                      <a:noFill/>
                    </a:lnR>
                    <a:lnT>
                      <a:noFill/>
                    </a:lnT>
                    <a:lnB>
                      <a:noFill/>
                    </a:lnB>
                    <a:solidFill>
                      <a:srgbClr val="161819"/>
                    </a:solidFill>
                  </a:tcPr>
                </a:tc>
                <a:extLst>
                  <a:ext uri="{0D108BD9-81ED-4DB2-BD59-A6C34878D82A}">
                    <a16:rowId xmlns:a16="http://schemas.microsoft.com/office/drawing/2014/main" val="3384939955"/>
                  </a:ext>
                </a:extLst>
              </a:tr>
              <a:tr h="713954">
                <a:tc>
                  <a:txBody>
                    <a:bodyPr/>
                    <a:lstStyle/>
                    <a:p>
                      <a:r>
                        <a:rPr lang="en-IN" sz="1400" dirty="0">
                          <a:solidFill>
                            <a:schemeClr val="accent3"/>
                          </a:solidFill>
                          <a:effectLst/>
                        </a:rPr>
                        <a:t>%</a:t>
                      </a:r>
                    </a:p>
                  </a:txBody>
                  <a:tcPr marL="182880" marR="182880" marT="91440" marB="91440" anchor="ctr">
                    <a:lnL>
                      <a:noFill/>
                    </a:lnL>
                    <a:lnR>
                      <a:noFill/>
                    </a:lnR>
                    <a:lnT>
                      <a:noFill/>
                    </a:lnT>
                    <a:lnB>
                      <a:noFill/>
                    </a:lnB>
                    <a:solidFill>
                      <a:srgbClr val="161819"/>
                    </a:solidFill>
                  </a:tcPr>
                </a:tc>
                <a:tc>
                  <a:txBody>
                    <a:bodyPr/>
                    <a:lstStyle/>
                    <a:p>
                      <a:r>
                        <a:rPr lang="en-IN" sz="1400" dirty="0">
                          <a:solidFill>
                            <a:schemeClr val="accent3"/>
                          </a:solidFill>
                          <a:effectLst/>
                        </a:rPr>
                        <a:t>remainder after division (modulo division)</a:t>
                      </a:r>
                    </a:p>
                  </a:txBody>
                  <a:tcPr marL="182880" marR="182880" marT="91440" marB="91440" anchor="ctr">
                    <a:lnL>
                      <a:noFill/>
                    </a:lnL>
                    <a:lnR>
                      <a:noFill/>
                    </a:lnR>
                    <a:lnT>
                      <a:noFill/>
                    </a:lnT>
                    <a:lnB>
                      <a:noFill/>
                    </a:lnB>
                    <a:solidFill>
                      <a:srgbClr val="161819"/>
                    </a:solidFill>
                  </a:tcPr>
                </a:tc>
                <a:extLst>
                  <a:ext uri="{0D108BD9-81ED-4DB2-BD59-A6C34878D82A}">
                    <a16:rowId xmlns:a16="http://schemas.microsoft.com/office/drawing/2014/main" val="192473363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61267" y="39857"/>
            <a:ext cx="4712162" cy="154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chemeClr val="accent3"/>
                </a:solidFill>
              </a:rPr>
              <a:t>Operators in C programming</a:t>
            </a:r>
            <a:endParaRPr sz="2400" dirty="0">
              <a:solidFill>
                <a:schemeClr val="accent3"/>
              </a:solidFill>
            </a:endParaRPr>
          </a:p>
        </p:txBody>
      </p:sp>
      <p:sp>
        <p:nvSpPr>
          <p:cNvPr id="47" name="Google Shape;47;p15"/>
          <p:cNvSpPr txBox="1">
            <a:spLocks noGrp="1"/>
          </p:cNvSpPr>
          <p:nvPr>
            <p:ph type="subTitle" idx="1"/>
          </p:nvPr>
        </p:nvSpPr>
        <p:spPr>
          <a:xfrm>
            <a:off x="4250384" y="402557"/>
            <a:ext cx="4146483" cy="407400"/>
          </a:xfrm>
          <a:prstGeom prst="rect">
            <a:avLst/>
          </a:prstGeom>
        </p:spPr>
        <p:txBody>
          <a:bodyPr spcFirstLastPara="1" wrap="square" lIns="91425" tIns="91425" rIns="91425" bIns="91425" anchor="ctr" anchorCtr="0">
            <a:noAutofit/>
          </a:bodyPr>
          <a:lstStyle/>
          <a:p>
            <a:pPr algn="l"/>
            <a:r>
              <a:rPr lang="en-IN" sz="2800" b="1" i="0" dirty="0">
                <a:solidFill>
                  <a:srgbClr val="8A9CB9"/>
                </a:solidFill>
                <a:effectLst/>
                <a:latin typeface="euclid_circular_a"/>
              </a:rPr>
              <a:t>C Assignment Operators</a:t>
            </a:r>
          </a:p>
          <a:p>
            <a:pPr marL="0" lvl="0" indent="0" algn="l" rtl="0">
              <a:spcBef>
                <a:spcPts val="0"/>
              </a:spcBef>
              <a:spcAft>
                <a:spcPts val="0"/>
              </a:spcAft>
              <a:buNone/>
            </a:pPr>
            <a:endParaRPr b="1" dirty="0"/>
          </a:p>
        </p:txBody>
      </p:sp>
      <p:grpSp>
        <p:nvGrpSpPr>
          <p:cNvPr id="48" name="Google Shape;48;p15"/>
          <p:cNvGrpSpPr/>
          <p:nvPr/>
        </p:nvGrpSpPr>
        <p:grpSpPr>
          <a:xfrm>
            <a:off x="106283" y="2118056"/>
            <a:ext cx="2681060" cy="2138460"/>
            <a:chOff x="-272625" y="1165608"/>
            <a:chExt cx="4071880" cy="3512929"/>
          </a:xfrm>
        </p:grpSpPr>
        <p:grpSp>
          <p:nvGrpSpPr>
            <p:cNvPr id="49" name="Google Shape;49;p15"/>
            <p:cNvGrpSpPr/>
            <p:nvPr/>
          </p:nvGrpSpPr>
          <p:grpSpPr>
            <a:xfrm>
              <a:off x="-272625" y="1165608"/>
              <a:ext cx="4071880" cy="3512929"/>
              <a:chOff x="-272625" y="1165608"/>
              <a:chExt cx="4071880" cy="3512929"/>
            </a:xfrm>
          </p:grpSpPr>
          <p:grpSp>
            <p:nvGrpSpPr>
              <p:cNvPr id="50" name="Google Shape;50;p15"/>
              <p:cNvGrpSpPr/>
              <p:nvPr/>
            </p:nvGrpSpPr>
            <p:grpSpPr>
              <a:xfrm>
                <a:off x="458617" y="1165608"/>
                <a:ext cx="3340638" cy="3512929"/>
                <a:chOff x="458617" y="1165608"/>
                <a:chExt cx="3340638" cy="3512929"/>
              </a:xfrm>
            </p:grpSpPr>
            <p:sp>
              <p:nvSpPr>
                <p:cNvPr id="51" name="Google Shape;51;p15"/>
                <p:cNvSpPr/>
                <p:nvPr/>
              </p:nvSpPr>
              <p:spPr>
                <a:xfrm>
                  <a:off x="3068240" y="4586033"/>
                  <a:ext cx="731015" cy="92503"/>
                </a:xfrm>
                <a:custGeom>
                  <a:avLst/>
                  <a:gdLst/>
                  <a:ahLst/>
                  <a:cxnLst/>
                  <a:rect l="l" t="t" r="r" b="b"/>
                  <a:pathLst>
                    <a:path w="41868" h="5298" extrusionOk="0">
                      <a:moveTo>
                        <a:pt x="20934" y="0"/>
                      </a:moveTo>
                      <a:cubicBezTo>
                        <a:pt x="9391" y="0"/>
                        <a:pt x="1" y="1206"/>
                        <a:pt x="1" y="2671"/>
                      </a:cubicBezTo>
                      <a:cubicBezTo>
                        <a:pt x="1" y="4135"/>
                        <a:pt x="9391" y="5298"/>
                        <a:pt x="20934" y="5298"/>
                      </a:cubicBezTo>
                      <a:cubicBezTo>
                        <a:pt x="32521" y="5298"/>
                        <a:pt x="41868" y="4135"/>
                        <a:pt x="41868" y="2671"/>
                      </a:cubicBezTo>
                      <a:cubicBezTo>
                        <a:pt x="41868" y="1206"/>
                        <a:pt x="32521" y="0"/>
                        <a:pt x="209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52" name="Google Shape;52;p15"/>
                <p:cNvCxnSpPr/>
                <p:nvPr/>
              </p:nvCxnSpPr>
              <p:spPr>
                <a:xfrm>
                  <a:off x="3434155" y="2104016"/>
                  <a:ext cx="2700" cy="2529000"/>
                </a:xfrm>
                <a:prstGeom prst="straightConnector1">
                  <a:avLst/>
                </a:prstGeom>
                <a:noFill/>
                <a:ln w="19050" cap="flat" cmpd="sng">
                  <a:solidFill>
                    <a:schemeClr val="dk1"/>
                  </a:solidFill>
                  <a:prstDash val="solid"/>
                  <a:round/>
                  <a:headEnd type="none" w="med" len="med"/>
                  <a:tailEnd type="stealth" w="med" len="med"/>
                </a:ln>
              </p:spPr>
            </p:cxnSp>
            <p:grpSp>
              <p:nvGrpSpPr>
                <p:cNvPr id="53" name="Google Shape;53;p15"/>
                <p:cNvGrpSpPr/>
                <p:nvPr/>
              </p:nvGrpSpPr>
              <p:grpSpPr>
                <a:xfrm>
                  <a:off x="458617" y="1165608"/>
                  <a:ext cx="2976058" cy="3512929"/>
                  <a:chOff x="458617" y="1165608"/>
                  <a:chExt cx="2976058" cy="3512929"/>
                </a:xfrm>
              </p:grpSpPr>
              <p:grpSp>
                <p:nvGrpSpPr>
                  <p:cNvPr id="54" name="Google Shape;54;p15"/>
                  <p:cNvGrpSpPr/>
                  <p:nvPr/>
                </p:nvGrpSpPr>
                <p:grpSpPr>
                  <a:xfrm>
                    <a:off x="1574075" y="1165608"/>
                    <a:ext cx="1860600" cy="1858200"/>
                    <a:chOff x="1572663" y="1165608"/>
                    <a:chExt cx="1860600" cy="1858200"/>
                  </a:xfrm>
                </p:grpSpPr>
                <p:cxnSp>
                  <p:nvCxnSpPr>
                    <p:cNvPr id="55" name="Google Shape;55;p15"/>
                    <p:cNvCxnSpPr/>
                    <p:nvPr/>
                  </p:nvCxnSpPr>
                  <p:spPr>
                    <a:xfrm>
                      <a:off x="1572663" y="2094708"/>
                      <a:ext cx="2700" cy="713400"/>
                    </a:xfrm>
                    <a:prstGeom prst="straightConnector1">
                      <a:avLst/>
                    </a:prstGeom>
                    <a:noFill/>
                    <a:ln w="38100" cap="rnd" cmpd="sng">
                      <a:solidFill>
                        <a:schemeClr val="dk1"/>
                      </a:solidFill>
                      <a:prstDash val="solid"/>
                      <a:round/>
                      <a:headEnd type="none" w="med" len="med"/>
                      <a:tailEnd type="none" w="med" len="med"/>
                    </a:ln>
                  </p:spPr>
                </p:cxnSp>
                <p:sp>
                  <p:nvSpPr>
                    <p:cNvPr id="56" name="Google Shape;56;p15"/>
                    <p:cNvSpPr/>
                    <p:nvPr/>
                  </p:nvSpPr>
                  <p:spPr>
                    <a:xfrm rot="-5400000">
                      <a:off x="1573863" y="1164408"/>
                      <a:ext cx="1858200" cy="1860600"/>
                    </a:xfrm>
                    <a:prstGeom prst="arc">
                      <a:avLst>
                        <a:gd name="adj1" fmla="val 16200000"/>
                        <a:gd name="adj2" fmla="val 5396947"/>
                      </a:avLst>
                    </a:prstGeom>
                    <a:noFill/>
                    <a:ln w="38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7" name="Google Shape;57;p15"/>
                  <p:cNvSpPr/>
                  <p:nvPr/>
                </p:nvSpPr>
                <p:spPr>
                  <a:xfrm>
                    <a:off x="1491938" y="2808174"/>
                    <a:ext cx="126358" cy="108304"/>
                  </a:xfrm>
                  <a:custGeom>
                    <a:avLst/>
                    <a:gdLst/>
                    <a:ahLst/>
                    <a:cxnLst/>
                    <a:rect l="l" t="t" r="r" b="b"/>
                    <a:pathLst>
                      <a:path w="7237" h="6203" extrusionOk="0">
                        <a:moveTo>
                          <a:pt x="4523" y="0"/>
                        </a:moveTo>
                        <a:lnTo>
                          <a:pt x="4523" y="0"/>
                        </a:lnTo>
                        <a:cubicBezTo>
                          <a:pt x="3662" y="517"/>
                          <a:pt x="862" y="1637"/>
                          <a:pt x="1" y="2154"/>
                        </a:cubicBezTo>
                        <a:cubicBezTo>
                          <a:pt x="216" y="3532"/>
                          <a:pt x="475" y="4868"/>
                          <a:pt x="862" y="6203"/>
                        </a:cubicBezTo>
                        <a:cubicBezTo>
                          <a:pt x="2370" y="6031"/>
                          <a:pt x="3920" y="5858"/>
                          <a:pt x="5385" y="5600"/>
                        </a:cubicBezTo>
                        <a:cubicBezTo>
                          <a:pt x="5988" y="5514"/>
                          <a:pt x="6849" y="5341"/>
                          <a:pt x="7065" y="4824"/>
                        </a:cubicBezTo>
                        <a:cubicBezTo>
                          <a:pt x="7022" y="4523"/>
                          <a:pt x="6935" y="4308"/>
                          <a:pt x="6720" y="4308"/>
                        </a:cubicBezTo>
                        <a:cubicBezTo>
                          <a:pt x="7237" y="3963"/>
                          <a:pt x="7108" y="3231"/>
                          <a:pt x="6548" y="3015"/>
                        </a:cubicBezTo>
                        <a:cubicBezTo>
                          <a:pt x="6763" y="2800"/>
                          <a:pt x="6806" y="2499"/>
                          <a:pt x="6763" y="2197"/>
                        </a:cubicBezTo>
                        <a:cubicBezTo>
                          <a:pt x="6677" y="2025"/>
                          <a:pt x="6419" y="1982"/>
                          <a:pt x="6246" y="1982"/>
                        </a:cubicBezTo>
                        <a:cubicBezTo>
                          <a:pt x="6548" y="1637"/>
                          <a:pt x="6289" y="1077"/>
                          <a:pt x="5859" y="948"/>
                        </a:cubicBezTo>
                        <a:cubicBezTo>
                          <a:pt x="5786" y="926"/>
                          <a:pt x="5704" y="917"/>
                          <a:pt x="5615" y="917"/>
                        </a:cubicBezTo>
                        <a:cubicBezTo>
                          <a:pt x="5178" y="917"/>
                          <a:pt x="4587" y="1149"/>
                          <a:pt x="4265" y="1292"/>
                        </a:cubicBezTo>
                        <a:lnTo>
                          <a:pt x="4523" y="0"/>
                        </a:lnTo>
                        <a:close/>
                      </a:path>
                    </a:pathLst>
                  </a:custGeom>
                  <a:solidFill>
                    <a:srgbClr val="AE6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15"/>
                  <p:cNvSpPr/>
                  <p:nvPr/>
                </p:nvSpPr>
                <p:spPr>
                  <a:xfrm>
                    <a:off x="1542875" y="2772825"/>
                    <a:ext cx="65100" cy="2943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15"/>
                  <p:cNvSpPr/>
                  <p:nvPr/>
                </p:nvSpPr>
                <p:spPr>
                  <a:xfrm>
                    <a:off x="1152761" y="3770793"/>
                    <a:ext cx="462533" cy="642284"/>
                  </a:xfrm>
                  <a:custGeom>
                    <a:avLst/>
                    <a:gdLst/>
                    <a:ahLst/>
                    <a:cxnLst/>
                    <a:rect l="l" t="t" r="r" b="b"/>
                    <a:pathLst>
                      <a:path w="26491" h="36786" extrusionOk="0">
                        <a:moveTo>
                          <a:pt x="11975" y="1"/>
                        </a:moveTo>
                        <a:lnTo>
                          <a:pt x="1" y="36785"/>
                        </a:lnTo>
                        <a:lnTo>
                          <a:pt x="11975" y="36785"/>
                        </a:lnTo>
                        <a:lnTo>
                          <a:pt x="26491" y="4006"/>
                        </a:lnTo>
                        <a:lnTo>
                          <a:pt x="119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15"/>
                  <p:cNvSpPr/>
                  <p:nvPr/>
                </p:nvSpPr>
                <p:spPr>
                  <a:xfrm>
                    <a:off x="1058006" y="4361149"/>
                    <a:ext cx="445230" cy="317388"/>
                  </a:xfrm>
                  <a:custGeom>
                    <a:avLst/>
                    <a:gdLst/>
                    <a:ahLst/>
                    <a:cxnLst/>
                    <a:rect l="l" t="t" r="r" b="b"/>
                    <a:pathLst>
                      <a:path w="25500" h="18178" extrusionOk="0">
                        <a:moveTo>
                          <a:pt x="5729" y="1"/>
                        </a:moveTo>
                        <a:lnTo>
                          <a:pt x="1" y="18178"/>
                        </a:lnTo>
                        <a:lnTo>
                          <a:pt x="25500" y="18178"/>
                        </a:lnTo>
                        <a:cubicBezTo>
                          <a:pt x="25500" y="12264"/>
                          <a:pt x="21619" y="10945"/>
                          <a:pt x="18154" y="10945"/>
                        </a:cubicBezTo>
                        <a:cubicBezTo>
                          <a:pt x="15360" y="10945"/>
                          <a:pt x="12836" y="11803"/>
                          <a:pt x="12836" y="11803"/>
                        </a:cubicBezTo>
                        <a:lnTo>
                          <a:pt x="194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15"/>
                  <p:cNvSpPr/>
                  <p:nvPr/>
                </p:nvSpPr>
                <p:spPr>
                  <a:xfrm>
                    <a:off x="568429" y="3582732"/>
                    <a:ext cx="1146790" cy="830345"/>
                  </a:xfrm>
                  <a:custGeom>
                    <a:avLst/>
                    <a:gdLst/>
                    <a:ahLst/>
                    <a:cxnLst/>
                    <a:rect l="l" t="t" r="r" b="b"/>
                    <a:pathLst>
                      <a:path w="65681" h="47557" extrusionOk="0">
                        <a:moveTo>
                          <a:pt x="55573" y="1"/>
                        </a:moveTo>
                        <a:cubicBezTo>
                          <a:pt x="55499" y="1"/>
                          <a:pt x="55424" y="2"/>
                          <a:pt x="55349" y="3"/>
                        </a:cubicBezTo>
                        <a:lnTo>
                          <a:pt x="0" y="822"/>
                        </a:lnTo>
                        <a:lnTo>
                          <a:pt x="474" y="6464"/>
                        </a:lnTo>
                        <a:cubicBezTo>
                          <a:pt x="991" y="12408"/>
                          <a:pt x="6030" y="16974"/>
                          <a:pt x="12017" y="16974"/>
                        </a:cubicBezTo>
                        <a:lnTo>
                          <a:pt x="51602" y="16974"/>
                        </a:lnTo>
                        <a:lnTo>
                          <a:pt x="50309" y="47556"/>
                        </a:lnTo>
                        <a:lnTo>
                          <a:pt x="62197" y="47556"/>
                        </a:lnTo>
                        <a:lnTo>
                          <a:pt x="65213" y="10470"/>
                        </a:lnTo>
                        <a:cubicBezTo>
                          <a:pt x="65680" y="4816"/>
                          <a:pt x="61239" y="1"/>
                          <a:pt x="555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15"/>
                  <p:cNvSpPr/>
                  <p:nvPr/>
                </p:nvSpPr>
                <p:spPr>
                  <a:xfrm>
                    <a:off x="1436293" y="4361917"/>
                    <a:ext cx="473812" cy="316620"/>
                  </a:xfrm>
                  <a:custGeom>
                    <a:avLst/>
                    <a:gdLst/>
                    <a:ahLst/>
                    <a:cxnLst/>
                    <a:rect l="l" t="t" r="r" b="b"/>
                    <a:pathLst>
                      <a:path w="27137" h="18134" extrusionOk="0">
                        <a:moveTo>
                          <a:pt x="0" y="0"/>
                        </a:moveTo>
                        <a:lnTo>
                          <a:pt x="776" y="18134"/>
                        </a:lnTo>
                        <a:lnTo>
                          <a:pt x="27136" y="18134"/>
                        </a:lnTo>
                        <a:cubicBezTo>
                          <a:pt x="27136" y="12220"/>
                          <a:pt x="22583" y="10901"/>
                          <a:pt x="18517" y="10901"/>
                        </a:cubicBezTo>
                        <a:cubicBezTo>
                          <a:pt x="15238" y="10901"/>
                          <a:pt x="12276" y="11759"/>
                          <a:pt x="12276" y="11759"/>
                        </a:cubicBezTo>
                        <a:lnTo>
                          <a:pt x="13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15"/>
                  <p:cNvSpPr/>
                  <p:nvPr/>
                </p:nvSpPr>
                <p:spPr>
                  <a:xfrm>
                    <a:off x="630098" y="1864743"/>
                    <a:ext cx="543739" cy="464960"/>
                  </a:xfrm>
                  <a:custGeom>
                    <a:avLst/>
                    <a:gdLst/>
                    <a:ahLst/>
                    <a:cxnLst/>
                    <a:rect l="l" t="t" r="r" b="b"/>
                    <a:pathLst>
                      <a:path w="31142" h="26630" extrusionOk="0">
                        <a:moveTo>
                          <a:pt x="21875" y="1"/>
                        </a:moveTo>
                        <a:cubicBezTo>
                          <a:pt x="21352" y="1"/>
                          <a:pt x="20847" y="87"/>
                          <a:pt x="20374" y="279"/>
                        </a:cubicBezTo>
                        <a:cubicBezTo>
                          <a:pt x="18780" y="1011"/>
                          <a:pt x="17789" y="2605"/>
                          <a:pt x="17875" y="4371"/>
                        </a:cubicBezTo>
                        <a:cubicBezTo>
                          <a:pt x="17793" y="3508"/>
                          <a:pt x="15984" y="3076"/>
                          <a:pt x="15258" y="3076"/>
                        </a:cubicBezTo>
                        <a:cubicBezTo>
                          <a:pt x="15223" y="3076"/>
                          <a:pt x="15191" y="3077"/>
                          <a:pt x="15162" y="3079"/>
                        </a:cubicBezTo>
                        <a:cubicBezTo>
                          <a:pt x="13740" y="3165"/>
                          <a:pt x="12448" y="4845"/>
                          <a:pt x="11931" y="6697"/>
                        </a:cubicBezTo>
                        <a:cubicBezTo>
                          <a:pt x="10666" y="6257"/>
                          <a:pt x="8890" y="5711"/>
                          <a:pt x="7268" y="5711"/>
                        </a:cubicBezTo>
                        <a:cubicBezTo>
                          <a:pt x="6350" y="5711"/>
                          <a:pt x="5481" y="5886"/>
                          <a:pt x="4781" y="6353"/>
                        </a:cubicBezTo>
                        <a:cubicBezTo>
                          <a:pt x="4006" y="6869"/>
                          <a:pt x="3489" y="7688"/>
                          <a:pt x="3317" y="8592"/>
                        </a:cubicBezTo>
                        <a:cubicBezTo>
                          <a:pt x="3058" y="10057"/>
                          <a:pt x="3704" y="11478"/>
                          <a:pt x="4350" y="12770"/>
                        </a:cubicBezTo>
                        <a:cubicBezTo>
                          <a:pt x="4232" y="12758"/>
                          <a:pt x="4113" y="12752"/>
                          <a:pt x="3995" y="12752"/>
                        </a:cubicBezTo>
                        <a:cubicBezTo>
                          <a:pt x="2869" y="12752"/>
                          <a:pt x="1783" y="13303"/>
                          <a:pt x="1120" y="14278"/>
                        </a:cubicBezTo>
                        <a:cubicBezTo>
                          <a:pt x="517" y="15312"/>
                          <a:pt x="172" y="16518"/>
                          <a:pt x="172" y="17767"/>
                        </a:cubicBezTo>
                        <a:cubicBezTo>
                          <a:pt x="0" y="20351"/>
                          <a:pt x="646" y="23926"/>
                          <a:pt x="3058" y="25391"/>
                        </a:cubicBezTo>
                        <a:cubicBezTo>
                          <a:pt x="3920" y="25951"/>
                          <a:pt x="4910" y="26338"/>
                          <a:pt x="5901" y="26554"/>
                        </a:cubicBezTo>
                        <a:cubicBezTo>
                          <a:pt x="6200" y="26605"/>
                          <a:pt x="6499" y="26630"/>
                          <a:pt x="6796" y="26630"/>
                        </a:cubicBezTo>
                        <a:cubicBezTo>
                          <a:pt x="8249" y="26630"/>
                          <a:pt x="9637" y="26026"/>
                          <a:pt x="10639" y="24917"/>
                        </a:cubicBezTo>
                        <a:cubicBezTo>
                          <a:pt x="12620" y="22763"/>
                          <a:pt x="13051" y="19662"/>
                          <a:pt x="12534" y="16776"/>
                        </a:cubicBezTo>
                        <a:lnTo>
                          <a:pt x="12534" y="16776"/>
                        </a:lnTo>
                        <a:cubicBezTo>
                          <a:pt x="12547" y="16833"/>
                          <a:pt x="12674" y="16857"/>
                          <a:pt x="12882" y="16857"/>
                        </a:cubicBezTo>
                        <a:cubicBezTo>
                          <a:pt x="14092" y="16857"/>
                          <a:pt x="18055" y="16031"/>
                          <a:pt x="18349" y="15958"/>
                        </a:cubicBezTo>
                        <a:cubicBezTo>
                          <a:pt x="19943" y="15570"/>
                          <a:pt x="21537" y="14752"/>
                          <a:pt x="23087" y="14450"/>
                        </a:cubicBezTo>
                        <a:cubicBezTo>
                          <a:pt x="23308" y="14410"/>
                          <a:pt x="23515" y="14393"/>
                          <a:pt x="23712" y="14393"/>
                        </a:cubicBezTo>
                        <a:cubicBezTo>
                          <a:pt x="24780" y="14393"/>
                          <a:pt x="25562" y="14901"/>
                          <a:pt x="26835" y="15010"/>
                        </a:cubicBezTo>
                        <a:cubicBezTo>
                          <a:pt x="26985" y="15038"/>
                          <a:pt x="27137" y="15052"/>
                          <a:pt x="27288" y="15052"/>
                        </a:cubicBezTo>
                        <a:cubicBezTo>
                          <a:pt x="27834" y="15052"/>
                          <a:pt x="28378" y="14873"/>
                          <a:pt x="28816" y="14536"/>
                        </a:cubicBezTo>
                        <a:cubicBezTo>
                          <a:pt x="29333" y="14106"/>
                          <a:pt x="29548" y="13416"/>
                          <a:pt x="29505" y="12727"/>
                        </a:cubicBezTo>
                        <a:cubicBezTo>
                          <a:pt x="29376" y="12081"/>
                          <a:pt x="29117" y="11435"/>
                          <a:pt x="28687" y="10918"/>
                        </a:cubicBezTo>
                        <a:lnTo>
                          <a:pt x="28687" y="10918"/>
                        </a:lnTo>
                        <a:cubicBezTo>
                          <a:pt x="28728" y="10921"/>
                          <a:pt x="28768" y="10922"/>
                          <a:pt x="28809" y="10922"/>
                        </a:cubicBezTo>
                        <a:cubicBezTo>
                          <a:pt x="30003" y="10922"/>
                          <a:pt x="30972" y="9713"/>
                          <a:pt x="31056" y="8463"/>
                        </a:cubicBezTo>
                        <a:cubicBezTo>
                          <a:pt x="31142" y="7214"/>
                          <a:pt x="30539" y="6051"/>
                          <a:pt x="29807" y="4974"/>
                        </a:cubicBezTo>
                        <a:cubicBezTo>
                          <a:pt x="28449" y="2847"/>
                          <a:pt x="24875" y="1"/>
                          <a:pt x="218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15"/>
                  <p:cNvSpPr/>
                  <p:nvPr/>
                </p:nvSpPr>
                <p:spPr>
                  <a:xfrm>
                    <a:off x="675965" y="2054620"/>
                    <a:ext cx="441476" cy="548261"/>
                  </a:xfrm>
                  <a:custGeom>
                    <a:avLst/>
                    <a:gdLst/>
                    <a:ahLst/>
                    <a:cxnLst/>
                    <a:rect l="l" t="t" r="r" b="b"/>
                    <a:pathLst>
                      <a:path w="25285" h="31401" extrusionOk="0">
                        <a:moveTo>
                          <a:pt x="22054" y="0"/>
                        </a:moveTo>
                        <a:cubicBezTo>
                          <a:pt x="19757" y="2028"/>
                          <a:pt x="16924" y="2555"/>
                          <a:pt x="14599" y="2555"/>
                        </a:cubicBezTo>
                        <a:cubicBezTo>
                          <a:pt x="12085" y="2555"/>
                          <a:pt x="10166" y="1938"/>
                          <a:pt x="10166" y="1938"/>
                        </a:cubicBezTo>
                        <a:lnTo>
                          <a:pt x="8443" y="7624"/>
                        </a:lnTo>
                        <a:cubicBezTo>
                          <a:pt x="7682" y="6197"/>
                          <a:pt x="6524" y="4188"/>
                          <a:pt x="5142" y="4188"/>
                        </a:cubicBezTo>
                        <a:cubicBezTo>
                          <a:pt x="4646" y="4188"/>
                          <a:pt x="4121" y="4446"/>
                          <a:pt x="3576" y="5083"/>
                        </a:cubicBezTo>
                        <a:cubicBezTo>
                          <a:pt x="1508" y="7452"/>
                          <a:pt x="4696" y="11544"/>
                          <a:pt x="4696" y="11544"/>
                        </a:cubicBezTo>
                        <a:lnTo>
                          <a:pt x="1" y="24767"/>
                        </a:lnTo>
                        <a:cubicBezTo>
                          <a:pt x="1" y="24767"/>
                          <a:pt x="2324" y="31401"/>
                          <a:pt x="5774" y="31401"/>
                        </a:cubicBezTo>
                        <a:cubicBezTo>
                          <a:pt x="6604" y="31401"/>
                          <a:pt x="7499" y="31017"/>
                          <a:pt x="8443" y="30065"/>
                        </a:cubicBezTo>
                        <a:lnTo>
                          <a:pt x="12104" y="20632"/>
                        </a:lnTo>
                        <a:lnTo>
                          <a:pt x="22657" y="20331"/>
                        </a:lnTo>
                        <a:lnTo>
                          <a:pt x="21925" y="11759"/>
                        </a:lnTo>
                        <a:lnTo>
                          <a:pt x="25284" y="11415"/>
                        </a:lnTo>
                        <a:lnTo>
                          <a:pt x="22054" y="0"/>
                        </a:lnTo>
                        <a:close/>
                      </a:path>
                    </a:pathLst>
                  </a:custGeom>
                  <a:solidFill>
                    <a:srgbClr val="AE6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15"/>
                  <p:cNvSpPr/>
                  <p:nvPr/>
                </p:nvSpPr>
                <p:spPr>
                  <a:xfrm>
                    <a:off x="794047" y="2088457"/>
                    <a:ext cx="320391" cy="421467"/>
                  </a:xfrm>
                  <a:custGeom>
                    <a:avLst/>
                    <a:gdLst/>
                    <a:ahLst/>
                    <a:cxnLst/>
                    <a:rect l="l" t="t" r="r" b="b"/>
                    <a:pathLst>
                      <a:path w="18350" h="24139" extrusionOk="0">
                        <a:moveTo>
                          <a:pt x="86" y="0"/>
                        </a:moveTo>
                        <a:cubicBezTo>
                          <a:pt x="0" y="0"/>
                          <a:pt x="0" y="6031"/>
                          <a:pt x="43" y="10769"/>
                        </a:cubicBezTo>
                        <a:cubicBezTo>
                          <a:pt x="43" y="13525"/>
                          <a:pt x="129" y="15894"/>
                          <a:pt x="172" y="16325"/>
                        </a:cubicBezTo>
                        <a:cubicBezTo>
                          <a:pt x="345" y="17962"/>
                          <a:pt x="948" y="19685"/>
                          <a:pt x="2326" y="20632"/>
                        </a:cubicBezTo>
                        <a:cubicBezTo>
                          <a:pt x="2914" y="21050"/>
                          <a:pt x="3661" y="21275"/>
                          <a:pt x="4389" y="21275"/>
                        </a:cubicBezTo>
                        <a:cubicBezTo>
                          <a:pt x="5316" y="21275"/>
                          <a:pt x="6213" y="20911"/>
                          <a:pt x="6719" y="20116"/>
                        </a:cubicBezTo>
                        <a:cubicBezTo>
                          <a:pt x="6806" y="22054"/>
                          <a:pt x="8356" y="23949"/>
                          <a:pt x="10294" y="24121"/>
                        </a:cubicBezTo>
                        <a:cubicBezTo>
                          <a:pt x="10403" y="24133"/>
                          <a:pt x="10511" y="24139"/>
                          <a:pt x="10619" y="24139"/>
                        </a:cubicBezTo>
                        <a:cubicBezTo>
                          <a:pt x="12485" y="24139"/>
                          <a:pt x="14243" y="22422"/>
                          <a:pt x="13999" y="20589"/>
                        </a:cubicBezTo>
                        <a:cubicBezTo>
                          <a:pt x="15377" y="20331"/>
                          <a:pt x="16540" y="19469"/>
                          <a:pt x="17229" y="18263"/>
                        </a:cubicBezTo>
                        <a:cubicBezTo>
                          <a:pt x="18349" y="16153"/>
                          <a:pt x="17488" y="10984"/>
                          <a:pt x="15119" y="9864"/>
                        </a:cubicBezTo>
                        <a:cubicBezTo>
                          <a:pt x="14560" y="9585"/>
                          <a:pt x="13961" y="9450"/>
                          <a:pt x="13368" y="9450"/>
                        </a:cubicBezTo>
                        <a:cubicBezTo>
                          <a:pt x="12588" y="9450"/>
                          <a:pt x="11816" y="9682"/>
                          <a:pt x="11156" y="10123"/>
                        </a:cubicBezTo>
                        <a:cubicBezTo>
                          <a:pt x="10467" y="10553"/>
                          <a:pt x="9950" y="11199"/>
                          <a:pt x="9261" y="11587"/>
                        </a:cubicBezTo>
                        <a:cubicBezTo>
                          <a:pt x="8725" y="11909"/>
                          <a:pt x="8118" y="12055"/>
                          <a:pt x="7500" y="12055"/>
                        </a:cubicBezTo>
                        <a:cubicBezTo>
                          <a:pt x="6131" y="12055"/>
                          <a:pt x="4707" y="11336"/>
                          <a:pt x="3877" y="10209"/>
                        </a:cubicBezTo>
                        <a:cubicBezTo>
                          <a:pt x="2671" y="8615"/>
                          <a:pt x="3101" y="1982"/>
                          <a:pt x="3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15"/>
                  <p:cNvSpPr/>
                  <p:nvPr/>
                </p:nvSpPr>
                <p:spPr>
                  <a:xfrm>
                    <a:off x="939191" y="2117126"/>
                    <a:ext cx="75968" cy="41293"/>
                  </a:xfrm>
                  <a:custGeom>
                    <a:avLst/>
                    <a:gdLst/>
                    <a:ahLst/>
                    <a:cxnLst/>
                    <a:rect l="l" t="t" r="r" b="b"/>
                    <a:pathLst>
                      <a:path w="4351" h="2365" extrusionOk="0">
                        <a:moveTo>
                          <a:pt x="1149" y="0"/>
                        </a:moveTo>
                        <a:cubicBezTo>
                          <a:pt x="637" y="0"/>
                          <a:pt x="159" y="394"/>
                          <a:pt x="86" y="943"/>
                        </a:cubicBezTo>
                        <a:cubicBezTo>
                          <a:pt x="0" y="1546"/>
                          <a:pt x="517" y="2106"/>
                          <a:pt x="1120" y="2106"/>
                        </a:cubicBezTo>
                        <a:cubicBezTo>
                          <a:pt x="1895" y="2278"/>
                          <a:pt x="2628" y="2364"/>
                          <a:pt x="3403" y="2364"/>
                        </a:cubicBezTo>
                        <a:cubicBezTo>
                          <a:pt x="3791" y="2321"/>
                          <a:pt x="4135" y="2063"/>
                          <a:pt x="4264" y="1718"/>
                        </a:cubicBezTo>
                        <a:cubicBezTo>
                          <a:pt x="4350" y="1330"/>
                          <a:pt x="4221" y="900"/>
                          <a:pt x="3877" y="684"/>
                        </a:cubicBezTo>
                        <a:cubicBezTo>
                          <a:pt x="3058" y="383"/>
                          <a:pt x="2240" y="168"/>
                          <a:pt x="1422" y="38"/>
                        </a:cubicBezTo>
                        <a:cubicBezTo>
                          <a:pt x="1331" y="12"/>
                          <a:pt x="1240" y="0"/>
                          <a:pt x="1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15"/>
                  <p:cNvSpPr/>
                  <p:nvPr/>
                </p:nvSpPr>
                <p:spPr>
                  <a:xfrm>
                    <a:off x="966254" y="2180960"/>
                    <a:ext cx="22576" cy="24077"/>
                  </a:xfrm>
                  <a:custGeom>
                    <a:avLst/>
                    <a:gdLst/>
                    <a:ahLst/>
                    <a:cxnLst/>
                    <a:rect l="l" t="t" r="r" b="b"/>
                    <a:pathLst>
                      <a:path w="1293" h="1379" extrusionOk="0">
                        <a:moveTo>
                          <a:pt x="647" y="0"/>
                        </a:moveTo>
                        <a:cubicBezTo>
                          <a:pt x="302" y="44"/>
                          <a:pt x="1" y="302"/>
                          <a:pt x="1" y="647"/>
                        </a:cubicBezTo>
                        <a:lnTo>
                          <a:pt x="1" y="733"/>
                        </a:lnTo>
                        <a:cubicBezTo>
                          <a:pt x="1" y="1077"/>
                          <a:pt x="302" y="1379"/>
                          <a:pt x="647" y="1379"/>
                        </a:cubicBezTo>
                        <a:cubicBezTo>
                          <a:pt x="991" y="1379"/>
                          <a:pt x="1293" y="1077"/>
                          <a:pt x="1293" y="733"/>
                        </a:cubicBezTo>
                        <a:lnTo>
                          <a:pt x="1293" y="647"/>
                        </a:lnTo>
                        <a:cubicBezTo>
                          <a:pt x="1293" y="302"/>
                          <a:pt x="991"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15"/>
                  <p:cNvSpPr/>
                  <p:nvPr/>
                </p:nvSpPr>
                <p:spPr>
                  <a:xfrm>
                    <a:off x="892556" y="2249944"/>
                    <a:ext cx="212104" cy="90268"/>
                  </a:xfrm>
                  <a:custGeom>
                    <a:avLst/>
                    <a:gdLst/>
                    <a:ahLst/>
                    <a:cxnLst/>
                    <a:rect l="l" t="t" r="r" b="b"/>
                    <a:pathLst>
                      <a:path w="12148" h="5170" extrusionOk="0">
                        <a:moveTo>
                          <a:pt x="8234" y="0"/>
                        </a:moveTo>
                        <a:cubicBezTo>
                          <a:pt x="6549" y="0"/>
                          <a:pt x="5248" y="892"/>
                          <a:pt x="3834" y="1821"/>
                        </a:cubicBezTo>
                        <a:cubicBezTo>
                          <a:pt x="2936" y="2443"/>
                          <a:pt x="1844" y="3009"/>
                          <a:pt x="780" y="3009"/>
                        </a:cubicBezTo>
                        <a:cubicBezTo>
                          <a:pt x="517" y="3009"/>
                          <a:pt x="256" y="2975"/>
                          <a:pt x="1" y="2898"/>
                        </a:cubicBezTo>
                        <a:lnTo>
                          <a:pt x="1" y="2898"/>
                        </a:lnTo>
                        <a:cubicBezTo>
                          <a:pt x="604" y="4233"/>
                          <a:pt x="2154" y="4879"/>
                          <a:pt x="3619" y="5052"/>
                        </a:cubicBezTo>
                        <a:cubicBezTo>
                          <a:pt x="4203" y="5131"/>
                          <a:pt x="4788" y="5169"/>
                          <a:pt x="5370" y="5169"/>
                        </a:cubicBezTo>
                        <a:cubicBezTo>
                          <a:pt x="6376" y="5169"/>
                          <a:pt x="7375" y="5055"/>
                          <a:pt x="8357" y="4836"/>
                        </a:cubicBezTo>
                        <a:cubicBezTo>
                          <a:pt x="9218" y="4664"/>
                          <a:pt x="9994" y="4233"/>
                          <a:pt x="10597" y="3587"/>
                        </a:cubicBezTo>
                        <a:cubicBezTo>
                          <a:pt x="10726" y="3673"/>
                          <a:pt x="10898" y="3760"/>
                          <a:pt x="11070" y="3803"/>
                        </a:cubicBezTo>
                        <a:cubicBezTo>
                          <a:pt x="11205" y="3870"/>
                          <a:pt x="11331" y="3901"/>
                          <a:pt x="11446" y="3901"/>
                        </a:cubicBezTo>
                        <a:cubicBezTo>
                          <a:pt x="11847" y="3901"/>
                          <a:pt x="12114" y="3529"/>
                          <a:pt x="12147" y="3027"/>
                        </a:cubicBezTo>
                        <a:cubicBezTo>
                          <a:pt x="12104" y="1735"/>
                          <a:pt x="11286" y="658"/>
                          <a:pt x="10080" y="271"/>
                        </a:cubicBezTo>
                        <a:cubicBezTo>
                          <a:pt x="9606" y="98"/>
                          <a:pt x="9089" y="55"/>
                          <a:pt x="8572" y="12"/>
                        </a:cubicBezTo>
                        <a:cubicBezTo>
                          <a:pt x="8458" y="4"/>
                          <a:pt x="8345" y="0"/>
                          <a:pt x="8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15"/>
                  <p:cNvSpPr/>
                  <p:nvPr/>
                </p:nvSpPr>
                <p:spPr>
                  <a:xfrm>
                    <a:off x="627828" y="2711900"/>
                    <a:ext cx="916021" cy="450503"/>
                  </a:xfrm>
                  <a:custGeom>
                    <a:avLst/>
                    <a:gdLst/>
                    <a:ahLst/>
                    <a:cxnLst/>
                    <a:rect l="l" t="t" r="r" b="b"/>
                    <a:pathLst>
                      <a:path w="52464" h="25802" extrusionOk="0">
                        <a:moveTo>
                          <a:pt x="6849" y="1"/>
                        </a:moveTo>
                        <a:lnTo>
                          <a:pt x="1" y="11114"/>
                        </a:lnTo>
                        <a:lnTo>
                          <a:pt x="26491" y="25802"/>
                        </a:lnTo>
                        <a:lnTo>
                          <a:pt x="52464" y="12707"/>
                        </a:lnTo>
                        <a:lnTo>
                          <a:pt x="49578" y="7022"/>
                        </a:lnTo>
                        <a:lnTo>
                          <a:pt x="28601" y="16972"/>
                        </a:lnTo>
                        <a:lnTo>
                          <a:pt x="6849" y="1"/>
                        </a:lnTo>
                        <a:close/>
                      </a:path>
                    </a:pathLst>
                  </a:custGeom>
                  <a:solidFill>
                    <a:srgbClr val="D48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15"/>
                  <p:cNvSpPr/>
                  <p:nvPr/>
                </p:nvSpPr>
                <p:spPr>
                  <a:xfrm>
                    <a:off x="1446822" y="2857062"/>
                    <a:ext cx="45134" cy="103049"/>
                  </a:xfrm>
                  <a:custGeom>
                    <a:avLst/>
                    <a:gdLst/>
                    <a:ahLst/>
                    <a:cxnLst/>
                    <a:rect l="l" t="t" r="r" b="b"/>
                    <a:pathLst>
                      <a:path w="2585" h="5902" extrusionOk="0">
                        <a:moveTo>
                          <a:pt x="0" y="0"/>
                        </a:moveTo>
                        <a:lnTo>
                          <a:pt x="2585" y="5901"/>
                        </a:lnTo>
                      </a:path>
                    </a:pathLst>
                  </a:custGeom>
                  <a:solidFill>
                    <a:srgbClr val="E8B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15"/>
                  <p:cNvSpPr/>
                  <p:nvPr/>
                </p:nvSpPr>
                <p:spPr>
                  <a:xfrm>
                    <a:off x="542100" y="2466744"/>
                    <a:ext cx="467038" cy="772378"/>
                  </a:xfrm>
                  <a:custGeom>
                    <a:avLst/>
                    <a:gdLst/>
                    <a:ahLst/>
                    <a:cxnLst/>
                    <a:rect l="l" t="t" r="r" b="b"/>
                    <a:pathLst>
                      <a:path w="26749" h="44237" extrusionOk="0">
                        <a:moveTo>
                          <a:pt x="5945" y="0"/>
                        </a:moveTo>
                        <a:cubicBezTo>
                          <a:pt x="5600" y="775"/>
                          <a:pt x="5255" y="1594"/>
                          <a:pt x="4911" y="2455"/>
                        </a:cubicBezTo>
                        <a:cubicBezTo>
                          <a:pt x="2370" y="9002"/>
                          <a:pt x="819" y="15937"/>
                          <a:pt x="259" y="23001"/>
                        </a:cubicBezTo>
                        <a:cubicBezTo>
                          <a:pt x="87" y="25801"/>
                          <a:pt x="1" y="28687"/>
                          <a:pt x="1" y="31616"/>
                        </a:cubicBezTo>
                        <a:lnTo>
                          <a:pt x="1" y="36784"/>
                        </a:lnTo>
                        <a:cubicBezTo>
                          <a:pt x="1" y="37301"/>
                          <a:pt x="1" y="37861"/>
                          <a:pt x="44" y="38378"/>
                        </a:cubicBezTo>
                        <a:lnTo>
                          <a:pt x="44" y="39713"/>
                        </a:lnTo>
                        <a:cubicBezTo>
                          <a:pt x="44" y="40230"/>
                          <a:pt x="44" y="40790"/>
                          <a:pt x="87" y="41307"/>
                        </a:cubicBezTo>
                        <a:cubicBezTo>
                          <a:pt x="87" y="41738"/>
                          <a:pt x="87" y="42212"/>
                          <a:pt x="130" y="42642"/>
                        </a:cubicBezTo>
                        <a:cubicBezTo>
                          <a:pt x="130" y="43159"/>
                          <a:pt x="173" y="43719"/>
                          <a:pt x="173" y="44236"/>
                        </a:cubicBezTo>
                        <a:lnTo>
                          <a:pt x="26749" y="44236"/>
                        </a:lnTo>
                        <a:lnTo>
                          <a:pt x="26749" y="42642"/>
                        </a:lnTo>
                        <a:lnTo>
                          <a:pt x="26749" y="41307"/>
                        </a:lnTo>
                        <a:cubicBezTo>
                          <a:pt x="26749" y="40790"/>
                          <a:pt x="26749" y="40230"/>
                          <a:pt x="26706" y="39713"/>
                        </a:cubicBezTo>
                        <a:cubicBezTo>
                          <a:pt x="26706" y="39283"/>
                          <a:pt x="26706" y="38809"/>
                          <a:pt x="26706" y="38378"/>
                        </a:cubicBezTo>
                        <a:cubicBezTo>
                          <a:pt x="26706" y="37861"/>
                          <a:pt x="26620" y="37301"/>
                          <a:pt x="26620" y="36784"/>
                        </a:cubicBezTo>
                        <a:cubicBezTo>
                          <a:pt x="26361" y="32693"/>
                          <a:pt x="25586" y="28687"/>
                          <a:pt x="24294" y="24810"/>
                        </a:cubicBezTo>
                        <a:cubicBezTo>
                          <a:pt x="24078" y="24207"/>
                          <a:pt x="23863" y="23604"/>
                          <a:pt x="23648" y="22958"/>
                        </a:cubicBezTo>
                        <a:cubicBezTo>
                          <a:pt x="22915" y="21063"/>
                          <a:pt x="22054" y="19081"/>
                          <a:pt x="21020" y="16928"/>
                        </a:cubicBezTo>
                        <a:lnTo>
                          <a:pt x="20848" y="16583"/>
                        </a:lnTo>
                        <a:cubicBezTo>
                          <a:pt x="17445" y="9864"/>
                          <a:pt x="12276" y="4135"/>
                          <a:pt x="59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15"/>
                  <p:cNvSpPr/>
                  <p:nvPr/>
                </p:nvSpPr>
                <p:spPr>
                  <a:xfrm>
                    <a:off x="627828" y="2414853"/>
                    <a:ext cx="241437" cy="254951"/>
                  </a:xfrm>
                  <a:custGeom>
                    <a:avLst/>
                    <a:gdLst/>
                    <a:ahLst/>
                    <a:cxnLst/>
                    <a:rect l="l" t="t" r="r" b="b"/>
                    <a:pathLst>
                      <a:path w="13828" h="14602" extrusionOk="0">
                        <a:moveTo>
                          <a:pt x="949" y="0"/>
                        </a:moveTo>
                        <a:lnTo>
                          <a:pt x="1" y="5384"/>
                        </a:lnTo>
                        <a:lnTo>
                          <a:pt x="13009" y="14602"/>
                        </a:lnTo>
                        <a:lnTo>
                          <a:pt x="13827" y="8313"/>
                        </a:lnTo>
                        <a:lnTo>
                          <a:pt x="9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15"/>
                  <p:cNvSpPr/>
                  <p:nvPr/>
                </p:nvSpPr>
                <p:spPr>
                  <a:xfrm>
                    <a:off x="526316" y="2509609"/>
                    <a:ext cx="516676" cy="1150841"/>
                  </a:xfrm>
                  <a:custGeom>
                    <a:avLst/>
                    <a:gdLst/>
                    <a:ahLst/>
                    <a:cxnLst/>
                    <a:rect l="l" t="t" r="r" b="b"/>
                    <a:pathLst>
                      <a:path w="29592" h="65913" extrusionOk="0">
                        <a:moveTo>
                          <a:pt x="5815" y="0"/>
                        </a:moveTo>
                        <a:cubicBezTo>
                          <a:pt x="5600" y="259"/>
                          <a:pt x="5384" y="560"/>
                          <a:pt x="5169" y="862"/>
                        </a:cubicBezTo>
                        <a:cubicBezTo>
                          <a:pt x="4997" y="1163"/>
                          <a:pt x="4781" y="1551"/>
                          <a:pt x="4523" y="2025"/>
                        </a:cubicBezTo>
                        <a:cubicBezTo>
                          <a:pt x="3058" y="4695"/>
                          <a:pt x="775" y="10295"/>
                          <a:pt x="172" y="19685"/>
                        </a:cubicBezTo>
                        <a:cubicBezTo>
                          <a:pt x="0" y="22527"/>
                          <a:pt x="172" y="62284"/>
                          <a:pt x="172" y="62284"/>
                        </a:cubicBezTo>
                        <a:cubicBezTo>
                          <a:pt x="4292" y="64515"/>
                          <a:pt x="9725" y="65913"/>
                          <a:pt x="15073" y="65913"/>
                        </a:cubicBezTo>
                        <a:cubicBezTo>
                          <a:pt x="20462" y="65913"/>
                          <a:pt x="25765" y="64494"/>
                          <a:pt x="29548" y="61078"/>
                        </a:cubicBezTo>
                        <a:cubicBezTo>
                          <a:pt x="29591" y="59226"/>
                          <a:pt x="28471" y="44279"/>
                          <a:pt x="28428" y="42040"/>
                        </a:cubicBezTo>
                        <a:cubicBezTo>
                          <a:pt x="28428" y="40790"/>
                          <a:pt x="28385" y="39541"/>
                          <a:pt x="28299" y="38249"/>
                        </a:cubicBezTo>
                        <a:cubicBezTo>
                          <a:pt x="28213" y="36440"/>
                          <a:pt x="28084" y="34545"/>
                          <a:pt x="27868" y="32650"/>
                        </a:cubicBezTo>
                        <a:cubicBezTo>
                          <a:pt x="27739" y="31401"/>
                          <a:pt x="27567" y="30151"/>
                          <a:pt x="27351" y="28945"/>
                        </a:cubicBezTo>
                        <a:cubicBezTo>
                          <a:pt x="26576" y="24164"/>
                          <a:pt x="25284" y="19685"/>
                          <a:pt x="23216" y="16239"/>
                        </a:cubicBezTo>
                        <a:cubicBezTo>
                          <a:pt x="23044" y="15980"/>
                          <a:pt x="22872" y="15722"/>
                          <a:pt x="22699" y="15420"/>
                        </a:cubicBezTo>
                        <a:cubicBezTo>
                          <a:pt x="22398" y="14990"/>
                          <a:pt x="22053" y="14559"/>
                          <a:pt x="21752" y="14171"/>
                        </a:cubicBezTo>
                        <a:cubicBezTo>
                          <a:pt x="21253" y="14335"/>
                          <a:pt x="20748" y="14411"/>
                          <a:pt x="20240" y="14411"/>
                        </a:cubicBezTo>
                        <a:cubicBezTo>
                          <a:pt x="13264" y="14411"/>
                          <a:pt x="5815" y="0"/>
                          <a:pt x="58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5"/>
                  <p:cNvSpPr/>
                  <p:nvPr/>
                </p:nvSpPr>
                <p:spPr>
                  <a:xfrm>
                    <a:off x="1558129" y="2825459"/>
                    <a:ext cx="124106" cy="105773"/>
                  </a:xfrm>
                  <a:custGeom>
                    <a:avLst/>
                    <a:gdLst/>
                    <a:ahLst/>
                    <a:cxnLst/>
                    <a:rect l="l" t="t" r="r" b="b"/>
                    <a:pathLst>
                      <a:path w="7108" h="6058" extrusionOk="0">
                        <a:moveTo>
                          <a:pt x="4049" y="1"/>
                        </a:moveTo>
                        <a:cubicBezTo>
                          <a:pt x="1378" y="1"/>
                          <a:pt x="0" y="3231"/>
                          <a:pt x="1938" y="5170"/>
                        </a:cubicBezTo>
                        <a:cubicBezTo>
                          <a:pt x="2551" y="5782"/>
                          <a:pt x="3308" y="6058"/>
                          <a:pt x="4052" y="6058"/>
                        </a:cubicBezTo>
                        <a:cubicBezTo>
                          <a:pt x="5608" y="6058"/>
                          <a:pt x="7107" y="4852"/>
                          <a:pt x="7107" y="3016"/>
                        </a:cubicBezTo>
                        <a:cubicBezTo>
                          <a:pt x="7107" y="1336"/>
                          <a:pt x="5729" y="1"/>
                          <a:pt x="4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15"/>
                  <p:cNvSpPr/>
                  <p:nvPr/>
                </p:nvSpPr>
                <p:spPr>
                  <a:xfrm>
                    <a:off x="1592176" y="2850252"/>
                    <a:ext cx="65213" cy="55348"/>
                  </a:xfrm>
                  <a:custGeom>
                    <a:avLst/>
                    <a:gdLst/>
                    <a:ahLst/>
                    <a:cxnLst/>
                    <a:rect l="l" t="t" r="r" b="b"/>
                    <a:pathLst>
                      <a:path w="3735" h="3170" extrusionOk="0">
                        <a:moveTo>
                          <a:pt x="2175" y="1"/>
                        </a:moveTo>
                        <a:cubicBezTo>
                          <a:pt x="2150" y="1"/>
                          <a:pt x="2124" y="1"/>
                          <a:pt x="2099" y="2"/>
                        </a:cubicBezTo>
                        <a:cubicBezTo>
                          <a:pt x="2082" y="2"/>
                          <a:pt x="2065" y="2"/>
                          <a:pt x="2048" y="2"/>
                        </a:cubicBezTo>
                        <a:cubicBezTo>
                          <a:pt x="703" y="2"/>
                          <a:pt x="1" y="1694"/>
                          <a:pt x="979" y="2673"/>
                        </a:cubicBezTo>
                        <a:cubicBezTo>
                          <a:pt x="1308" y="3016"/>
                          <a:pt x="1717" y="3169"/>
                          <a:pt x="2117" y="3169"/>
                        </a:cubicBezTo>
                        <a:cubicBezTo>
                          <a:pt x="2923" y="3169"/>
                          <a:pt x="3693" y="2546"/>
                          <a:pt x="3693" y="1596"/>
                        </a:cubicBezTo>
                        <a:cubicBezTo>
                          <a:pt x="3735" y="717"/>
                          <a:pt x="3044" y="1"/>
                          <a:pt x="21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15"/>
                  <p:cNvSpPr/>
                  <p:nvPr/>
                </p:nvSpPr>
                <p:spPr>
                  <a:xfrm>
                    <a:off x="560153" y="2765257"/>
                    <a:ext cx="227888" cy="255003"/>
                  </a:xfrm>
                  <a:custGeom>
                    <a:avLst/>
                    <a:gdLst/>
                    <a:ahLst/>
                    <a:cxnLst/>
                    <a:rect l="l" t="t" r="r" b="b"/>
                    <a:pathLst>
                      <a:path w="13052" h="14605" extrusionOk="0">
                        <a:moveTo>
                          <a:pt x="6384" y="0"/>
                        </a:moveTo>
                        <a:cubicBezTo>
                          <a:pt x="4943" y="0"/>
                          <a:pt x="3529" y="458"/>
                          <a:pt x="2499" y="1468"/>
                        </a:cubicBezTo>
                        <a:cubicBezTo>
                          <a:pt x="474" y="3449"/>
                          <a:pt x="0" y="7067"/>
                          <a:pt x="862" y="9651"/>
                        </a:cubicBezTo>
                        <a:cubicBezTo>
                          <a:pt x="1551" y="11719"/>
                          <a:pt x="3102" y="13356"/>
                          <a:pt x="5083" y="14217"/>
                        </a:cubicBezTo>
                        <a:cubicBezTo>
                          <a:pt x="5729" y="14476"/>
                          <a:pt x="6461" y="14605"/>
                          <a:pt x="7194" y="14605"/>
                        </a:cubicBezTo>
                        <a:cubicBezTo>
                          <a:pt x="9950" y="14519"/>
                          <a:pt x="11975" y="11762"/>
                          <a:pt x="12621" y="9350"/>
                        </a:cubicBezTo>
                        <a:cubicBezTo>
                          <a:pt x="12879" y="8575"/>
                          <a:pt x="13008" y="7713"/>
                          <a:pt x="13051" y="6895"/>
                        </a:cubicBezTo>
                        <a:cubicBezTo>
                          <a:pt x="13051" y="6723"/>
                          <a:pt x="13051" y="6550"/>
                          <a:pt x="13051" y="6378"/>
                        </a:cubicBezTo>
                        <a:cubicBezTo>
                          <a:pt x="12965" y="4483"/>
                          <a:pt x="12147" y="2760"/>
                          <a:pt x="10725" y="1511"/>
                        </a:cubicBezTo>
                        <a:cubicBezTo>
                          <a:pt x="9557" y="545"/>
                          <a:pt x="7955" y="0"/>
                          <a:pt x="6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15"/>
                  <p:cNvSpPr/>
                  <p:nvPr/>
                </p:nvSpPr>
                <p:spPr>
                  <a:xfrm rot="-433301">
                    <a:off x="1491124" y="2883375"/>
                    <a:ext cx="125615" cy="113584"/>
                  </a:xfrm>
                  <a:custGeom>
                    <a:avLst/>
                    <a:gdLst/>
                    <a:ahLst/>
                    <a:cxnLst/>
                    <a:rect l="l" t="t" r="r" b="b"/>
                    <a:pathLst>
                      <a:path w="7194" h="6505" extrusionOk="0">
                        <a:moveTo>
                          <a:pt x="3360" y="1"/>
                        </a:moveTo>
                        <a:lnTo>
                          <a:pt x="3360" y="1"/>
                        </a:lnTo>
                        <a:cubicBezTo>
                          <a:pt x="2542" y="561"/>
                          <a:pt x="862" y="1939"/>
                          <a:pt x="1" y="2456"/>
                        </a:cubicBezTo>
                        <a:cubicBezTo>
                          <a:pt x="173" y="3834"/>
                          <a:pt x="475" y="5169"/>
                          <a:pt x="862" y="6505"/>
                        </a:cubicBezTo>
                        <a:cubicBezTo>
                          <a:pt x="2370" y="6332"/>
                          <a:pt x="3877" y="6160"/>
                          <a:pt x="5385" y="5902"/>
                        </a:cubicBezTo>
                        <a:cubicBezTo>
                          <a:pt x="5988" y="5772"/>
                          <a:pt x="6806" y="5643"/>
                          <a:pt x="7065" y="5126"/>
                        </a:cubicBezTo>
                        <a:cubicBezTo>
                          <a:pt x="7022" y="4825"/>
                          <a:pt x="6935" y="4609"/>
                          <a:pt x="6720" y="4609"/>
                        </a:cubicBezTo>
                        <a:cubicBezTo>
                          <a:pt x="7194" y="4265"/>
                          <a:pt x="7108" y="3533"/>
                          <a:pt x="6548" y="3317"/>
                        </a:cubicBezTo>
                        <a:cubicBezTo>
                          <a:pt x="6720" y="3102"/>
                          <a:pt x="6806" y="2800"/>
                          <a:pt x="6720" y="2499"/>
                        </a:cubicBezTo>
                        <a:cubicBezTo>
                          <a:pt x="6645" y="2349"/>
                          <a:pt x="6473" y="2232"/>
                          <a:pt x="6316" y="2232"/>
                        </a:cubicBezTo>
                        <a:cubicBezTo>
                          <a:pt x="6292" y="2232"/>
                          <a:pt x="6269" y="2235"/>
                          <a:pt x="6246" y="2240"/>
                        </a:cubicBezTo>
                        <a:cubicBezTo>
                          <a:pt x="6548" y="1939"/>
                          <a:pt x="6246" y="1379"/>
                          <a:pt x="5859" y="1250"/>
                        </a:cubicBezTo>
                        <a:cubicBezTo>
                          <a:pt x="5820" y="1238"/>
                          <a:pt x="5768" y="1233"/>
                          <a:pt x="5706" y="1233"/>
                        </a:cubicBezTo>
                        <a:cubicBezTo>
                          <a:pt x="5076" y="1233"/>
                          <a:pt x="3365" y="1778"/>
                          <a:pt x="2973" y="1896"/>
                        </a:cubicBezTo>
                        <a:lnTo>
                          <a:pt x="3360" y="1"/>
                        </a:lnTo>
                        <a:close/>
                      </a:path>
                    </a:pathLst>
                  </a:custGeom>
                  <a:solidFill>
                    <a:srgbClr val="AE6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15"/>
                  <p:cNvSpPr/>
                  <p:nvPr/>
                </p:nvSpPr>
                <p:spPr>
                  <a:xfrm>
                    <a:off x="627828" y="2792372"/>
                    <a:ext cx="916021" cy="450503"/>
                  </a:xfrm>
                  <a:custGeom>
                    <a:avLst/>
                    <a:gdLst/>
                    <a:ahLst/>
                    <a:cxnLst/>
                    <a:rect l="l" t="t" r="r" b="b"/>
                    <a:pathLst>
                      <a:path w="52464" h="25802" extrusionOk="0">
                        <a:moveTo>
                          <a:pt x="6849" y="1"/>
                        </a:moveTo>
                        <a:lnTo>
                          <a:pt x="1" y="11114"/>
                        </a:lnTo>
                        <a:lnTo>
                          <a:pt x="26491" y="25801"/>
                        </a:lnTo>
                        <a:lnTo>
                          <a:pt x="52464" y="12664"/>
                        </a:lnTo>
                        <a:lnTo>
                          <a:pt x="49578" y="7022"/>
                        </a:lnTo>
                        <a:lnTo>
                          <a:pt x="28601" y="16972"/>
                        </a:lnTo>
                        <a:lnTo>
                          <a:pt x="68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9" name="Google Shape;79;p15"/>
                  <p:cNvGrpSpPr/>
                  <p:nvPr/>
                </p:nvGrpSpPr>
                <p:grpSpPr>
                  <a:xfrm>
                    <a:off x="458617" y="3876817"/>
                    <a:ext cx="886715" cy="800983"/>
                    <a:chOff x="457175" y="3880575"/>
                    <a:chExt cx="887958" cy="802106"/>
                  </a:xfrm>
                </p:grpSpPr>
                <p:sp>
                  <p:nvSpPr>
                    <p:cNvPr id="80" name="Google Shape;80;p15"/>
                    <p:cNvSpPr/>
                    <p:nvPr/>
                  </p:nvSpPr>
                  <p:spPr>
                    <a:xfrm>
                      <a:off x="457175" y="4217051"/>
                      <a:ext cx="90397" cy="465630"/>
                    </a:xfrm>
                    <a:custGeom>
                      <a:avLst/>
                      <a:gdLst/>
                      <a:ahLst/>
                      <a:cxnLst/>
                      <a:rect l="l" t="t" r="r" b="b"/>
                      <a:pathLst>
                        <a:path w="5170" h="25500" extrusionOk="0">
                          <a:moveTo>
                            <a:pt x="0" y="1"/>
                          </a:moveTo>
                          <a:lnTo>
                            <a:pt x="0" y="25500"/>
                          </a:lnTo>
                          <a:lnTo>
                            <a:pt x="5169" y="25500"/>
                          </a:lnTo>
                          <a:lnTo>
                            <a:pt x="51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15"/>
                    <p:cNvSpPr/>
                    <p:nvPr/>
                  </p:nvSpPr>
                  <p:spPr>
                    <a:xfrm>
                      <a:off x="1255458" y="4217051"/>
                      <a:ext cx="89646" cy="465630"/>
                    </a:xfrm>
                    <a:custGeom>
                      <a:avLst/>
                      <a:gdLst/>
                      <a:ahLst/>
                      <a:cxnLst/>
                      <a:rect l="l" t="t" r="r" b="b"/>
                      <a:pathLst>
                        <a:path w="5127" h="25500" extrusionOk="0">
                          <a:moveTo>
                            <a:pt x="1" y="1"/>
                          </a:moveTo>
                          <a:lnTo>
                            <a:pt x="1" y="25500"/>
                          </a:lnTo>
                          <a:lnTo>
                            <a:pt x="5126" y="25500"/>
                          </a:lnTo>
                          <a:lnTo>
                            <a:pt x="51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15"/>
                    <p:cNvSpPr/>
                    <p:nvPr/>
                  </p:nvSpPr>
                  <p:spPr>
                    <a:xfrm>
                      <a:off x="457175" y="3880575"/>
                      <a:ext cx="887958" cy="266624"/>
                    </a:xfrm>
                    <a:custGeom>
                      <a:avLst/>
                      <a:gdLst/>
                      <a:ahLst/>
                      <a:cxnLst/>
                      <a:rect l="l" t="t" r="r" b="b"/>
                      <a:pathLst>
                        <a:path w="50784" h="15119" extrusionOk="0">
                          <a:moveTo>
                            <a:pt x="8701" y="0"/>
                          </a:moveTo>
                          <a:cubicBezTo>
                            <a:pt x="3877" y="0"/>
                            <a:pt x="0" y="3877"/>
                            <a:pt x="0" y="8658"/>
                          </a:cubicBezTo>
                          <a:lnTo>
                            <a:pt x="0" y="15119"/>
                          </a:lnTo>
                          <a:lnTo>
                            <a:pt x="50783" y="15119"/>
                          </a:lnTo>
                          <a:lnTo>
                            <a:pt x="50783" y="8658"/>
                          </a:lnTo>
                          <a:cubicBezTo>
                            <a:pt x="50783" y="3877"/>
                            <a:pt x="46907" y="0"/>
                            <a:pt x="421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15"/>
                    <p:cNvSpPr/>
                    <p:nvPr/>
                  </p:nvSpPr>
                  <p:spPr>
                    <a:xfrm>
                      <a:off x="457927" y="4145399"/>
                      <a:ext cx="887206" cy="88898"/>
                    </a:xfrm>
                    <a:custGeom>
                      <a:avLst/>
                      <a:gdLst/>
                      <a:ahLst/>
                      <a:cxnLst/>
                      <a:rect l="l" t="t" r="r" b="b"/>
                      <a:pathLst>
                        <a:path w="50741" h="5041" extrusionOk="0">
                          <a:moveTo>
                            <a:pt x="1" y="1"/>
                          </a:moveTo>
                          <a:lnTo>
                            <a:pt x="1" y="5041"/>
                          </a:lnTo>
                          <a:lnTo>
                            <a:pt x="50740" y="5041"/>
                          </a:lnTo>
                          <a:lnTo>
                            <a:pt x="507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cxnSp>
            <p:nvCxnSpPr>
              <p:cNvPr id="84" name="Google Shape;84;p15"/>
              <p:cNvCxnSpPr/>
              <p:nvPr/>
            </p:nvCxnSpPr>
            <p:spPr>
              <a:xfrm>
                <a:off x="-272625" y="4678450"/>
                <a:ext cx="2363700" cy="0"/>
              </a:xfrm>
              <a:prstGeom prst="straightConnector1">
                <a:avLst/>
              </a:prstGeom>
              <a:noFill/>
              <a:ln w="19050" cap="flat" cmpd="sng">
                <a:solidFill>
                  <a:schemeClr val="dk1"/>
                </a:solidFill>
                <a:prstDash val="solid"/>
                <a:round/>
                <a:headEnd type="none" w="med" len="med"/>
                <a:tailEnd type="none" w="med" len="med"/>
              </a:ln>
            </p:spPr>
          </p:cxnSp>
        </p:grpSp>
        <p:sp>
          <p:nvSpPr>
            <p:cNvPr id="85" name="Google Shape;85;p15"/>
            <p:cNvSpPr/>
            <p:nvPr/>
          </p:nvSpPr>
          <p:spPr>
            <a:xfrm>
              <a:off x="3350116" y="2364846"/>
              <a:ext cx="168300" cy="168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15"/>
            <p:cNvSpPr/>
            <p:nvPr/>
          </p:nvSpPr>
          <p:spPr>
            <a:xfrm>
              <a:off x="3350116" y="2824458"/>
              <a:ext cx="168300" cy="16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15"/>
            <p:cNvSpPr/>
            <p:nvPr/>
          </p:nvSpPr>
          <p:spPr>
            <a:xfrm>
              <a:off x="3350116" y="3284071"/>
              <a:ext cx="168300" cy="168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15"/>
            <p:cNvSpPr/>
            <p:nvPr/>
          </p:nvSpPr>
          <p:spPr>
            <a:xfrm>
              <a:off x="3350116" y="3743683"/>
              <a:ext cx="168300" cy="16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15"/>
            <p:cNvSpPr/>
            <p:nvPr/>
          </p:nvSpPr>
          <p:spPr>
            <a:xfrm>
              <a:off x="3350116" y="4203296"/>
              <a:ext cx="168300" cy="168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aphicFrame>
        <p:nvGraphicFramePr>
          <p:cNvPr id="3" name="Table 2">
            <a:extLst>
              <a:ext uri="{FF2B5EF4-FFF2-40B4-BE49-F238E27FC236}">
                <a16:creationId xmlns:a16="http://schemas.microsoft.com/office/drawing/2014/main" id="{9C72A774-A0AF-4E6C-8216-B2AC2B6EE5AF}"/>
              </a:ext>
            </a:extLst>
          </p:cNvPr>
          <p:cNvGraphicFramePr>
            <a:graphicFrameLocks noGrp="1"/>
          </p:cNvGraphicFramePr>
          <p:nvPr>
            <p:extLst>
              <p:ext uri="{D42A27DB-BD31-4B8C-83A1-F6EECF244321}">
                <p14:modId xmlns:p14="http://schemas.microsoft.com/office/powerpoint/2010/main" val="3114622962"/>
              </p:ext>
            </p:extLst>
          </p:nvPr>
        </p:nvGraphicFramePr>
        <p:xfrm>
          <a:off x="3309849" y="1482836"/>
          <a:ext cx="5662833" cy="2963485"/>
        </p:xfrm>
        <a:graphic>
          <a:graphicData uri="http://schemas.openxmlformats.org/drawingml/2006/table">
            <a:tbl>
              <a:tblPr/>
              <a:tblGrid>
                <a:gridCol w="1887611">
                  <a:extLst>
                    <a:ext uri="{9D8B030D-6E8A-4147-A177-3AD203B41FA5}">
                      <a16:colId xmlns:a16="http://schemas.microsoft.com/office/drawing/2014/main" val="3836461065"/>
                    </a:ext>
                  </a:extLst>
                </a:gridCol>
                <a:gridCol w="1887611">
                  <a:extLst>
                    <a:ext uri="{9D8B030D-6E8A-4147-A177-3AD203B41FA5}">
                      <a16:colId xmlns:a16="http://schemas.microsoft.com/office/drawing/2014/main" val="309105120"/>
                    </a:ext>
                  </a:extLst>
                </a:gridCol>
                <a:gridCol w="1887611">
                  <a:extLst>
                    <a:ext uri="{9D8B030D-6E8A-4147-A177-3AD203B41FA5}">
                      <a16:colId xmlns:a16="http://schemas.microsoft.com/office/drawing/2014/main" val="4288154289"/>
                    </a:ext>
                  </a:extLst>
                </a:gridCol>
              </a:tblGrid>
              <a:tr h="423355">
                <a:tc>
                  <a:txBody>
                    <a:bodyPr/>
                    <a:lstStyle/>
                    <a:p>
                      <a:pPr algn="l"/>
                      <a:r>
                        <a:rPr lang="en-IN" b="0" dirty="0">
                          <a:solidFill>
                            <a:schemeClr val="accent3"/>
                          </a:solidFill>
                          <a:effectLst/>
                        </a:rPr>
                        <a:t>Operator</a:t>
                      </a:r>
                    </a:p>
                  </a:txBody>
                  <a:tcPr marL="182880" marR="182880" marT="91440" marB="91440" anchor="ctr">
                    <a:lnL>
                      <a:noFill/>
                    </a:lnL>
                    <a:lnR>
                      <a:noFill/>
                    </a:lnR>
                    <a:lnT>
                      <a:noFill/>
                    </a:lnT>
                    <a:lnB>
                      <a:noFill/>
                    </a:lnB>
                    <a:solidFill>
                      <a:srgbClr val="161819"/>
                    </a:solidFill>
                  </a:tcPr>
                </a:tc>
                <a:tc>
                  <a:txBody>
                    <a:bodyPr/>
                    <a:lstStyle/>
                    <a:p>
                      <a:pPr algn="l"/>
                      <a:r>
                        <a:rPr lang="en-IN" b="0" dirty="0">
                          <a:solidFill>
                            <a:schemeClr val="accent3"/>
                          </a:solidFill>
                          <a:effectLst/>
                        </a:rPr>
                        <a:t>Example</a:t>
                      </a:r>
                    </a:p>
                  </a:txBody>
                  <a:tcPr marL="182880" marR="182880" marT="91440" marB="91440" anchor="ctr">
                    <a:lnL>
                      <a:noFill/>
                    </a:lnL>
                    <a:lnR>
                      <a:noFill/>
                    </a:lnR>
                    <a:lnT>
                      <a:noFill/>
                    </a:lnT>
                    <a:lnB>
                      <a:noFill/>
                    </a:lnB>
                    <a:solidFill>
                      <a:srgbClr val="161819"/>
                    </a:solidFill>
                  </a:tcPr>
                </a:tc>
                <a:tc>
                  <a:txBody>
                    <a:bodyPr/>
                    <a:lstStyle/>
                    <a:p>
                      <a:pPr algn="l"/>
                      <a:r>
                        <a:rPr lang="en-IN" b="0" dirty="0">
                          <a:solidFill>
                            <a:schemeClr val="accent3"/>
                          </a:solidFill>
                          <a:effectLst/>
                        </a:rPr>
                        <a:t>Same as</a:t>
                      </a:r>
                    </a:p>
                  </a:txBody>
                  <a:tcPr marL="182880" marR="182880" marT="91440" marB="91440" anchor="ctr">
                    <a:lnL>
                      <a:noFill/>
                    </a:lnL>
                    <a:lnR>
                      <a:noFill/>
                    </a:lnR>
                    <a:lnT>
                      <a:noFill/>
                    </a:lnT>
                    <a:lnB>
                      <a:noFill/>
                    </a:lnB>
                    <a:solidFill>
                      <a:srgbClr val="161819"/>
                    </a:solidFill>
                  </a:tcPr>
                </a:tc>
                <a:extLst>
                  <a:ext uri="{0D108BD9-81ED-4DB2-BD59-A6C34878D82A}">
                    <a16:rowId xmlns:a16="http://schemas.microsoft.com/office/drawing/2014/main" val="3910210092"/>
                  </a:ext>
                </a:extLst>
              </a:tr>
              <a:tr h="423355">
                <a:tc>
                  <a:txBody>
                    <a:bodyPr/>
                    <a:lstStyle/>
                    <a:p>
                      <a:r>
                        <a:rPr lang="en-IN" dirty="0">
                          <a:solidFill>
                            <a:schemeClr val="accent3"/>
                          </a:solidFill>
                          <a:effectLst/>
                        </a:rPr>
                        <a:t>=</a:t>
                      </a:r>
                    </a:p>
                  </a:txBody>
                  <a:tcPr marL="182880" marR="182880" marT="91440" marB="91440" anchor="ctr">
                    <a:lnL>
                      <a:noFill/>
                    </a:lnL>
                    <a:lnR>
                      <a:noFill/>
                    </a:lnR>
                    <a:lnT>
                      <a:noFill/>
                    </a:lnT>
                    <a:lnB>
                      <a:noFill/>
                    </a:lnB>
                    <a:solidFill>
                      <a:srgbClr val="161819"/>
                    </a:solidFill>
                  </a:tcPr>
                </a:tc>
                <a:tc>
                  <a:txBody>
                    <a:bodyPr/>
                    <a:lstStyle/>
                    <a:p>
                      <a:r>
                        <a:rPr lang="en-IN" dirty="0">
                          <a:solidFill>
                            <a:schemeClr val="accent3"/>
                          </a:solidFill>
                          <a:effectLst/>
                        </a:rPr>
                        <a:t>a = b</a:t>
                      </a:r>
                    </a:p>
                  </a:txBody>
                  <a:tcPr marL="182880" marR="182880" marT="91440" marB="91440" anchor="ctr">
                    <a:lnL>
                      <a:noFill/>
                    </a:lnL>
                    <a:lnR>
                      <a:noFill/>
                    </a:lnR>
                    <a:lnT>
                      <a:noFill/>
                    </a:lnT>
                    <a:lnB>
                      <a:noFill/>
                    </a:lnB>
                    <a:solidFill>
                      <a:srgbClr val="161819"/>
                    </a:solidFill>
                  </a:tcPr>
                </a:tc>
                <a:tc>
                  <a:txBody>
                    <a:bodyPr/>
                    <a:lstStyle/>
                    <a:p>
                      <a:r>
                        <a:rPr lang="en-IN" dirty="0">
                          <a:solidFill>
                            <a:schemeClr val="accent3"/>
                          </a:solidFill>
                          <a:effectLst/>
                        </a:rPr>
                        <a:t>a = b</a:t>
                      </a:r>
                    </a:p>
                  </a:txBody>
                  <a:tcPr marL="182880" marR="182880" marT="91440" marB="91440" anchor="ctr">
                    <a:lnL>
                      <a:noFill/>
                    </a:lnL>
                    <a:lnR>
                      <a:noFill/>
                    </a:lnR>
                    <a:lnT>
                      <a:noFill/>
                    </a:lnT>
                    <a:lnB>
                      <a:noFill/>
                    </a:lnB>
                    <a:solidFill>
                      <a:srgbClr val="161819"/>
                    </a:solidFill>
                  </a:tcPr>
                </a:tc>
                <a:extLst>
                  <a:ext uri="{0D108BD9-81ED-4DB2-BD59-A6C34878D82A}">
                    <a16:rowId xmlns:a16="http://schemas.microsoft.com/office/drawing/2014/main" val="3075489541"/>
                  </a:ext>
                </a:extLst>
              </a:tr>
              <a:tr h="423355">
                <a:tc>
                  <a:txBody>
                    <a:bodyPr/>
                    <a:lstStyle/>
                    <a:p>
                      <a:r>
                        <a:rPr lang="en-IN" dirty="0">
                          <a:solidFill>
                            <a:schemeClr val="accent3"/>
                          </a:solidFill>
                          <a:effectLst/>
                        </a:rPr>
                        <a:t>+=</a:t>
                      </a:r>
                    </a:p>
                  </a:txBody>
                  <a:tcPr marL="182880" marR="182880" marT="91440" marB="91440" anchor="ctr">
                    <a:lnL>
                      <a:noFill/>
                    </a:lnL>
                    <a:lnR>
                      <a:noFill/>
                    </a:lnR>
                    <a:lnT>
                      <a:noFill/>
                    </a:lnT>
                    <a:lnB>
                      <a:noFill/>
                    </a:lnB>
                    <a:solidFill>
                      <a:srgbClr val="161819"/>
                    </a:solidFill>
                  </a:tcPr>
                </a:tc>
                <a:tc>
                  <a:txBody>
                    <a:bodyPr/>
                    <a:lstStyle/>
                    <a:p>
                      <a:r>
                        <a:rPr lang="en-IN" dirty="0">
                          <a:solidFill>
                            <a:schemeClr val="accent3"/>
                          </a:solidFill>
                          <a:effectLst/>
                        </a:rPr>
                        <a:t>a += b</a:t>
                      </a:r>
                    </a:p>
                  </a:txBody>
                  <a:tcPr marL="182880" marR="182880" marT="91440" marB="91440" anchor="ctr">
                    <a:lnL>
                      <a:noFill/>
                    </a:lnL>
                    <a:lnR>
                      <a:noFill/>
                    </a:lnR>
                    <a:lnT>
                      <a:noFill/>
                    </a:lnT>
                    <a:lnB>
                      <a:noFill/>
                    </a:lnB>
                    <a:solidFill>
                      <a:srgbClr val="161819"/>
                    </a:solidFill>
                  </a:tcPr>
                </a:tc>
                <a:tc>
                  <a:txBody>
                    <a:bodyPr/>
                    <a:lstStyle/>
                    <a:p>
                      <a:r>
                        <a:rPr lang="en-IN" dirty="0">
                          <a:solidFill>
                            <a:schemeClr val="accent3"/>
                          </a:solidFill>
                          <a:effectLst/>
                        </a:rPr>
                        <a:t>a = a+b</a:t>
                      </a:r>
                    </a:p>
                  </a:txBody>
                  <a:tcPr marL="182880" marR="182880" marT="91440" marB="91440" anchor="ctr">
                    <a:lnL>
                      <a:noFill/>
                    </a:lnL>
                    <a:lnR>
                      <a:noFill/>
                    </a:lnR>
                    <a:lnT>
                      <a:noFill/>
                    </a:lnT>
                    <a:lnB>
                      <a:noFill/>
                    </a:lnB>
                    <a:solidFill>
                      <a:srgbClr val="161819"/>
                    </a:solidFill>
                  </a:tcPr>
                </a:tc>
                <a:extLst>
                  <a:ext uri="{0D108BD9-81ED-4DB2-BD59-A6C34878D82A}">
                    <a16:rowId xmlns:a16="http://schemas.microsoft.com/office/drawing/2014/main" val="2694374986"/>
                  </a:ext>
                </a:extLst>
              </a:tr>
              <a:tr h="423355">
                <a:tc>
                  <a:txBody>
                    <a:bodyPr/>
                    <a:lstStyle/>
                    <a:p>
                      <a:r>
                        <a:rPr lang="en-IN" dirty="0">
                          <a:solidFill>
                            <a:schemeClr val="accent3"/>
                          </a:solidFill>
                          <a:effectLst/>
                        </a:rPr>
                        <a:t>-=</a:t>
                      </a:r>
                    </a:p>
                  </a:txBody>
                  <a:tcPr marL="182880" marR="182880" marT="91440" marB="91440" anchor="ctr">
                    <a:lnL>
                      <a:noFill/>
                    </a:lnL>
                    <a:lnR>
                      <a:noFill/>
                    </a:lnR>
                    <a:lnT>
                      <a:noFill/>
                    </a:lnT>
                    <a:lnB>
                      <a:noFill/>
                    </a:lnB>
                    <a:solidFill>
                      <a:srgbClr val="161819"/>
                    </a:solidFill>
                  </a:tcPr>
                </a:tc>
                <a:tc>
                  <a:txBody>
                    <a:bodyPr/>
                    <a:lstStyle/>
                    <a:p>
                      <a:r>
                        <a:rPr lang="en-IN" dirty="0">
                          <a:solidFill>
                            <a:schemeClr val="accent3"/>
                          </a:solidFill>
                          <a:effectLst/>
                        </a:rPr>
                        <a:t>a -= b</a:t>
                      </a:r>
                    </a:p>
                  </a:txBody>
                  <a:tcPr marL="182880" marR="182880" marT="91440" marB="91440" anchor="ctr">
                    <a:lnL>
                      <a:noFill/>
                    </a:lnL>
                    <a:lnR>
                      <a:noFill/>
                    </a:lnR>
                    <a:lnT>
                      <a:noFill/>
                    </a:lnT>
                    <a:lnB>
                      <a:noFill/>
                    </a:lnB>
                    <a:solidFill>
                      <a:srgbClr val="161819"/>
                    </a:solidFill>
                  </a:tcPr>
                </a:tc>
                <a:tc>
                  <a:txBody>
                    <a:bodyPr/>
                    <a:lstStyle/>
                    <a:p>
                      <a:r>
                        <a:rPr lang="en-IN" dirty="0">
                          <a:solidFill>
                            <a:schemeClr val="accent3"/>
                          </a:solidFill>
                          <a:effectLst/>
                        </a:rPr>
                        <a:t>a = a-b</a:t>
                      </a:r>
                    </a:p>
                  </a:txBody>
                  <a:tcPr marL="182880" marR="182880" marT="91440" marB="91440" anchor="ctr">
                    <a:lnL>
                      <a:noFill/>
                    </a:lnL>
                    <a:lnR>
                      <a:noFill/>
                    </a:lnR>
                    <a:lnT>
                      <a:noFill/>
                    </a:lnT>
                    <a:lnB>
                      <a:noFill/>
                    </a:lnB>
                    <a:solidFill>
                      <a:srgbClr val="161819"/>
                    </a:solidFill>
                  </a:tcPr>
                </a:tc>
                <a:extLst>
                  <a:ext uri="{0D108BD9-81ED-4DB2-BD59-A6C34878D82A}">
                    <a16:rowId xmlns:a16="http://schemas.microsoft.com/office/drawing/2014/main" val="3952931179"/>
                  </a:ext>
                </a:extLst>
              </a:tr>
              <a:tr h="423355">
                <a:tc>
                  <a:txBody>
                    <a:bodyPr/>
                    <a:lstStyle/>
                    <a:p>
                      <a:r>
                        <a:rPr lang="en-IN" dirty="0">
                          <a:solidFill>
                            <a:schemeClr val="accent3"/>
                          </a:solidFill>
                          <a:effectLst/>
                        </a:rPr>
                        <a:t>*=</a:t>
                      </a:r>
                    </a:p>
                  </a:txBody>
                  <a:tcPr marL="182880" marR="182880" marT="91440" marB="91440" anchor="ctr">
                    <a:lnL>
                      <a:noFill/>
                    </a:lnL>
                    <a:lnR>
                      <a:noFill/>
                    </a:lnR>
                    <a:lnT>
                      <a:noFill/>
                    </a:lnT>
                    <a:lnB>
                      <a:noFill/>
                    </a:lnB>
                    <a:solidFill>
                      <a:srgbClr val="161819"/>
                    </a:solidFill>
                  </a:tcPr>
                </a:tc>
                <a:tc>
                  <a:txBody>
                    <a:bodyPr/>
                    <a:lstStyle/>
                    <a:p>
                      <a:r>
                        <a:rPr lang="en-IN" dirty="0">
                          <a:solidFill>
                            <a:schemeClr val="accent3"/>
                          </a:solidFill>
                          <a:effectLst/>
                        </a:rPr>
                        <a:t>a *= b</a:t>
                      </a:r>
                    </a:p>
                  </a:txBody>
                  <a:tcPr marL="182880" marR="182880" marT="91440" marB="91440" anchor="ctr">
                    <a:lnL>
                      <a:noFill/>
                    </a:lnL>
                    <a:lnR>
                      <a:noFill/>
                    </a:lnR>
                    <a:lnT>
                      <a:noFill/>
                    </a:lnT>
                    <a:lnB>
                      <a:noFill/>
                    </a:lnB>
                    <a:solidFill>
                      <a:srgbClr val="161819"/>
                    </a:solidFill>
                  </a:tcPr>
                </a:tc>
                <a:tc>
                  <a:txBody>
                    <a:bodyPr/>
                    <a:lstStyle/>
                    <a:p>
                      <a:r>
                        <a:rPr lang="en-IN" dirty="0">
                          <a:solidFill>
                            <a:schemeClr val="accent3"/>
                          </a:solidFill>
                          <a:effectLst/>
                        </a:rPr>
                        <a:t>a = a*b</a:t>
                      </a:r>
                    </a:p>
                  </a:txBody>
                  <a:tcPr marL="182880" marR="182880" marT="91440" marB="91440" anchor="ctr">
                    <a:lnL>
                      <a:noFill/>
                    </a:lnL>
                    <a:lnR>
                      <a:noFill/>
                    </a:lnR>
                    <a:lnT>
                      <a:noFill/>
                    </a:lnT>
                    <a:lnB>
                      <a:noFill/>
                    </a:lnB>
                    <a:solidFill>
                      <a:srgbClr val="161819"/>
                    </a:solidFill>
                  </a:tcPr>
                </a:tc>
                <a:extLst>
                  <a:ext uri="{0D108BD9-81ED-4DB2-BD59-A6C34878D82A}">
                    <a16:rowId xmlns:a16="http://schemas.microsoft.com/office/drawing/2014/main" val="4141729893"/>
                  </a:ext>
                </a:extLst>
              </a:tr>
              <a:tr h="423355">
                <a:tc>
                  <a:txBody>
                    <a:bodyPr/>
                    <a:lstStyle/>
                    <a:p>
                      <a:r>
                        <a:rPr lang="en-IN" dirty="0">
                          <a:solidFill>
                            <a:schemeClr val="accent3"/>
                          </a:solidFill>
                          <a:effectLst/>
                        </a:rPr>
                        <a:t>/=</a:t>
                      </a:r>
                    </a:p>
                  </a:txBody>
                  <a:tcPr marL="182880" marR="182880" marT="91440" marB="91440" anchor="ctr">
                    <a:lnL>
                      <a:noFill/>
                    </a:lnL>
                    <a:lnR>
                      <a:noFill/>
                    </a:lnR>
                    <a:lnT>
                      <a:noFill/>
                    </a:lnT>
                    <a:lnB>
                      <a:noFill/>
                    </a:lnB>
                    <a:solidFill>
                      <a:srgbClr val="161819"/>
                    </a:solidFill>
                  </a:tcPr>
                </a:tc>
                <a:tc>
                  <a:txBody>
                    <a:bodyPr/>
                    <a:lstStyle/>
                    <a:p>
                      <a:r>
                        <a:rPr lang="en-IN" dirty="0">
                          <a:solidFill>
                            <a:schemeClr val="accent3"/>
                          </a:solidFill>
                          <a:effectLst/>
                        </a:rPr>
                        <a:t>a /= b</a:t>
                      </a:r>
                    </a:p>
                  </a:txBody>
                  <a:tcPr marL="182880" marR="182880" marT="91440" marB="91440" anchor="ctr">
                    <a:lnL>
                      <a:noFill/>
                    </a:lnL>
                    <a:lnR>
                      <a:noFill/>
                    </a:lnR>
                    <a:lnT>
                      <a:noFill/>
                    </a:lnT>
                    <a:lnB>
                      <a:noFill/>
                    </a:lnB>
                    <a:solidFill>
                      <a:srgbClr val="161819"/>
                    </a:solidFill>
                  </a:tcPr>
                </a:tc>
                <a:tc>
                  <a:txBody>
                    <a:bodyPr/>
                    <a:lstStyle/>
                    <a:p>
                      <a:r>
                        <a:rPr lang="en-IN" dirty="0">
                          <a:solidFill>
                            <a:schemeClr val="accent3"/>
                          </a:solidFill>
                          <a:effectLst/>
                        </a:rPr>
                        <a:t>a = a/b</a:t>
                      </a:r>
                    </a:p>
                  </a:txBody>
                  <a:tcPr marL="182880" marR="182880" marT="91440" marB="91440" anchor="ctr">
                    <a:lnL>
                      <a:noFill/>
                    </a:lnL>
                    <a:lnR>
                      <a:noFill/>
                    </a:lnR>
                    <a:lnT>
                      <a:noFill/>
                    </a:lnT>
                    <a:lnB>
                      <a:noFill/>
                    </a:lnB>
                    <a:solidFill>
                      <a:srgbClr val="161819"/>
                    </a:solidFill>
                  </a:tcPr>
                </a:tc>
                <a:extLst>
                  <a:ext uri="{0D108BD9-81ED-4DB2-BD59-A6C34878D82A}">
                    <a16:rowId xmlns:a16="http://schemas.microsoft.com/office/drawing/2014/main" val="652724406"/>
                  </a:ext>
                </a:extLst>
              </a:tr>
              <a:tr h="423355">
                <a:tc>
                  <a:txBody>
                    <a:bodyPr/>
                    <a:lstStyle/>
                    <a:p>
                      <a:r>
                        <a:rPr lang="en-IN" dirty="0">
                          <a:solidFill>
                            <a:schemeClr val="accent3"/>
                          </a:solidFill>
                          <a:effectLst/>
                        </a:rPr>
                        <a:t>%=</a:t>
                      </a:r>
                    </a:p>
                  </a:txBody>
                  <a:tcPr marL="182880" marR="182880" marT="91440" marB="91440" anchor="ctr">
                    <a:lnL>
                      <a:noFill/>
                    </a:lnL>
                    <a:lnR>
                      <a:noFill/>
                    </a:lnR>
                    <a:lnT>
                      <a:noFill/>
                    </a:lnT>
                    <a:lnB>
                      <a:noFill/>
                    </a:lnB>
                    <a:solidFill>
                      <a:srgbClr val="161819"/>
                    </a:solidFill>
                  </a:tcPr>
                </a:tc>
                <a:tc>
                  <a:txBody>
                    <a:bodyPr/>
                    <a:lstStyle/>
                    <a:p>
                      <a:r>
                        <a:rPr lang="en-IN" dirty="0">
                          <a:solidFill>
                            <a:schemeClr val="accent3"/>
                          </a:solidFill>
                          <a:effectLst/>
                        </a:rPr>
                        <a:t>a %= b</a:t>
                      </a:r>
                    </a:p>
                  </a:txBody>
                  <a:tcPr marL="182880" marR="182880" marT="91440" marB="91440" anchor="ctr">
                    <a:lnL>
                      <a:noFill/>
                    </a:lnL>
                    <a:lnR>
                      <a:noFill/>
                    </a:lnR>
                    <a:lnT>
                      <a:noFill/>
                    </a:lnT>
                    <a:lnB>
                      <a:noFill/>
                    </a:lnB>
                    <a:solidFill>
                      <a:srgbClr val="161819"/>
                    </a:solidFill>
                  </a:tcPr>
                </a:tc>
                <a:tc>
                  <a:txBody>
                    <a:bodyPr/>
                    <a:lstStyle/>
                    <a:p>
                      <a:r>
                        <a:rPr lang="en-IN" dirty="0">
                          <a:solidFill>
                            <a:schemeClr val="accent3"/>
                          </a:solidFill>
                          <a:effectLst/>
                        </a:rPr>
                        <a:t>a = a%b</a:t>
                      </a:r>
                    </a:p>
                  </a:txBody>
                  <a:tcPr marL="182880" marR="182880" marT="91440" marB="91440" anchor="ctr">
                    <a:lnL>
                      <a:noFill/>
                    </a:lnL>
                    <a:lnR>
                      <a:noFill/>
                    </a:lnR>
                    <a:lnT>
                      <a:noFill/>
                    </a:lnT>
                    <a:lnB>
                      <a:noFill/>
                    </a:lnB>
                    <a:solidFill>
                      <a:srgbClr val="161819"/>
                    </a:solidFill>
                  </a:tcPr>
                </a:tc>
                <a:extLst>
                  <a:ext uri="{0D108BD9-81ED-4DB2-BD59-A6C34878D82A}">
                    <a16:rowId xmlns:a16="http://schemas.microsoft.com/office/drawing/2014/main" val="1883832518"/>
                  </a:ext>
                </a:extLst>
              </a:tr>
            </a:tbl>
          </a:graphicData>
        </a:graphic>
      </p:graphicFrame>
    </p:spTree>
    <p:extLst>
      <p:ext uri="{BB962C8B-B14F-4D97-AF65-F5344CB8AC3E}">
        <p14:creationId xmlns:p14="http://schemas.microsoft.com/office/powerpoint/2010/main" val="2995749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45973" y="102976"/>
            <a:ext cx="4052065" cy="135309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chemeClr val="accent3"/>
                </a:solidFill>
              </a:rPr>
              <a:t>Operators in C programming</a:t>
            </a:r>
            <a:endParaRPr sz="2400" dirty="0">
              <a:solidFill>
                <a:schemeClr val="accent3"/>
              </a:solidFill>
            </a:endParaRPr>
          </a:p>
        </p:txBody>
      </p:sp>
      <p:sp>
        <p:nvSpPr>
          <p:cNvPr id="47" name="Google Shape;47;p15"/>
          <p:cNvSpPr txBox="1">
            <a:spLocks noGrp="1"/>
          </p:cNvSpPr>
          <p:nvPr>
            <p:ph type="subTitle" idx="1"/>
          </p:nvPr>
        </p:nvSpPr>
        <p:spPr>
          <a:xfrm>
            <a:off x="4250384" y="402557"/>
            <a:ext cx="4146483" cy="407400"/>
          </a:xfrm>
          <a:prstGeom prst="rect">
            <a:avLst/>
          </a:prstGeom>
        </p:spPr>
        <p:txBody>
          <a:bodyPr spcFirstLastPara="1" wrap="square" lIns="91425" tIns="91425" rIns="91425" bIns="91425" anchor="ctr" anchorCtr="0">
            <a:noAutofit/>
          </a:bodyPr>
          <a:lstStyle/>
          <a:p>
            <a:pPr algn="l"/>
            <a:r>
              <a:rPr lang="en-IN" sz="3200" b="1" i="0" dirty="0">
                <a:solidFill>
                  <a:srgbClr val="8A9CB9"/>
                </a:solidFill>
                <a:effectLst/>
                <a:latin typeface="euclid_circular_a"/>
              </a:rPr>
              <a:t>C Relational Operators</a:t>
            </a:r>
          </a:p>
        </p:txBody>
      </p:sp>
      <p:grpSp>
        <p:nvGrpSpPr>
          <p:cNvPr id="48" name="Google Shape;48;p15"/>
          <p:cNvGrpSpPr/>
          <p:nvPr/>
        </p:nvGrpSpPr>
        <p:grpSpPr>
          <a:xfrm>
            <a:off x="106283" y="2118056"/>
            <a:ext cx="2681060" cy="2138460"/>
            <a:chOff x="-272625" y="1165608"/>
            <a:chExt cx="4071880" cy="3512929"/>
          </a:xfrm>
        </p:grpSpPr>
        <p:grpSp>
          <p:nvGrpSpPr>
            <p:cNvPr id="49" name="Google Shape;49;p15"/>
            <p:cNvGrpSpPr/>
            <p:nvPr/>
          </p:nvGrpSpPr>
          <p:grpSpPr>
            <a:xfrm>
              <a:off x="-272625" y="1165608"/>
              <a:ext cx="4071880" cy="3512929"/>
              <a:chOff x="-272625" y="1165608"/>
              <a:chExt cx="4071880" cy="3512929"/>
            </a:xfrm>
          </p:grpSpPr>
          <p:grpSp>
            <p:nvGrpSpPr>
              <p:cNvPr id="50" name="Google Shape;50;p15"/>
              <p:cNvGrpSpPr/>
              <p:nvPr/>
            </p:nvGrpSpPr>
            <p:grpSpPr>
              <a:xfrm>
                <a:off x="458617" y="1165608"/>
                <a:ext cx="3340638" cy="3512929"/>
                <a:chOff x="458617" y="1165608"/>
                <a:chExt cx="3340638" cy="3512929"/>
              </a:xfrm>
            </p:grpSpPr>
            <p:sp>
              <p:nvSpPr>
                <p:cNvPr id="51" name="Google Shape;51;p15"/>
                <p:cNvSpPr/>
                <p:nvPr/>
              </p:nvSpPr>
              <p:spPr>
                <a:xfrm>
                  <a:off x="3068240" y="4586033"/>
                  <a:ext cx="731015" cy="92503"/>
                </a:xfrm>
                <a:custGeom>
                  <a:avLst/>
                  <a:gdLst/>
                  <a:ahLst/>
                  <a:cxnLst/>
                  <a:rect l="l" t="t" r="r" b="b"/>
                  <a:pathLst>
                    <a:path w="41868" h="5298" extrusionOk="0">
                      <a:moveTo>
                        <a:pt x="20934" y="0"/>
                      </a:moveTo>
                      <a:cubicBezTo>
                        <a:pt x="9391" y="0"/>
                        <a:pt x="1" y="1206"/>
                        <a:pt x="1" y="2671"/>
                      </a:cubicBezTo>
                      <a:cubicBezTo>
                        <a:pt x="1" y="4135"/>
                        <a:pt x="9391" y="5298"/>
                        <a:pt x="20934" y="5298"/>
                      </a:cubicBezTo>
                      <a:cubicBezTo>
                        <a:pt x="32521" y="5298"/>
                        <a:pt x="41868" y="4135"/>
                        <a:pt x="41868" y="2671"/>
                      </a:cubicBezTo>
                      <a:cubicBezTo>
                        <a:pt x="41868" y="1206"/>
                        <a:pt x="32521" y="0"/>
                        <a:pt x="209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52" name="Google Shape;52;p15"/>
                <p:cNvCxnSpPr/>
                <p:nvPr/>
              </p:nvCxnSpPr>
              <p:spPr>
                <a:xfrm>
                  <a:off x="3434155" y="2104016"/>
                  <a:ext cx="2700" cy="2529000"/>
                </a:xfrm>
                <a:prstGeom prst="straightConnector1">
                  <a:avLst/>
                </a:prstGeom>
                <a:noFill/>
                <a:ln w="19050" cap="flat" cmpd="sng">
                  <a:solidFill>
                    <a:schemeClr val="dk1"/>
                  </a:solidFill>
                  <a:prstDash val="solid"/>
                  <a:round/>
                  <a:headEnd type="none" w="med" len="med"/>
                  <a:tailEnd type="stealth" w="med" len="med"/>
                </a:ln>
              </p:spPr>
            </p:cxnSp>
            <p:grpSp>
              <p:nvGrpSpPr>
                <p:cNvPr id="53" name="Google Shape;53;p15"/>
                <p:cNvGrpSpPr/>
                <p:nvPr/>
              </p:nvGrpSpPr>
              <p:grpSpPr>
                <a:xfrm>
                  <a:off x="458617" y="1165608"/>
                  <a:ext cx="2976058" cy="3512929"/>
                  <a:chOff x="458617" y="1165608"/>
                  <a:chExt cx="2976058" cy="3512929"/>
                </a:xfrm>
              </p:grpSpPr>
              <p:grpSp>
                <p:nvGrpSpPr>
                  <p:cNvPr id="54" name="Google Shape;54;p15"/>
                  <p:cNvGrpSpPr/>
                  <p:nvPr/>
                </p:nvGrpSpPr>
                <p:grpSpPr>
                  <a:xfrm>
                    <a:off x="1574075" y="1165608"/>
                    <a:ext cx="1860600" cy="1858200"/>
                    <a:chOff x="1572663" y="1165608"/>
                    <a:chExt cx="1860600" cy="1858200"/>
                  </a:xfrm>
                </p:grpSpPr>
                <p:cxnSp>
                  <p:nvCxnSpPr>
                    <p:cNvPr id="55" name="Google Shape;55;p15"/>
                    <p:cNvCxnSpPr/>
                    <p:nvPr/>
                  </p:nvCxnSpPr>
                  <p:spPr>
                    <a:xfrm>
                      <a:off x="1572663" y="2094708"/>
                      <a:ext cx="2700" cy="713400"/>
                    </a:xfrm>
                    <a:prstGeom prst="straightConnector1">
                      <a:avLst/>
                    </a:prstGeom>
                    <a:noFill/>
                    <a:ln w="38100" cap="rnd" cmpd="sng">
                      <a:solidFill>
                        <a:schemeClr val="dk1"/>
                      </a:solidFill>
                      <a:prstDash val="solid"/>
                      <a:round/>
                      <a:headEnd type="none" w="med" len="med"/>
                      <a:tailEnd type="none" w="med" len="med"/>
                    </a:ln>
                  </p:spPr>
                </p:cxnSp>
                <p:sp>
                  <p:nvSpPr>
                    <p:cNvPr id="56" name="Google Shape;56;p15"/>
                    <p:cNvSpPr/>
                    <p:nvPr/>
                  </p:nvSpPr>
                  <p:spPr>
                    <a:xfrm rot="-5400000">
                      <a:off x="1573863" y="1164408"/>
                      <a:ext cx="1858200" cy="1860600"/>
                    </a:xfrm>
                    <a:prstGeom prst="arc">
                      <a:avLst>
                        <a:gd name="adj1" fmla="val 16200000"/>
                        <a:gd name="adj2" fmla="val 5396947"/>
                      </a:avLst>
                    </a:prstGeom>
                    <a:noFill/>
                    <a:ln w="38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7" name="Google Shape;57;p15"/>
                  <p:cNvSpPr/>
                  <p:nvPr/>
                </p:nvSpPr>
                <p:spPr>
                  <a:xfrm>
                    <a:off x="1491938" y="2808174"/>
                    <a:ext cx="126358" cy="108304"/>
                  </a:xfrm>
                  <a:custGeom>
                    <a:avLst/>
                    <a:gdLst/>
                    <a:ahLst/>
                    <a:cxnLst/>
                    <a:rect l="l" t="t" r="r" b="b"/>
                    <a:pathLst>
                      <a:path w="7237" h="6203" extrusionOk="0">
                        <a:moveTo>
                          <a:pt x="4523" y="0"/>
                        </a:moveTo>
                        <a:lnTo>
                          <a:pt x="4523" y="0"/>
                        </a:lnTo>
                        <a:cubicBezTo>
                          <a:pt x="3662" y="517"/>
                          <a:pt x="862" y="1637"/>
                          <a:pt x="1" y="2154"/>
                        </a:cubicBezTo>
                        <a:cubicBezTo>
                          <a:pt x="216" y="3532"/>
                          <a:pt x="475" y="4868"/>
                          <a:pt x="862" y="6203"/>
                        </a:cubicBezTo>
                        <a:cubicBezTo>
                          <a:pt x="2370" y="6031"/>
                          <a:pt x="3920" y="5858"/>
                          <a:pt x="5385" y="5600"/>
                        </a:cubicBezTo>
                        <a:cubicBezTo>
                          <a:pt x="5988" y="5514"/>
                          <a:pt x="6849" y="5341"/>
                          <a:pt x="7065" y="4824"/>
                        </a:cubicBezTo>
                        <a:cubicBezTo>
                          <a:pt x="7022" y="4523"/>
                          <a:pt x="6935" y="4308"/>
                          <a:pt x="6720" y="4308"/>
                        </a:cubicBezTo>
                        <a:cubicBezTo>
                          <a:pt x="7237" y="3963"/>
                          <a:pt x="7108" y="3231"/>
                          <a:pt x="6548" y="3015"/>
                        </a:cubicBezTo>
                        <a:cubicBezTo>
                          <a:pt x="6763" y="2800"/>
                          <a:pt x="6806" y="2499"/>
                          <a:pt x="6763" y="2197"/>
                        </a:cubicBezTo>
                        <a:cubicBezTo>
                          <a:pt x="6677" y="2025"/>
                          <a:pt x="6419" y="1982"/>
                          <a:pt x="6246" y="1982"/>
                        </a:cubicBezTo>
                        <a:cubicBezTo>
                          <a:pt x="6548" y="1637"/>
                          <a:pt x="6289" y="1077"/>
                          <a:pt x="5859" y="948"/>
                        </a:cubicBezTo>
                        <a:cubicBezTo>
                          <a:pt x="5786" y="926"/>
                          <a:pt x="5704" y="917"/>
                          <a:pt x="5615" y="917"/>
                        </a:cubicBezTo>
                        <a:cubicBezTo>
                          <a:pt x="5178" y="917"/>
                          <a:pt x="4587" y="1149"/>
                          <a:pt x="4265" y="1292"/>
                        </a:cubicBezTo>
                        <a:lnTo>
                          <a:pt x="4523" y="0"/>
                        </a:lnTo>
                        <a:close/>
                      </a:path>
                    </a:pathLst>
                  </a:custGeom>
                  <a:solidFill>
                    <a:srgbClr val="AE6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15"/>
                  <p:cNvSpPr/>
                  <p:nvPr/>
                </p:nvSpPr>
                <p:spPr>
                  <a:xfrm>
                    <a:off x="1542875" y="2772825"/>
                    <a:ext cx="65100" cy="2943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15"/>
                  <p:cNvSpPr/>
                  <p:nvPr/>
                </p:nvSpPr>
                <p:spPr>
                  <a:xfrm>
                    <a:off x="1152761" y="3770793"/>
                    <a:ext cx="462533" cy="642284"/>
                  </a:xfrm>
                  <a:custGeom>
                    <a:avLst/>
                    <a:gdLst/>
                    <a:ahLst/>
                    <a:cxnLst/>
                    <a:rect l="l" t="t" r="r" b="b"/>
                    <a:pathLst>
                      <a:path w="26491" h="36786" extrusionOk="0">
                        <a:moveTo>
                          <a:pt x="11975" y="1"/>
                        </a:moveTo>
                        <a:lnTo>
                          <a:pt x="1" y="36785"/>
                        </a:lnTo>
                        <a:lnTo>
                          <a:pt x="11975" y="36785"/>
                        </a:lnTo>
                        <a:lnTo>
                          <a:pt x="26491" y="4006"/>
                        </a:lnTo>
                        <a:lnTo>
                          <a:pt x="119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15"/>
                  <p:cNvSpPr/>
                  <p:nvPr/>
                </p:nvSpPr>
                <p:spPr>
                  <a:xfrm>
                    <a:off x="1058006" y="4361149"/>
                    <a:ext cx="445230" cy="317388"/>
                  </a:xfrm>
                  <a:custGeom>
                    <a:avLst/>
                    <a:gdLst/>
                    <a:ahLst/>
                    <a:cxnLst/>
                    <a:rect l="l" t="t" r="r" b="b"/>
                    <a:pathLst>
                      <a:path w="25500" h="18178" extrusionOk="0">
                        <a:moveTo>
                          <a:pt x="5729" y="1"/>
                        </a:moveTo>
                        <a:lnTo>
                          <a:pt x="1" y="18178"/>
                        </a:lnTo>
                        <a:lnTo>
                          <a:pt x="25500" y="18178"/>
                        </a:lnTo>
                        <a:cubicBezTo>
                          <a:pt x="25500" y="12264"/>
                          <a:pt x="21619" y="10945"/>
                          <a:pt x="18154" y="10945"/>
                        </a:cubicBezTo>
                        <a:cubicBezTo>
                          <a:pt x="15360" y="10945"/>
                          <a:pt x="12836" y="11803"/>
                          <a:pt x="12836" y="11803"/>
                        </a:cubicBezTo>
                        <a:lnTo>
                          <a:pt x="194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15"/>
                  <p:cNvSpPr/>
                  <p:nvPr/>
                </p:nvSpPr>
                <p:spPr>
                  <a:xfrm>
                    <a:off x="568429" y="3582732"/>
                    <a:ext cx="1146790" cy="830345"/>
                  </a:xfrm>
                  <a:custGeom>
                    <a:avLst/>
                    <a:gdLst/>
                    <a:ahLst/>
                    <a:cxnLst/>
                    <a:rect l="l" t="t" r="r" b="b"/>
                    <a:pathLst>
                      <a:path w="65681" h="47557" extrusionOk="0">
                        <a:moveTo>
                          <a:pt x="55573" y="1"/>
                        </a:moveTo>
                        <a:cubicBezTo>
                          <a:pt x="55499" y="1"/>
                          <a:pt x="55424" y="2"/>
                          <a:pt x="55349" y="3"/>
                        </a:cubicBezTo>
                        <a:lnTo>
                          <a:pt x="0" y="822"/>
                        </a:lnTo>
                        <a:lnTo>
                          <a:pt x="474" y="6464"/>
                        </a:lnTo>
                        <a:cubicBezTo>
                          <a:pt x="991" y="12408"/>
                          <a:pt x="6030" y="16974"/>
                          <a:pt x="12017" y="16974"/>
                        </a:cubicBezTo>
                        <a:lnTo>
                          <a:pt x="51602" y="16974"/>
                        </a:lnTo>
                        <a:lnTo>
                          <a:pt x="50309" y="47556"/>
                        </a:lnTo>
                        <a:lnTo>
                          <a:pt x="62197" y="47556"/>
                        </a:lnTo>
                        <a:lnTo>
                          <a:pt x="65213" y="10470"/>
                        </a:lnTo>
                        <a:cubicBezTo>
                          <a:pt x="65680" y="4816"/>
                          <a:pt x="61239" y="1"/>
                          <a:pt x="555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15"/>
                  <p:cNvSpPr/>
                  <p:nvPr/>
                </p:nvSpPr>
                <p:spPr>
                  <a:xfrm>
                    <a:off x="1436293" y="4361917"/>
                    <a:ext cx="473812" cy="316620"/>
                  </a:xfrm>
                  <a:custGeom>
                    <a:avLst/>
                    <a:gdLst/>
                    <a:ahLst/>
                    <a:cxnLst/>
                    <a:rect l="l" t="t" r="r" b="b"/>
                    <a:pathLst>
                      <a:path w="27137" h="18134" extrusionOk="0">
                        <a:moveTo>
                          <a:pt x="0" y="0"/>
                        </a:moveTo>
                        <a:lnTo>
                          <a:pt x="776" y="18134"/>
                        </a:lnTo>
                        <a:lnTo>
                          <a:pt x="27136" y="18134"/>
                        </a:lnTo>
                        <a:cubicBezTo>
                          <a:pt x="27136" y="12220"/>
                          <a:pt x="22583" y="10901"/>
                          <a:pt x="18517" y="10901"/>
                        </a:cubicBezTo>
                        <a:cubicBezTo>
                          <a:pt x="15238" y="10901"/>
                          <a:pt x="12276" y="11759"/>
                          <a:pt x="12276" y="11759"/>
                        </a:cubicBezTo>
                        <a:lnTo>
                          <a:pt x="13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15"/>
                  <p:cNvSpPr/>
                  <p:nvPr/>
                </p:nvSpPr>
                <p:spPr>
                  <a:xfrm>
                    <a:off x="630098" y="1864743"/>
                    <a:ext cx="543739" cy="464960"/>
                  </a:xfrm>
                  <a:custGeom>
                    <a:avLst/>
                    <a:gdLst/>
                    <a:ahLst/>
                    <a:cxnLst/>
                    <a:rect l="l" t="t" r="r" b="b"/>
                    <a:pathLst>
                      <a:path w="31142" h="26630" extrusionOk="0">
                        <a:moveTo>
                          <a:pt x="21875" y="1"/>
                        </a:moveTo>
                        <a:cubicBezTo>
                          <a:pt x="21352" y="1"/>
                          <a:pt x="20847" y="87"/>
                          <a:pt x="20374" y="279"/>
                        </a:cubicBezTo>
                        <a:cubicBezTo>
                          <a:pt x="18780" y="1011"/>
                          <a:pt x="17789" y="2605"/>
                          <a:pt x="17875" y="4371"/>
                        </a:cubicBezTo>
                        <a:cubicBezTo>
                          <a:pt x="17793" y="3508"/>
                          <a:pt x="15984" y="3076"/>
                          <a:pt x="15258" y="3076"/>
                        </a:cubicBezTo>
                        <a:cubicBezTo>
                          <a:pt x="15223" y="3076"/>
                          <a:pt x="15191" y="3077"/>
                          <a:pt x="15162" y="3079"/>
                        </a:cubicBezTo>
                        <a:cubicBezTo>
                          <a:pt x="13740" y="3165"/>
                          <a:pt x="12448" y="4845"/>
                          <a:pt x="11931" y="6697"/>
                        </a:cubicBezTo>
                        <a:cubicBezTo>
                          <a:pt x="10666" y="6257"/>
                          <a:pt x="8890" y="5711"/>
                          <a:pt x="7268" y="5711"/>
                        </a:cubicBezTo>
                        <a:cubicBezTo>
                          <a:pt x="6350" y="5711"/>
                          <a:pt x="5481" y="5886"/>
                          <a:pt x="4781" y="6353"/>
                        </a:cubicBezTo>
                        <a:cubicBezTo>
                          <a:pt x="4006" y="6869"/>
                          <a:pt x="3489" y="7688"/>
                          <a:pt x="3317" y="8592"/>
                        </a:cubicBezTo>
                        <a:cubicBezTo>
                          <a:pt x="3058" y="10057"/>
                          <a:pt x="3704" y="11478"/>
                          <a:pt x="4350" y="12770"/>
                        </a:cubicBezTo>
                        <a:cubicBezTo>
                          <a:pt x="4232" y="12758"/>
                          <a:pt x="4113" y="12752"/>
                          <a:pt x="3995" y="12752"/>
                        </a:cubicBezTo>
                        <a:cubicBezTo>
                          <a:pt x="2869" y="12752"/>
                          <a:pt x="1783" y="13303"/>
                          <a:pt x="1120" y="14278"/>
                        </a:cubicBezTo>
                        <a:cubicBezTo>
                          <a:pt x="517" y="15312"/>
                          <a:pt x="172" y="16518"/>
                          <a:pt x="172" y="17767"/>
                        </a:cubicBezTo>
                        <a:cubicBezTo>
                          <a:pt x="0" y="20351"/>
                          <a:pt x="646" y="23926"/>
                          <a:pt x="3058" y="25391"/>
                        </a:cubicBezTo>
                        <a:cubicBezTo>
                          <a:pt x="3920" y="25951"/>
                          <a:pt x="4910" y="26338"/>
                          <a:pt x="5901" y="26554"/>
                        </a:cubicBezTo>
                        <a:cubicBezTo>
                          <a:pt x="6200" y="26605"/>
                          <a:pt x="6499" y="26630"/>
                          <a:pt x="6796" y="26630"/>
                        </a:cubicBezTo>
                        <a:cubicBezTo>
                          <a:pt x="8249" y="26630"/>
                          <a:pt x="9637" y="26026"/>
                          <a:pt x="10639" y="24917"/>
                        </a:cubicBezTo>
                        <a:cubicBezTo>
                          <a:pt x="12620" y="22763"/>
                          <a:pt x="13051" y="19662"/>
                          <a:pt x="12534" y="16776"/>
                        </a:cubicBezTo>
                        <a:lnTo>
                          <a:pt x="12534" y="16776"/>
                        </a:lnTo>
                        <a:cubicBezTo>
                          <a:pt x="12547" y="16833"/>
                          <a:pt x="12674" y="16857"/>
                          <a:pt x="12882" y="16857"/>
                        </a:cubicBezTo>
                        <a:cubicBezTo>
                          <a:pt x="14092" y="16857"/>
                          <a:pt x="18055" y="16031"/>
                          <a:pt x="18349" y="15958"/>
                        </a:cubicBezTo>
                        <a:cubicBezTo>
                          <a:pt x="19943" y="15570"/>
                          <a:pt x="21537" y="14752"/>
                          <a:pt x="23087" y="14450"/>
                        </a:cubicBezTo>
                        <a:cubicBezTo>
                          <a:pt x="23308" y="14410"/>
                          <a:pt x="23515" y="14393"/>
                          <a:pt x="23712" y="14393"/>
                        </a:cubicBezTo>
                        <a:cubicBezTo>
                          <a:pt x="24780" y="14393"/>
                          <a:pt x="25562" y="14901"/>
                          <a:pt x="26835" y="15010"/>
                        </a:cubicBezTo>
                        <a:cubicBezTo>
                          <a:pt x="26985" y="15038"/>
                          <a:pt x="27137" y="15052"/>
                          <a:pt x="27288" y="15052"/>
                        </a:cubicBezTo>
                        <a:cubicBezTo>
                          <a:pt x="27834" y="15052"/>
                          <a:pt x="28378" y="14873"/>
                          <a:pt x="28816" y="14536"/>
                        </a:cubicBezTo>
                        <a:cubicBezTo>
                          <a:pt x="29333" y="14106"/>
                          <a:pt x="29548" y="13416"/>
                          <a:pt x="29505" y="12727"/>
                        </a:cubicBezTo>
                        <a:cubicBezTo>
                          <a:pt x="29376" y="12081"/>
                          <a:pt x="29117" y="11435"/>
                          <a:pt x="28687" y="10918"/>
                        </a:cubicBezTo>
                        <a:lnTo>
                          <a:pt x="28687" y="10918"/>
                        </a:lnTo>
                        <a:cubicBezTo>
                          <a:pt x="28728" y="10921"/>
                          <a:pt x="28768" y="10922"/>
                          <a:pt x="28809" y="10922"/>
                        </a:cubicBezTo>
                        <a:cubicBezTo>
                          <a:pt x="30003" y="10922"/>
                          <a:pt x="30972" y="9713"/>
                          <a:pt x="31056" y="8463"/>
                        </a:cubicBezTo>
                        <a:cubicBezTo>
                          <a:pt x="31142" y="7214"/>
                          <a:pt x="30539" y="6051"/>
                          <a:pt x="29807" y="4974"/>
                        </a:cubicBezTo>
                        <a:cubicBezTo>
                          <a:pt x="28449" y="2847"/>
                          <a:pt x="24875" y="1"/>
                          <a:pt x="218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15"/>
                  <p:cNvSpPr/>
                  <p:nvPr/>
                </p:nvSpPr>
                <p:spPr>
                  <a:xfrm>
                    <a:off x="675965" y="2054620"/>
                    <a:ext cx="441476" cy="548261"/>
                  </a:xfrm>
                  <a:custGeom>
                    <a:avLst/>
                    <a:gdLst/>
                    <a:ahLst/>
                    <a:cxnLst/>
                    <a:rect l="l" t="t" r="r" b="b"/>
                    <a:pathLst>
                      <a:path w="25285" h="31401" extrusionOk="0">
                        <a:moveTo>
                          <a:pt x="22054" y="0"/>
                        </a:moveTo>
                        <a:cubicBezTo>
                          <a:pt x="19757" y="2028"/>
                          <a:pt x="16924" y="2555"/>
                          <a:pt x="14599" y="2555"/>
                        </a:cubicBezTo>
                        <a:cubicBezTo>
                          <a:pt x="12085" y="2555"/>
                          <a:pt x="10166" y="1938"/>
                          <a:pt x="10166" y="1938"/>
                        </a:cubicBezTo>
                        <a:lnTo>
                          <a:pt x="8443" y="7624"/>
                        </a:lnTo>
                        <a:cubicBezTo>
                          <a:pt x="7682" y="6197"/>
                          <a:pt x="6524" y="4188"/>
                          <a:pt x="5142" y="4188"/>
                        </a:cubicBezTo>
                        <a:cubicBezTo>
                          <a:pt x="4646" y="4188"/>
                          <a:pt x="4121" y="4446"/>
                          <a:pt x="3576" y="5083"/>
                        </a:cubicBezTo>
                        <a:cubicBezTo>
                          <a:pt x="1508" y="7452"/>
                          <a:pt x="4696" y="11544"/>
                          <a:pt x="4696" y="11544"/>
                        </a:cubicBezTo>
                        <a:lnTo>
                          <a:pt x="1" y="24767"/>
                        </a:lnTo>
                        <a:cubicBezTo>
                          <a:pt x="1" y="24767"/>
                          <a:pt x="2324" y="31401"/>
                          <a:pt x="5774" y="31401"/>
                        </a:cubicBezTo>
                        <a:cubicBezTo>
                          <a:pt x="6604" y="31401"/>
                          <a:pt x="7499" y="31017"/>
                          <a:pt x="8443" y="30065"/>
                        </a:cubicBezTo>
                        <a:lnTo>
                          <a:pt x="12104" y="20632"/>
                        </a:lnTo>
                        <a:lnTo>
                          <a:pt x="22657" y="20331"/>
                        </a:lnTo>
                        <a:lnTo>
                          <a:pt x="21925" y="11759"/>
                        </a:lnTo>
                        <a:lnTo>
                          <a:pt x="25284" y="11415"/>
                        </a:lnTo>
                        <a:lnTo>
                          <a:pt x="22054" y="0"/>
                        </a:lnTo>
                        <a:close/>
                      </a:path>
                    </a:pathLst>
                  </a:custGeom>
                  <a:solidFill>
                    <a:srgbClr val="AE6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15"/>
                  <p:cNvSpPr/>
                  <p:nvPr/>
                </p:nvSpPr>
                <p:spPr>
                  <a:xfrm>
                    <a:off x="794047" y="2088457"/>
                    <a:ext cx="320391" cy="421467"/>
                  </a:xfrm>
                  <a:custGeom>
                    <a:avLst/>
                    <a:gdLst/>
                    <a:ahLst/>
                    <a:cxnLst/>
                    <a:rect l="l" t="t" r="r" b="b"/>
                    <a:pathLst>
                      <a:path w="18350" h="24139" extrusionOk="0">
                        <a:moveTo>
                          <a:pt x="86" y="0"/>
                        </a:moveTo>
                        <a:cubicBezTo>
                          <a:pt x="0" y="0"/>
                          <a:pt x="0" y="6031"/>
                          <a:pt x="43" y="10769"/>
                        </a:cubicBezTo>
                        <a:cubicBezTo>
                          <a:pt x="43" y="13525"/>
                          <a:pt x="129" y="15894"/>
                          <a:pt x="172" y="16325"/>
                        </a:cubicBezTo>
                        <a:cubicBezTo>
                          <a:pt x="345" y="17962"/>
                          <a:pt x="948" y="19685"/>
                          <a:pt x="2326" y="20632"/>
                        </a:cubicBezTo>
                        <a:cubicBezTo>
                          <a:pt x="2914" y="21050"/>
                          <a:pt x="3661" y="21275"/>
                          <a:pt x="4389" y="21275"/>
                        </a:cubicBezTo>
                        <a:cubicBezTo>
                          <a:pt x="5316" y="21275"/>
                          <a:pt x="6213" y="20911"/>
                          <a:pt x="6719" y="20116"/>
                        </a:cubicBezTo>
                        <a:cubicBezTo>
                          <a:pt x="6806" y="22054"/>
                          <a:pt x="8356" y="23949"/>
                          <a:pt x="10294" y="24121"/>
                        </a:cubicBezTo>
                        <a:cubicBezTo>
                          <a:pt x="10403" y="24133"/>
                          <a:pt x="10511" y="24139"/>
                          <a:pt x="10619" y="24139"/>
                        </a:cubicBezTo>
                        <a:cubicBezTo>
                          <a:pt x="12485" y="24139"/>
                          <a:pt x="14243" y="22422"/>
                          <a:pt x="13999" y="20589"/>
                        </a:cubicBezTo>
                        <a:cubicBezTo>
                          <a:pt x="15377" y="20331"/>
                          <a:pt x="16540" y="19469"/>
                          <a:pt x="17229" y="18263"/>
                        </a:cubicBezTo>
                        <a:cubicBezTo>
                          <a:pt x="18349" y="16153"/>
                          <a:pt x="17488" y="10984"/>
                          <a:pt x="15119" y="9864"/>
                        </a:cubicBezTo>
                        <a:cubicBezTo>
                          <a:pt x="14560" y="9585"/>
                          <a:pt x="13961" y="9450"/>
                          <a:pt x="13368" y="9450"/>
                        </a:cubicBezTo>
                        <a:cubicBezTo>
                          <a:pt x="12588" y="9450"/>
                          <a:pt x="11816" y="9682"/>
                          <a:pt x="11156" y="10123"/>
                        </a:cubicBezTo>
                        <a:cubicBezTo>
                          <a:pt x="10467" y="10553"/>
                          <a:pt x="9950" y="11199"/>
                          <a:pt x="9261" y="11587"/>
                        </a:cubicBezTo>
                        <a:cubicBezTo>
                          <a:pt x="8725" y="11909"/>
                          <a:pt x="8118" y="12055"/>
                          <a:pt x="7500" y="12055"/>
                        </a:cubicBezTo>
                        <a:cubicBezTo>
                          <a:pt x="6131" y="12055"/>
                          <a:pt x="4707" y="11336"/>
                          <a:pt x="3877" y="10209"/>
                        </a:cubicBezTo>
                        <a:cubicBezTo>
                          <a:pt x="2671" y="8615"/>
                          <a:pt x="3101" y="1982"/>
                          <a:pt x="3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15"/>
                  <p:cNvSpPr/>
                  <p:nvPr/>
                </p:nvSpPr>
                <p:spPr>
                  <a:xfrm>
                    <a:off x="939191" y="2117126"/>
                    <a:ext cx="75968" cy="41293"/>
                  </a:xfrm>
                  <a:custGeom>
                    <a:avLst/>
                    <a:gdLst/>
                    <a:ahLst/>
                    <a:cxnLst/>
                    <a:rect l="l" t="t" r="r" b="b"/>
                    <a:pathLst>
                      <a:path w="4351" h="2365" extrusionOk="0">
                        <a:moveTo>
                          <a:pt x="1149" y="0"/>
                        </a:moveTo>
                        <a:cubicBezTo>
                          <a:pt x="637" y="0"/>
                          <a:pt x="159" y="394"/>
                          <a:pt x="86" y="943"/>
                        </a:cubicBezTo>
                        <a:cubicBezTo>
                          <a:pt x="0" y="1546"/>
                          <a:pt x="517" y="2106"/>
                          <a:pt x="1120" y="2106"/>
                        </a:cubicBezTo>
                        <a:cubicBezTo>
                          <a:pt x="1895" y="2278"/>
                          <a:pt x="2628" y="2364"/>
                          <a:pt x="3403" y="2364"/>
                        </a:cubicBezTo>
                        <a:cubicBezTo>
                          <a:pt x="3791" y="2321"/>
                          <a:pt x="4135" y="2063"/>
                          <a:pt x="4264" y="1718"/>
                        </a:cubicBezTo>
                        <a:cubicBezTo>
                          <a:pt x="4350" y="1330"/>
                          <a:pt x="4221" y="900"/>
                          <a:pt x="3877" y="684"/>
                        </a:cubicBezTo>
                        <a:cubicBezTo>
                          <a:pt x="3058" y="383"/>
                          <a:pt x="2240" y="168"/>
                          <a:pt x="1422" y="38"/>
                        </a:cubicBezTo>
                        <a:cubicBezTo>
                          <a:pt x="1331" y="12"/>
                          <a:pt x="1240" y="0"/>
                          <a:pt x="1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15"/>
                  <p:cNvSpPr/>
                  <p:nvPr/>
                </p:nvSpPr>
                <p:spPr>
                  <a:xfrm>
                    <a:off x="966254" y="2180960"/>
                    <a:ext cx="22576" cy="24077"/>
                  </a:xfrm>
                  <a:custGeom>
                    <a:avLst/>
                    <a:gdLst/>
                    <a:ahLst/>
                    <a:cxnLst/>
                    <a:rect l="l" t="t" r="r" b="b"/>
                    <a:pathLst>
                      <a:path w="1293" h="1379" extrusionOk="0">
                        <a:moveTo>
                          <a:pt x="647" y="0"/>
                        </a:moveTo>
                        <a:cubicBezTo>
                          <a:pt x="302" y="44"/>
                          <a:pt x="1" y="302"/>
                          <a:pt x="1" y="647"/>
                        </a:cubicBezTo>
                        <a:lnTo>
                          <a:pt x="1" y="733"/>
                        </a:lnTo>
                        <a:cubicBezTo>
                          <a:pt x="1" y="1077"/>
                          <a:pt x="302" y="1379"/>
                          <a:pt x="647" y="1379"/>
                        </a:cubicBezTo>
                        <a:cubicBezTo>
                          <a:pt x="991" y="1379"/>
                          <a:pt x="1293" y="1077"/>
                          <a:pt x="1293" y="733"/>
                        </a:cubicBezTo>
                        <a:lnTo>
                          <a:pt x="1293" y="647"/>
                        </a:lnTo>
                        <a:cubicBezTo>
                          <a:pt x="1293" y="302"/>
                          <a:pt x="991"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15"/>
                  <p:cNvSpPr/>
                  <p:nvPr/>
                </p:nvSpPr>
                <p:spPr>
                  <a:xfrm>
                    <a:off x="892556" y="2249944"/>
                    <a:ext cx="212104" cy="90268"/>
                  </a:xfrm>
                  <a:custGeom>
                    <a:avLst/>
                    <a:gdLst/>
                    <a:ahLst/>
                    <a:cxnLst/>
                    <a:rect l="l" t="t" r="r" b="b"/>
                    <a:pathLst>
                      <a:path w="12148" h="5170" extrusionOk="0">
                        <a:moveTo>
                          <a:pt x="8234" y="0"/>
                        </a:moveTo>
                        <a:cubicBezTo>
                          <a:pt x="6549" y="0"/>
                          <a:pt x="5248" y="892"/>
                          <a:pt x="3834" y="1821"/>
                        </a:cubicBezTo>
                        <a:cubicBezTo>
                          <a:pt x="2936" y="2443"/>
                          <a:pt x="1844" y="3009"/>
                          <a:pt x="780" y="3009"/>
                        </a:cubicBezTo>
                        <a:cubicBezTo>
                          <a:pt x="517" y="3009"/>
                          <a:pt x="256" y="2975"/>
                          <a:pt x="1" y="2898"/>
                        </a:cubicBezTo>
                        <a:lnTo>
                          <a:pt x="1" y="2898"/>
                        </a:lnTo>
                        <a:cubicBezTo>
                          <a:pt x="604" y="4233"/>
                          <a:pt x="2154" y="4879"/>
                          <a:pt x="3619" y="5052"/>
                        </a:cubicBezTo>
                        <a:cubicBezTo>
                          <a:pt x="4203" y="5131"/>
                          <a:pt x="4788" y="5169"/>
                          <a:pt x="5370" y="5169"/>
                        </a:cubicBezTo>
                        <a:cubicBezTo>
                          <a:pt x="6376" y="5169"/>
                          <a:pt x="7375" y="5055"/>
                          <a:pt x="8357" y="4836"/>
                        </a:cubicBezTo>
                        <a:cubicBezTo>
                          <a:pt x="9218" y="4664"/>
                          <a:pt x="9994" y="4233"/>
                          <a:pt x="10597" y="3587"/>
                        </a:cubicBezTo>
                        <a:cubicBezTo>
                          <a:pt x="10726" y="3673"/>
                          <a:pt x="10898" y="3760"/>
                          <a:pt x="11070" y="3803"/>
                        </a:cubicBezTo>
                        <a:cubicBezTo>
                          <a:pt x="11205" y="3870"/>
                          <a:pt x="11331" y="3901"/>
                          <a:pt x="11446" y="3901"/>
                        </a:cubicBezTo>
                        <a:cubicBezTo>
                          <a:pt x="11847" y="3901"/>
                          <a:pt x="12114" y="3529"/>
                          <a:pt x="12147" y="3027"/>
                        </a:cubicBezTo>
                        <a:cubicBezTo>
                          <a:pt x="12104" y="1735"/>
                          <a:pt x="11286" y="658"/>
                          <a:pt x="10080" y="271"/>
                        </a:cubicBezTo>
                        <a:cubicBezTo>
                          <a:pt x="9606" y="98"/>
                          <a:pt x="9089" y="55"/>
                          <a:pt x="8572" y="12"/>
                        </a:cubicBezTo>
                        <a:cubicBezTo>
                          <a:pt x="8458" y="4"/>
                          <a:pt x="8345" y="0"/>
                          <a:pt x="8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15"/>
                  <p:cNvSpPr/>
                  <p:nvPr/>
                </p:nvSpPr>
                <p:spPr>
                  <a:xfrm>
                    <a:off x="627828" y="2711900"/>
                    <a:ext cx="916021" cy="450503"/>
                  </a:xfrm>
                  <a:custGeom>
                    <a:avLst/>
                    <a:gdLst/>
                    <a:ahLst/>
                    <a:cxnLst/>
                    <a:rect l="l" t="t" r="r" b="b"/>
                    <a:pathLst>
                      <a:path w="52464" h="25802" extrusionOk="0">
                        <a:moveTo>
                          <a:pt x="6849" y="1"/>
                        </a:moveTo>
                        <a:lnTo>
                          <a:pt x="1" y="11114"/>
                        </a:lnTo>
                        <a:lnTo>
                          <a:pt x="26491" y="25802"/>
                        </a:lnTo>
                        <a:lnTo>
                          <a:pt x="52464" y="12707"/>
                        </a:lnTo>
                        <a:lnTo>
                          <a:pt x="49578" y="7022"/>
                        </a:lnTo>
                        <a:lnTo>
                          <a:pt x="28601" y="16972"/>
                        </a:lnTo>
                        <a:lnTo>
                          <a:pt x="6849" y="1"/>
                        </a:lnTo>
                        <a:close/>
                      </a:path>
                    </a:pathLst>
                  </a:custGeom>
                  <a:solidFill>
                    <a:srgbClr val="D48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15"/>
                  <p:cNvSpPr/>
                  <p:nvPr/>
                </p:nvSpPr>
                <p:spPr>
                  <a:xfrm>
                    <a:off x="1446822" y="2857062"/>
                    <a:ext cx="45134" cy="103049"/>
                  </a:xfrm>
                  <a:custGeom>
                    <a:avLst/>
                    <a:gdLst/>
                    <a:ahLst/>
                    <a:cxnLst/>
                    <a:rect l="l" t="t" r="r" b="b"/>
                    <a:pathLst>
                      <a:path w="2585" h="5902" extrusionOk="0">
                        <a:moveTo>
                          <a:pt x="0" y="0"/>
                        </a:moveTo>
                        <a:lnTo>
                          <a:pt x="2585" y="5901"/>
                        </a:lnTo>
                      </a:path>
                    </a:pathLst>
                  </a:custGeom>
                  <a:solidFill>
                    <a:srgbClr val="E8B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15"/>
                  <p:cNvSpPr/>
                  <p:nvPr/>
                </p:nvSpPr>
                <p:spPr>
                  <a:xfrm>
                    <a:off x="542100" y="2466744"/>
                    <a:ext cx="467038" cy="772378"/>
                  </a:xfrm>
                  <a:custGeom>
                    <a:avLst/>
                    <a:gdLst/>
                    <a:ahLst/>
                    <a:cxnLst/>
                    <a:rect l="l" t="t" r="r" b="b"/>
                    <a:pathLst>
                      <a:path w="26749" h="44237" extrusionOk="0">
                        <a:moveTo>
                          <a:pt x="5945" y="0"/>
                        </a:moveTo>
                        <a:cubicBezTo>
                          <a:pt x="5600" y="775"/>
                          <a:pt x="5255" y="1594"/>
                          <a:pt x="4911" y="2455"/>
                        </a:cubicBezTo>
                        <a:cubicBezTo>
                          <a:pt x="2370" y="9002"/>
                          <a:pt x="819" y="15937"/>
                          <a:pt x="259" y="23001"/>
                        </a:cubicBezTo>
                        <a:cubicBezTo>
                          <a:pt x="87" y="25801"/>
                          <a:pt x="1" y="28687"/>
                          <a:pt x="1" y="31616"/>
                        </a:cubicBezTo>
                        <a:lnTo>
                          <a:pt x="1" y="36784"/>
                        </a:lnTo>
                        <a:cubicBezTo>
                          <a:pt x="1" y="37301"/>
                          <a:pt x="1" y="37861"/>
                          <a:pt x="44" y="38378"/>
                        </a:cubicBezTo>
                        <a:lnTo>
                          <a:pt x="44" y="39713"/>
                        </a:lnTo>
                        <a:cubicBezTo>
                          <a:pt x="44" y="40230"/>
                          <a:pt x="44" y="40790"/>
                          <a:pt x="87" y="41307"/>
                        </a:cubicBezTo>
                        <a:cubicBezTo>
                          <a:pt x="87" y="41738"/>
                          <a:pt x="87" y="42212"/>
                          <a:pt x="130" y="42642"/>
                        </a:cubicBezTo>
                        <a:cubicBezTo>
                          <a:pt x="130" y="43159"/>
                          <a:pt x="173" y="43719"/>
                          <a:pt x="173" y="44236"/>
                        </a:cubicBezTo>
                        <a:lnTo>
                          <a:pt x="26749" y="44236"/>
                        </a:lnTo>
                        <a:lnTo>
                          <a:pt x="26749" y="42642"/>
                        </a:lnTo>
                        <a:lnTo>
                          <a:pt x="26749" y="41307"/>
                        </a:lnTo>
                        <a:cubicBezTo>
                          <a:pt x="26749" y="40790"/>
                          <a:pt x="26749" y="40230"/>
                          <a:pt x="26706" y="39713"/>
                        </a:cubicBezTo>
                        <a:cubicBezTo>
                          <a:pt x="26706" y="39283"/>
                          <a:pt x="26706" y="38809"/>
                          <a:pt x="26706" y="38378"/>
                        </a:cubicBezTo>
                        <a:cubicBezTo>
                          <a:pt x="26706" y="37861"/>
                          <a:pt x="26620" y="37301"/>
                          <a:pt x="26620" y="36784"/>
                        </a:cubicBezTo>
                        <a:cubicBezTo>
                          <a:pt x="26361" y="32693"/>
                          <a:pt x="25586" y="28687"/>
                          <a:pt x="24294" y="24810"/>
                        </a:cubicBezTo>
                        <a:cubicBezTo>
                          <a:pt x="24078" y="24207"/>
                          <a:pt x="23863" y="23604"/>
                          <a:pt x="23648" y="22958"/>
                        </a:cubicBezTo>
                        <a:cubicBezTo>
                          <a:pt x="22915" y="21063"/>
                          <a:pt x="22054" y="19081"/>
                          <a:pt x="21020" y="16928"/>
                        </a:cubicBezTo>
                        <a:lnTo>
                          <a:pt x="20848" y="16583"/>
                        </a:lnTo>
                        <a:cubicBezTo>
                          <a:pt x="17445" y="9864"/>
                          <a:pt x="12276" y="4135"/>
                          <a:pt x="59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15"/>
                  <p:cNvSpPr/>
                  <p:nvPr/>
                </p:nvSpPr>
                <p:spPr>
                  <a:xfrm>
                    <a:off x="627828" y="2414853"/>
                    <a:ext cx="241437" cy="254951"/>
                  </a:xfrm>
                  <a:custGeom>
                    <a:avLst/>
                    <a:gdLst/>
                    <a:ahLst/>
                    <a:cxnLst/>
                    <a:rect l="l" t="t" r="r" b="b"/>
                    <a:pathLst>
                      <a:path w="13828" h="14602" extrusionOk="0">
                        <a:moveTo>
                          <a:pt x="949" y="0"/>
                        </a:moveTo>
                        <a:lnTo>
                          <a:pt x="1" y="5384"/>
                        </a:lnTo>
                        <a:lnTo>
                          <a:pt x="13009" y="14602"/>
                        </a:lnTo>
                        <a:lnTo>
                          <a:pt x="13827" y="8313"/>
                        </a:lnTo>
                        <a:lnTo>
                          <a:pt x="9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15"/>
                  <p:cNvSpPr/>
                  <p:nvPr/>
                </p:nvSpPr>
                <p:spPr>
                  <a:xfrm>
                    <a:off x="526316" y="2509609"/>
                    <a:ext cx="516676" cy="1150841"/>
                  </a:xfrm>
                  <a:custGeom>
                    <a:avLst/>
                    <a:gdLst/>
                    <a:ahLst/>
                    <a:cxnLst/>
                    <a:rect l="l" t="t" r="r" b="b"/>
                    <a:pathLst>
                      <a:path w="29592" h="65913" extrusionOk="0">
                        <a:moveTo>
                          <a:pt x="5815" y="0"/>
                        </a:moveTo>
                        <a:cubicBezTo>
                          <a:pt x="5600" y="259"/>
                          <a:pt x="5384" y="560"/>
                          <a:pt x="5169" y="862"/>
                        </a:cubicBezTo>
                        <a:cubicBezTo>
                          <a:pt x="4997" y="1163"/>
                          <a:pt x="4781" y="1551"/>
                          <a:pt x="4523" y="2025"/>
                        </a:cubicBezTo>
                        <a:cubicBezTo>
                          <a:pt x="3058" y="4695"/>
                          <a:pt x="775" y="10295"/>
                          <a:pt x="172" y="19685"/>
                        </a:cubicBezTo>
                        <a:cubicBezTo>
                          <a:pt x="0" y="22527"/>
                          <a:pt x="172" y="62284"/>
                          <a:pt x="172" y="62284"/>
                        </a:cubicBezTo>
                        <a:cubicBezTo>
                          <a:pt x="4292" y="64515"/>
                          <a:pt x="9725" y="65913"/>
                          <a:pt x="15073" y="65913"/>
                        </a:cubicBezTo>
                        <a:cubicBezTo>
                          <a:pt x="20462" y="65913"/>
                          <a:pt x="25765" y="64494"/>
                          <a:pt x="29548" y="61078"/>
                        </a:cubicBezTo>
                        <a:cubicBezTo>
                          <a:pt x="29591" y="59226"/>
                          <a:pt x="28471" y="44279"/>
                          <a:pt x="28428" y="42040"/>
                        </a:cubicBezTo>
                        <a:cubicBezTo>
                          <a:pt x="28428" y="40790"/>
                          <a:pt x="28385" y="39541"/>
                          <a:pt x="28299" y="38249"/>
                        </a:cubicBezTo>
                        <a:cubicBezTo>
                          <a:pt x="28213" y="36440"/>
                          <a:pt x="28084" y="34545"/>
                          <a:pt x="27868" y="32650"/>
                        </a:cubicBezTo>
                        <a:cubicBezTo>
                          <a:pt x="27739" y="31401"/>
                          <a:pt x="27567" y="30151"/>
                          <a:pt x="27351" y="28945"/>
                        </a:cubicBezTo>
                        <a:cubicBezTo>
                          <a:pt x="26576" y="24164"/>
                          <a:pt x="25284" y="19685"/>
                          <a:pt x="23216" y="16239"/>
                        </a:cubicBezTo>
                        <a:cubicBezTo>
                          <a:pt x="23044" y="15980"/>
                          <a:pt x="22872" y="15722"/>
                          <a:pt x="22699" y="15420"/>
                        </a:cubicBezTo>
                        <a:cubicBezTo>
                          <a:pt x="22398" y="14990"/>
                          <a:pt x="22053" y="14559"/>
                          <a:pt x="21752" y="14171"/>
                        </a:cubicBezTo>
                        <a:cubicBezTo>
                          <a:pt x="21253" y="14335"/>
                          <a:pt x="20748" y="14411"/>
                          <a:pt x="20240" y="14411"/>
                        </a:cubicBezTo>
                        <a:cubicBezTo>
                          <a:pt x="13264" y="14411"/>
                          <a:pt x="5815" y="0"/>
                          <a:pt x="58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5"/>
                  <p:cNvSpPr/>
                  <p:nvPr/>
                </p:nvSpPr>
                <p:spPr>
                  <a:xfrm>
                    <a:off x="1558129" y="2825459"/>
                    <a:ext cx="124106" cy="105773"/>
                  </a:xfrm>
                  <a:custGeom>
                    <a:avLst/>
                    <a:gdLst/>
                    <a:ahLst/>
                    <a:cxnLst/>
                    <a:rect l="l" t="t" r="r" b="b"/>
                    <a:pathLst>
                      <a:path w="7108" h="6058" extrusionOk="0">
                        <a:moveTo>
                          <a:pt x="4049" y="1"/>
                        </a:moveTo>
                        <a:cubicBezTo>
                          <a:pt x="1378" y="1"/>
                          <a:pt x="0" y="3231"/>
                          <a:pt x="1938" y="5170"/>
                        </a:cubicBezTo>
                        <a:cubicBezTo>
                          <a:pt x="2551" y="5782"/>
                          <a:pt x="3308" y="6058"/>
                          <a:pt x="4052" y="6058"/>
                        </a:cubicBezTo>
                        <a:cubicBezTo>
                          <a:pt x="5608" y="6058"/>
                          <a:pt x="7107" y="4852"/>
                          <a:pt x="7107" y="3016"/>
                        </a:cubicBezTo>
                        <a:cubicBezTo>
                          <a:pt x="7107" y="1336"/>
                          <a:pt x="5729" y="1"/>
                          <a:pt x="4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15"/>
                  <p:cNvSpPr/>
                  <p:nvPr/>
                </p:nvSpPr>
                <p:spPr>
                  <a:xfrm>
                    <a:off x="1592176" y="2850252"/>
                    <a:ext cx="65213" cy="55348"/>
                  </a:xfrm>
                  <a:custGeom>
                    <a:avLst/>
                    <a:gdLst/>
                    <a:ahLst/>
                    <a:cxnLst/>
                    <a:rect l="l" t="t" r="r" b="b"/>
                    <a:pathLst>
                      <a:path w="3735" h="3170" extrusionOk="0">
                        <a:moveTo>
                          <a:pt x="2175" y="1"/>
                        </a:moveTo>
                        <a:cubicBezTo>
                          <a:pt x="2150" y="1"/>
                          <a:pt x="2124" y="1"/>
                          <a:pt x="2099" y="2"/>
                        </a:cubicBezTo>
                        <a:cubicBezTo>
                          <a:pt x="2082" y="2"/>
                          <a:pt x="2065" y="2"/>
                          <a:pt x="2048" y="2"/>
                        </a:cubicBezTo>
                        <a:cubicBezTo>
                          <a:pt x="703" y="2"/>
                          <a:pt x="1" y="1694"/>
                          <a:pt x="979" y="2673"/>
                        </a:cubicBezTo>
                        <a:cubicBezTo>
                          <a:pt x="1308" y="3016"/>
                          <a:pt x="1717" y="3169"/>
                          <a:pt x="2117" y="3169"/>
                        </a:cubicBezTo>
                        <a:cubicBezTo>
                          <a:pt x="2923" y="3169"/>
                          <a:pt x="3693" y="2546"/>
                          <a:pt x="3693" y="1596"/>
                        </a:cubicBezTo>
                        <a:cubicBezTo>
                          <a:pt x="3735" y="717"/>
                          <a:pt x="3044" y="1"/>
                          <a:pt x="21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15"/>
                  <p:cNvSpPr/>
                  <p:nvPr/>
                </p:nvSpPr>
                <p:spPr>
                  <a:xfrm>
                    <a:off x="560153" y="2765257"/>
                    <a:ext cx="227888" cy="255003"/>
                  </a:xfrm>
                  <a:custGeom>
                    <a:avLst/>
                    <a:gdLst/>
                    <a:ahLst/>
                    <a:cxnLst/>
                    <a:rect l="l" t="t" r="r" b="b"/>
                    <a:pathLst>
                      <a:path w="13052" h="14605" extrusionOk="0">
                        <a:moveTo>
                          <a:pt x="6384" y="0"/>
                        </a:moveTo>
                        <a:cubicBezTo>
                          <a:pt x="4943" y="0"/>
                          <a:pt x="3529" y="458"/>
                          <a:pt x="2499" y="1468"/>
                        </a:cubicBezTo>
                        <a:cubicBezTo>
                          <a:pt x="474" y="3449"/>
                          <a:pt x="0" y="7067"/>
                          <a:pt x="862" y="9651"/>
                        </a:cubicBezTo>
                        <a:cubicBezTo>
                          <a:pt x="1551" y="11719"/>
                          <a:pt x="3102" y="13356"/>
                          <a:pt x="5083" y="14217"/>
                        </a:cubicBezTo>
                        <a:cubicBezTo>
                          <a:pt x="5729" y="14476"/>
                          <a:pt x="6461" y="14605"/>
                          <a:pt x="7194" y="14605"/>
                        </a:cubicBezTo>
                        <a:cubicBezTo>
                          <a:pt x="9950" y="14519"/>
                          <a:pt x="11975" y="11762"/>
                          <a:pt x="12621" y="9350"/>
                        </a:cubicBezTo>
                        <a:cubicBezTo>
                          <a:pt x="12879" y="8575"/>
                          <a:pt x="13008" y="7713"/>
                          <a:pt x="13051" y="6895"/>
                        </a:cubicBezTo>
                        <a:cubicBezTo>
                          <a:pt x="13051" y="6723"/>
                          <a:pt x="13051" y="6550"/>
                          <a:pt x="13051" y="6378"/>
                        </a:cubicBezTo>
                        <a:cubicBezTo>
                          <a:pt x="12965" y="4483"/>
                          <a:pt x="12147" y="2760"/>
                          <a:pt x="10725" y="1511"/>
                        </a:cubicBezTo>
                        <a:cubicBezTo>
                          <a:pt x="9557" y="545"/>
                          <a:pt x="7955" y="0"/>
                          <a:pt x="6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15"/>
                  <p:cNvSpPr/>
                  <p:nvPr/>
                </p:nvSpPr>
                <p:spPr>
                  <a:xfrm rot="-433301">
                    <a:off x="1491124" y="2883375"/>
                    <a:ext cx="125615" cy="113584"/>
                  </a:xfrm>
                  <a:custGeom>
                    <a:avLst/>
                    <a:gdLst/>
                    <a:ahLst/>
                    <a:cxnLst/>
                    <a:rect l="l" t="t" r="r" b="b"/>
                    <a:pathLst>
                      <a:path w="7194" h="6505" extrusionOk="0">
                        <a:moveTo>
                          <a:pt x="3360" y="1"/>
                        </a:moveTo>
                        <a:lnTo>
                          <a:pt x="3360" y="1"/>
                        </a:lnTo>
                        <a:cubicBezTo>
                          <a:pt x="2542" y="561"/>
                          <a:pt x="862" y="1939"/>
                          <a:pt x="1" y="2456"/>
                        </a:cubicBezTo>
                        <a:cubicBezTo>
                          <a:pt x="173" y="3834"/>
                          <a:pt x="475" y="5169"/>
                          <a:pt x="862" y="6505"/>
                        </a:cubicBezTo>
                        <a:cubicBezTo>
                          <a:pt x="2370" y="6332"/>
                          <a:pt x="3877" y="6160"/>
                          <a:pt x="5385" y="5902"/>
                        </a:cubicBezTo>
                        <a:cubicBezTo>
                          <a:pt x="5988" y="5772"/>
                          <a:pt x="6806" y="5643"/>
                          <a:pt x="7065" y="5126"/>
                        </a:cubicBezTo>
                        <a:cubicBezTo>
                          <a:pt x="7022" y="4825"/>
                          <a:pt x="6935" y="4609"/>
                          <a:pt x="6720" y="4609"/>
                        </a:cubicBezTo>
                        <a:cubicBezTo>
                          <a:pt x="7194" y="4265"/>
                          <a:pt x="7108" y="3533"/>
                          <a:pt x="6548" y="3317"/>
                        </a:cubicBezTo>
                        <a:cubicBezTo>
                          <a:pt x="6720" y="3102"/>
                          <a:pt x="6806" y="2800"/>
                          <a:pt x="6720" y="2499"/>
                        </a:cubicBezTo>
                        <a:cubicBezTo>
                          <a:pt x="6645" y="2349"/>
                          <a:pt x="6473" y="2232"/>
                          <a:pt x="6316" y="2232"/>
                        </a:cubicBezTo>
                        <a:cubicBezTo>
                          <a:pt x="6292" y="2232"/>
                          <a:pt x="6269" y="2235"/>
                          <a:pt x="6246" y="2240"/>
                        </a:cubicBezTo>
                        <a:cubicBezTo>
                          <a:pt x="6548" y="1939"/>
                          <a:pt x="6246" y="1379"/>
                          <a:pt x="5859" y="1250"/>
                        </a:cubicBezTo>
                        <a:cubicBezTo>
                          <a:pt x="5820" y="1238"/>
                          <a:pt x="5768" y="1233"/>
                          <a:pt x="5706" y="1233"/>
                        </a:cubicBezTo>
                        <a:cubicBezTo>
                          <a:pt x="5076" y="1233"/>
                          <a:pt x="3365" y="1778"/>
                          <a:pt x="2973" y="1896"/>
                        </a:cubicBezTo>
                        <a:lnTo>
                          <a:pt x="3360" y="1"/>
                        </a:lnTo>
                        <a:close/>
                      </a:path>
                    </a:pathLst>
                  </a:custGeom>
                  <a:solidFill>
                    <a:srgbClr val="AE6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15"/>
                  <p:cNvSpPr/>
                  <p:nvPr/>
                </p:nvSpPr>
                <p:spPr>
                  <a:xfrm>
                    <a:off x="627828" y="2792372"/>
                    <a:ext cx="916021" cy="450503"/>
                  </a:xfrm>
                  <a:custGeom>
                    <a:avLst/>
                    <a:gdLst/>
                    <a:ahLst/>
                    <a:cxnLst/>
                    <a:rect l="l" t="t" r="r" b="b"/>
                    <a:pathLst>
                      <a:path w="52464" h="25802" extrusionOk="0">
                        <a:moveTo>
                          <a:pt x="6849" y="1"/>
                        </a:moveTo>
                        <a:lnTo>
                          <a:pt x="1" y="11114"/>
                        </a:lnTo>
                        <a:lnTo>
                          <a:pt x="26491" y="25801"/>
                        </a:lnTo>
                        <a:lnTo>
                          <a:pt x="52464" y="12664"/>
                        </a:lnTo>
                        <a:lnTo>
                          <a:pt x="49578" y="7022"/>
                        </a:lnTo>
                        <a:lnTo>
                          <a:pt x="28601" y="16972"/>
                        </a:lnTo>
                        <a:lnTo>
                          <a:pt x="68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9" name="Google Shape;79;p15"/>
                  <p:cNvGrpSpPr/>
                  <p:nvPr/>
                </p:nvGrpSpPr>
                <p:grpSpPr>
                  <a:xfrm>
                    <a:off x="458617" y="3876817"/>
                    <a:ext cx="886715" cy="800983"/>
                    <a:chOff x="457175" y="3880575"/>
                    <a:chExt cx="887958" cy="802106"/>
                  </a:xfrm>
                </p:grpSpPr>
                <p:sp>
                  <p:nvSpPr>
                    <p:cNvPr id="80" name="Google Shape;80;p15"/>
                    <p:cNvSpPr/>
                    <p:nvPr/>
                  </p:nvSpPr>
                  <p:spPr>
                    <a:xfrm>
                      <a:off x="457175" y="4217051"/>
                      <a:ext cx="90397" cy="465630"/>
                    </a:xfrm>
                    <a:custGeom>
                      <a:avLst/>
                      <a:gdLst/>
                      <a:ahLst/>
                      <a:cxnLst/>
                      <a:rect l="l" t="t" r="r" b="b"/>
                      <a:pathLst>
                        <a:path w="5170" h="25500" extrusionOk="0">
                          <a:moveTo>
                            <a:pt x="0" y="1"/>
                          </a:moveTo>
                          <a:lnTo>
                            <a:pt x="0" y="25500"/>
                          </a:lnTo>
                          <a:lnTo>
                            <a:pt x="5169" y="25500"/>
                          </a:lnTo>
                          <a:lnTo>
                            <a:pt x="51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15"/>
                    <p:cNvSpPr/>
                    <p:nvPr/>
                  </p:nvSpPr>
                  <p:spPr>
                    <a:xfrm>
                      <a:off x="1255458" y="4217051"/>
                      <a:ext cx="89646" cy="465630"/>
                    </a:xfrm>
                    <a:custGeom>
                      <a:avLst/>
                      <a:gdLst/>
                      <a:ahLst/>
                      <a:cxnLst/>
                      <a:rect l="l" t="t" r="r" b="b"/>
                      <a:pathLst>
                        <a:path w="5127" h="25500" extrusionOk="0">
                          <a:moveTo>
                            <a:pt x="1" y="1"/>
                          </a:moveTo>
                          <a:lnTo>
                            <a:pt x="1" y="25500"/>
                          </a:lnTo>
                          <a:lnTo>
                            <a:pt x="5126" y="25500"/>
                          </a:lnTo>
                          <a:lnTo>
                            <a:pt x="51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15"/>
                    <p:cNvSpPr/>
                    <p:nvPr/>
                  </p:nvSpPr>
                  <p:spPr>
                    <a:xfrm>
                      <a:off x="457175" y="3880575"/>
                      <a:ext cx="887958" cy="266624"/>
                    </a:xfrm>
                    <a:custGeom>
                      <a:avLst/>
                      <a:gdLst/>
                      <a:ahLst/>
                      <a:cxnLst/>
                      <a:rect l="l" t="t" r="r" b="b"/>
                      <a:pathLst>
                        <a:path w="50784" h="15119" extrusionOk="0">
                          <a:moveTo>
                            <a:pt x="8701" y="0"/>
                          </a:moveTo>
                          <a:cubicBezTo>
                            <a:pt x="3877" y="0"/>
                            <a:pt x="0" y="3877"/>
                            <a:pt x="0" y="8658"/>
                          </a:cubicBezTo>
                          <a:lnTo>
                            <a:pt x="0" y="15119"/>
                          </a:lnTo>
                          <a:lnTo>
                            <a:pt x="50783" y="15119"/>
                          </a:lnTo>
                          <a:lnTo>
                            <a:pt x="50783" y="8658"/>
                          </a:lnTo>
                          <a:cubicBezTo>
                            <a:pt x="50783" y="3877"/>
                            <a:pt x="46907" y="0"/>
                            <a:pt x="421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15"/>
                    <p:cNvSpPr/>
                    <p:nvPr/>
                  </p:nvSpPr>
                  <p:spPr>
                    <a:xfrm>
                      <a:off x="457927" y="4145399"/>
                      <a:ext cx="887206" cy="88898"/>
                    </a:xfrm>
                    <a:custGeom>
                      <a:avLst/>
                      <a:gdLst/>
                      <a:ahLst/>
                      <a:cxnLst/>
                      <a:rect l="l" t="t" r="r" b="b"/>
                      <a:pathLst>
                        <a:path w="50741" h="5041" extrusionOk="0">
                          <a:moveTo>
                            <a:pt x="1" y="1"/>
                          </a:moveTo>
                          <a:lnTo>
                            <a:pt x="1" y="5041"/>
                          </a:lnTo>
                          <a:lnTo>
                            <a:pt x="50740" y="5041"/>
                          </a:lnTo>
                          <a:lnTo>
                            <a:pt x="507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cxnSp>
            <p:nvCxnSpPr>
              <p:cNvPr id="84" name="Google Shape;84;p15"/>
              <p:cNvCxnSpPr/>
              <p:nvPr/>
            </p:nvCxnSpPr>
            <p:spPr>
              <a:xfrm>
                <a:off x="-272625" y="4678450"/>
                <a:ext cx="2363700" cy="0"/>
              </a:xfrm>
              <a:prstGeom prst="straightConnector1">
                <a:avLst/>
              </a:prstGeom>
              <a:noFill/>
              <a:ln w="19050" cap="flat" cmpd="sng">
                <a:solidFill>
                  <a:schemeClr val="dk1"/>
                </a:solidFill>
                <a:prstDash val="solid"/>
                <a:round/>
                <a:headEnd type="none" w="med" len="med"/>
                <a:tailEnd type="none" w="med" len="med"/>
              </a:ln>
            </p:spPr>
          </p:cxnSp>
        </p:grpSp>
        <p:sp>
          <p:nvSpPr>
            <p:cNvPr id="85" name="Google Shape;85;p15"/>
            <p:cNvSpPr/>
            <p:nvPr/>
          </p:nvSpPr>
          <p:spPr>
            <a:xfrm>
              <a:off x="3350116" y="2364846"/>
              <a:ext cx="168300" cy="168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15"/>
            <p:cNvSpPr/>
            <p:nvPr/>
          </p:nvSpPr>
          <p:spPr>
            <a:xfrm>
              <a:off x="3350116" y="2824458"/>
              <a:ext cx="168300" cy="16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15"/>
            <p:cNvSpPr/>
            <p:nvPr/>
          </p:nvSpPr>
          <p:spPr>
            <a:xfrm>
              <a:off x="3350116" y="3284071"/>
              <a:ext cx="168300" cy="168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15"/>
            <p:cNvSpPr/>
            <p:nvPr/>
          </p:nvSpPr>
          <p:spPr>
            <a:xfrm>
              <a:off x="3350116" y="3743683"/>
              <a:ext cx="168300" cy="16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15"/>
            <p:cNvSpPr/>
            <p:nvPr/>
          </p:nvSpPr>
          <p:spPr>
            <a:xfrm>
              <a:off x="3350116" y="4203296"/>
              <a:ext cx="168300" cy="168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aphicFrame>
        <p:nvGraphicFramePr>
          <p:cNvPr id="2" name="Table 1">
            <a:extLst>
              <a:ext uri="{FF2B5EF4-FFF2-40B4-BE49-F238E27FC236}">
                <a16:creationId xmlns:a16="http://schemas.microsoft.com/office/drawing/2014/main" id="{52FA884E-C46B-48B3-A756-95428A5AA54B}"/>
              </a:ext>
            </a:extLst>
          </p:cNvPr>
          <p:cNvGraphicFramePr>
            <a:graphicFrameLocks noGrp="1"/>
          </p:cNvGraphicFramePr>
          <p:nvPr>
            <p:extLst>
              <p:ext uri="{D42A27DB-BD31-4B8C-83A1-F6EECF244321}">
                <p14:modId xmlns:p14="http://schemas.microsoft.com/office/powerpoint/2010/main" val="3106552975"/>
              </p:ext>
            </p:extLst>
          </p:nvPr>
        </p:nvGraphicFramePr>
        <p:xfrm>
          <a:off x="3549899" y="1114320"/>
          <a:ext cx="5265972" cy="3527041"/>
        </p:xfrm>
        <a:graphic>
          <a:graphicData uri="http://schemas.openxmlformats.org/drawingml/2006/table">
            <a:tbl>
              <a:tblPr/>
              <a:tblGrid>
                <a:gridCol w="1755324">
                  <a:extLst>
                    <a:ext uri="{9D8B030D-6E8A-4147-A177-3AD203B41FA5}">
                      <a16:colId xmlns:a16="http://schemas.microsoft.com/office/drawing/2014/main" val="2346709834"/>
                    </a:ext>
                  </a:extLst>
                </a:gridCol>
                <a:gridCol w="1755324">
                  <a:extLst>
                    <a:ext uri="{9D8B030D-6E8A-4147-A177-3AD203B41FA5}">
                      <a16:colId xmlns:a16="http://schemas.microsoft.com/office/drawing/2014/main" val="1130582668"/>
                    </a:ext>
                  </a:extLst>
                </a:gridCol>
                <a:gridCol w="1755324">
                  <a:extLst>
                    <a:ext uri="{9D8B030D-6E8A-4147-A177-3AD203B41FA5}">
                      <a16:colId xmlns:a16="http://schemas.microsoft.com/office/drawing/2014/main" val="3905194001"/>
                    </a:ext>
                  </a:extLst>
                </a:gridCol>
              </a:tblGrid>
              <a:tr h="503863">
                <a:tc>
                  <a:txBody>
                    <a:bodyPr/>
                    <a:lstStyle/>
                    <a:p>
                      <a:pPr algn="l"/>
                      <a:r>
                        <a:rPr lang="en-IN" sz="1100" b="0" dirty="0">
                          <a:solidFill>
                            <a:schemeClr val="accent3"/>
                          </a:solidFill>
                          <a:effectLst/>
                        </a:rPr>
                        <a:t>Operator</a:t>
                      </a:r>
                    </a:p>
                  </a:txBody>
                  <a:tcPr marL="146413" marR="146413" marT="73206" marB="73206" anchor="ctr">
                    <a:lnL>
                      <a:noFill/>
                    </a:lnL>
                    <a:lnR>
                      <a:noFill/>
                    </a:lnR>
                    <a:lnT>
                      <a:noFill/>
                    </a:lnT>
                    <a:lnB>
                      <a:noFill/>
                    </a:lnB>
                    <a:solidFill>
                      <a:srgbClr val="161819"/>
                    </a:solidFill>
                  </a:tcPr>
                </a:tc>
                <a:tc>
                  <a:txBody>
                    <a:bodyPr/>
                    <a:lstStyle/>
                    <a:p>
                      <a:pPr algn="l"/>
                      <a:r>
                        <a:rPr lang="en-IN" sz="1100" b="0" dirty="0">
                          <a:solidFill>
                            <a:schemeClr val="accent3"/>
                          </a:solidFill>
                          <a:effectLst/>
                        </a:rPr>
                        <a:t>Meaning of Operator</a:t>
                      </a:r>
                    </a:p>
                  </a:txBody>
                  <a:tcPr marL="146413" marR="146413" marT="73206" marB="73206" anchor="ctr">
                    <a:lnL>
                      <a:noFill/>
                    </a:lnL>
                    <a:lnR>
                      <a:noFill/>
                    </a:lnR>
                    <a:lnT>
                      <a:noFill/>
                    </a:lnT>
                    <a:lnB>
                      <a:noFill/>
                    </a:lnB>
                    <a:solidFill>
                      <a:srgbClr val="161819"/>
                    </a:solidFill>
                  </a:tcPr>
                </a:tc>
                <a:tc>
                  <a:txBody>
                    <a:bodyPr/>
                    <a:lstStyle/>
                    <a:p>
                      <a:pPr algn="l"/>
                      <a:r>
                        <a:rPr lang="en-IN" sz="1100" b="0" dirty="0">
                          <a:solidFill>
                            <a:schemeClr val="accent3"/>
                          </a:solidFill>
                          <a:effectLst/>
                        </a:rPr>
                        <a:t>Example</a:t>
                      </a:r>
                    </a:p>
                  </a:txBody>
                  <a:tcPr marL="146413" marR="146413" marT="73206" marB="73206" anchor="ctr">
                    <a:lnL>
                      <a:noFill/>
                    </a:lnL>
                    <a:lnR>
                      <a:noFill/>
                    </a:lnR>
                    <a:lnT>
                      <a:noFill/>
                    </a:lnT>
                    <a:lnB>
                      <a:noFill/>
                    </a:lnB>
                    <a:solidFill>
                      <a:srgbClr val="161819"/>
                    </a:solidFill>
                  </a:tcPr>
                </a:tc>
                <a:extLst>
                  <a:ext uri="{0D108BD9-81ED-4DB2-BD59-A6C34878D82A}">
                    <a16:rowId xmlns:a16="http://schemas.microsoft.com/office/drawing/2014/main" val="1746558254"/>
                  </a:ext>
                </a:extLst>
              </a:tr>
              <a:tr h="503863">
                <a:tc>
                  <a:txBody>
                    <a:bodyPr/>
                    <a:lstStyle/>
                    <a:p>
                      <a:r>
                        <a:rPr lang="en-IN" sz="1100" dirty="0">
                          <a:solidFill>
                            <a:schemeClr val="accent3"/>
                          </a:solidFill>
                          <a:effectLst/>
                        </a:rPr>
                        <a:t>==</a:t>
                      </a:r>
                    </a:p>
                  </a:txBody>
                  <a:tcPr marL="146413" marR="146413" marT="73206" marB="73206" anchor="ctr">
                    <a:lnL>
                      <a:noFill/>
                    </a:lnL>
                    <a:lnR>
                      <a:noFill/>
                    </a:lnR>
                    <a:lnT>
                      <a:noFill/>
                    </a:lnT>
                    <a:lnB>
                      <a:noFill/>
                    </a:lnB>
                    <a:solidFill>
                      <a:srgbClr val="161819"/>
                    </a:solidFill>
                  </a:tcPr>
                </a:tc>
                <a:tc>
                  <a:txBody>
                    <a:bodyPr/>
                    <a:lstStyle/>
                    <a:p>
                      <a:r>
                        <a:rPr lang="en-IN" sz="1100" dirty="0">
                          <a:solidFill>
                            <a:schemeClr val="accent3"/>
                          </a:solidFill>
                          <a:effectLst/>
                        </a:rPr>
                        <a:t>Equal to</a:t>
                      </a:r>
                    </a:p>
                  </a:txBody>
                  <a:tcPr marL="146413" marR="146413" marT="73206" marB="73206" anchor="ctr">
                    <a:lnL>
                      <a:noFill/>
                    </a:lnL>
                    <a:lnR>
                      <a:noFill/>
                    </a:lnR>
                    <a:lnT>
                      <a:noFill/>
                    </a:lnT>
                    <a:lnB>
                      <a:noFill/>
                    </a:lnB>
                    <a:solidFill>
                      <a:srgbClr val="161819"/>
                    </a:solidFill>
                  </a:tcPr>
                </a:tc>
                <a:tc>
                  <a:txBody>
                    <a:bodyPr/>
                    <a:lstStyle/>
                    <a:p>
                      <a:r>
                        <a:rPr lang="en-US" sz="1100" dirty="0">
                          <a:solidFill>
                            <a:schemeClr val="accent3"/>
                          </a:solidFill>
                          <a:effectLst/>
                        </a:rPr>
                        <a:t>5 == 3 is evaluated to 0</a:t>
                      </a:r>
                    </a:p>
                  </a:txBody>
                  <a:tcPr marL="146413" marR="146413" marT="73206" marB="73206" anchor="ctr">
                    <a:lnL>
                      <a:noFill/>
                    </a:lnL>
                    <a:lnR>
                      <a:noFill/>
                    </a:lnR>
                    <a:lnT>
                      <a:noFill/>
                    </a:lnT>
                    <a:lnB>
                      <a:noFill/>
                    </a:lnB>
                    <a:solidFill>
                      <a:srgbClr val="161819"/>
                    </a:solidFill>
                  </a:tcPr>
                </a:tc>
                <a:extLst>
                  <a:ext uri="{0D108BD9-81ED-4DB2-BD59-A6C34878D82A}">
                    <a16:rowId xmlns:a16="http://schemas.microsoft.com/office/drawing/2014/main" val="2453523064"/>
                  </a:ext>
                </a:extLst>
              </a:tr>
              <a:tr h="503863">
                <a:tc>
                  <a:txBody>
                    <a:bodyPr/>
                    <a:lstStyle/>
                    <a:p>
                      <a:r>
                        <a:rPr lang="en-IN" sz="1100" dirty="0">
                          <a:solidFill>
                            <a:schemeClr val="accent3"/>
                          </a:solidFill>
                          <a:effectLst/>
                        </a:rPr>
                        <a:t>&gt;</a:t>
                      </a:r>
                    </a:p>
                  </a:txBody>
                  <a:tcPr marL="146413" marR="146413" marT="73206" marB="73206" anchor="ctr">
                    <a:lnL>
                      <a:noFill/>
                    </a:lnL>
                    <a:lnR>
                      <a:noFill/>
                    </a:lnR>
                    <a:lnT>
                      <a:noFill/>
                    </a:lnT>
                    <a:lnB>
                      <a:noFill/>
                    </a:lnB>
                    <a:solidFill>
                      <a:srgbClr val="161819"/>
                    </a:solidFill>
                  </a:tcPr>
                </a:tc>
                <a:tc>
                  <a:txBody>
                    <a:bodyPr/>
                    <a:lstStyle/>
                    <a:p>
                      <a:r>
                        <a:rPr lang="en-IN" sz="1100" dirty="0">
                          <a:solidFill>
                            <a:schemeClr val="accent3"/>
                          </a:solidFill>
                          <a:effectLst/>
                        </a:rPr>
                        <a:t>Greater than</a:t>
                      </a:r>
                    </a:p>
                  </a:txBody>
                  <a:tcPr marL="146413" marR="146413" marT="73206" marB="73206" anchor="ctr">
                    <a:lnL>
                      <a:noFill/>
                    </a:lnL>
                    <a:lnR>
                      <a:noFill/>
                    </a:lnR>
                    <a:lnT>
                      <a:noFill/>
                    </a:lnT>
                    <a:lnB>
                      <a:noFill/>
                    </a:lnB>
                    <a:solidFill>
                      <a:srgbClr val="161819"/>
                    </a:solidFill>
                  </a:tcPr>
                </a:tc>
                <a:tc>
                  <a:txBody>
                    <a:bodyPr/>
                    <a:lstStyle/>
                    <a:p>
                      <a:r>
                        <a:rPr lang="en-US" sz="1100" dirty="0">
                          <a:solidFill>
                            <a:schemeClr val="accent3"/>
                          </a:solidFill>
                          <a:effectLst/>
                        </a:rPr>
                        <a:t>5 &gt; 3 is evaluated to 1</a:t>
                      </a:r>
                    </a:p>
                  </a:txBody>
                  <a:tcPr marL="146413" marR="146413" marT="73206" marB="73206" anchor="ctr">
                    <a:lnL>
                      <a:noFill/>
                    </a:lnL>
                    <a:lnR>
                      <a:noFill/>
                    </a:lnR>
                    <a:lnT>
                      <a:noFill/>
                    </a:lnT>
                    <a:lnB>
                      <a:noFill/>
                    </a:lnB>
                    <a:solidFill>
                      <a:srgbClr val="161819"/>
                    </a:solidFill>
                  </a:tcPr>
                </a:tc>
                <a:extLst>
                  <a:ext uri="{0D108BD9-81ED-4DB2-BD59-A6C34878D82A}">
                    <a16:rowId xmlns:a16="http://schemas.microsoft.com/office/drawing/2014/main" val="425708809"/>
                  </a:ext>
                </a:extLst>
              </a:tr>
              <a:tr h="503863">
                <a:tc>
                  <a:txBody>
                    <a:bodyPr/>
                    <a:lstStyle/>
                    <a:p>
                      <a:r>
                        <a:rPr lang="en-IN" sz="1100" dirty="0">
                          <a:solidFill>
                            <a:schemeClr val="accent3"/>
                          </a:solidFill>
                          <a:effectLst/>
                        </a:rPr>
                        <a:t>&lt;</a:t>
                      </a:r>
                    </a:p>
                  </a:txBody>
                  <a:tcPr marL="146413" marR="146413" marT="73206" marB="73206" anchor="ctr">
                    <a:lnL>
                      <a:noFill/>
                    </a:lnL>
                    <a:lnR>
                      <a:noFill/>
                    </a:lnR>
                    <a:lnT>
                      <a:noFill/>
                    </a:lnT>
                    <a:lnB>
                      <a:noFill/>
                    </a:lnB>
                    <a:solidFill>
                      <a:srgbClr val="161819"/>
                    </a:solidFill>
                  </a:tcPr>
                </a:tc>
                <a:tc>
                  <a:txBody>
                    <a:bodyPr/>
                    <a:lstStyle/>
                    <a:p>
                      <a:r>
                        <a:rPr lang="en-IN" sz="1100" dirty="0">
                          <a:solidFill>
                            <a:schemeClr val="accent3"/>
                          </a:solidFill>
                          <a:effectLst/>
                        </a:rPr>
                        <a:t>Less than</a:t>
                      </a:r>
                    </a:p>
                  </a:txBody>
                  <a:tcPr marL="146413" marR="146413" marT="73206" marB="73206" anchor="ctr">
                    <a:lnL>
                      <a:noFill/>
                    </a:lnL>
                    <a:lnR>
                      <a:noFill/>
                    </a:lnR>
                    <a:lnT>
                      <a:noFill/>
                    </a:lnT>
                    <a:lnB>
                      <a:noFill/>
                    </a:lnB>
                    <a:solidFill>
                      <a:srgbClr val="161819"/>
                    </a:solidFill>
                  </a:tcPr>
                </a:tc>
                <a:tc>
                  <a:txBody>
                    <a:bodyPr/>
                    <a:lstStyle/>
                    <a:p>
                      <a:r>
                        <a:rPr lang="en-US" sz="1100" dirty="0">
                          <a:solidFill>
                            <a:schemeClr val="accent3"/>
                          </a:solidFill>
                          <a:effectLst/>
                        </a:rPr>
                        <a:t>5 &lt; 3 is evaluated to 0</a:t>
                      </a:r>
                    </a:p>
                  </a:txBody>
                  <a:tcPr marL="146413" marR="146413" marT="73206" marB="73206" anchor="ctr">
                    <a:lnL>
                      <a:noFill/>
                    </a:lnL>
                    <a:lnR>
                      <a:noFill/>
                    </a:lnR>
                    <a:lnT>
                      <a:noFill/>
                    </a:lnT>
                    <a:lnB>
                      <a:noFill/>
                    </a:lnB>
                    <a:solidFill>
                      <a:srgbClr val="161819"/>
                    </a:solidFill>
                  </a:tcPr>
                </a:tc>
                <a:extLst>
                  <a:ext uri="{0D108BD9-81ED-4DB2-BD59-A6C34878D82A}">
                    <a16:rowId xmlns:a16="http://schemas.microsoft.com/office/drawing/2014/main" val="3330535693"/>
                  </a:ext>
                </a:extLst>
              </a:tr>
              <a:tr h="503863">
                <a:tc>
                  <a:txBody>
                    <a:bodyPr/>
                    <a:lstStyle/>
                    <a:p>
                      <a:r>
                        <a:rPr lang="en-IN" sz="1100" dirty="0">
                          <a:solidFill>
                            <a:schemeClr val="accent3"/>
                          </a:solidFill>
                          <a:effectLst/>
                        </a:rPr>
                        <a:t>!=</a:t>
                      </a:r>
                    </a:p>
                  </a:txBody>
                  <a:tcPr marL="146413" marR="146413" marT="73206" marB="73206" anchor="ctr">
                    <a:lnL>
                      <a:noFill/>
                    </a:lnL>
                    <a:lnR>
                      <a:noFill/>
                    </a:lnR>
                    <a:lnT>
                      <a:noFill/>
                    </a:lnT>
                    <a:lnB>
                      <a:noFill/>
                    </a:lnB>
                    <a:solidFill>
                      <a:srgbClr val="161819"/>
                    </a:solidFill>
                  </a:tcPr>
                </a:tc>
                <a:tc>
                  <a:txBody>
                    <a:bodyPr/>
                    <a:lstStyle/>
                    <a:p>
                      <a:r>
                        <a:rPr lang="en-IN" sz="1100" dirty="0">
                          <a:solidFill>
                            <a:schemeClr val="accent3"/>
                          </a:solidFill>
                          <a:effectLst/>
                        </a:rPr>
                        <a:t>Not equal to</a:t>
                      </a:r>
                    </a:p>
                  </a:txBody>
                  <a:tcPr marL="146413" marR="146413" marT="73206" marB="73206" anchor="ctr">
                    <a:lnL>
                      <a:noFill/>
                    </a:lnL>
                    <a:lnR>
                      <a:noFill/>
                    </a:lnR>
                    <a:lnT>
                      <a:noFill/>
                    </a:lnT>
                    <a:lnB>
                      <a:noFill/>
                    </a:lnB>
                    <a:solidFill>
                      <a:srgbClr val="161819"/>
                    </a:solidFill>
                  </a:tcPr>
                </a:tc>
                <a:tc>
                  <a:txBody>
                    <a:bodyPr/>
                    <a:lstStyle/>
                    <a:p>
                      <a:r>
                        <a:rPr lang="en-US" sz="1100" dirty="0">
                          <a:solidFill>
                            <a:schemeClr val="accent3"/>
                          </a:solidFill>
                          <a:effectLst/>
                        </a:rPr>
                        <a:t>5 != 3 is evaluated to 1</a:t>
                      </a:r>
                    </a:p>
                  </a:txBody>
                  <a:tcPr marL="146413" marR="146413" marT="73206" marB="73206" anchor="ctr">
                    <a:lnL>
                      <a:noFill/>
                    </a:lnL>
                    <a:lnR>
                      <a:noFill/>
                    </a:lnR>
                    <a:lnT>
                      <a:noFill/>
                    </a:lnT>
                    <a:lnB>
                      <a:noFill/>
                    </a:lnB>
                    <a:solidFill>
                      <a:srgbClr val="161819"/>
                    </a:solidFill>
                  </a:tcPr>
                </a:tc>
                <a:extLst>
                  <a:ext uri="{0D108BD9-81ED-4DB2-BD59-A6C34878D82A}">
                    <a16:rowId xmlns:a16="http://schemas.microsoft.com/office/drawing/2014/main" val="1061137078"/>
                  </a:ext>
                </a:extLst>
              </a:tr>
              <a:tr h="503863">
                <a:tc>
                  <a:txBody>
                    <a:bodyPr/>
                    <a:lstStyle/>
                    <a:p>
                      <a:r>
                        <a:rPr lang="en-IN" sz="1100" dirty="0">
                          <a:solidFill>
                            <a:schemeClr val="accent3"/>
                          </a:solidFill>
                          <a:effectLst/>
                        </a:rPr>
                        <a:t>&gt;=</a:t>
                      </a:r>
                    </a:p>
                  </a:txBody>
                  <a:tcPr marL="146413" marR="146413" marT="73206" marB="73206" anchor="ctr">
                    <a:lnL>
                      <a:noFill/>
                    </a:lnL>
                    <a:lnR>
                      <a:noFill/>
                    </a:lnR>
                    <a:lnT>
                      <a:noFill/>
                    </a:lnT>
                    <a:lnB>
                      <a:noFill/>
                    </a:lnB>
                    <a:solidFill>
                      <a:srgbClr val="161819"/>
                    </a:solidFill>
                  </a:tcPr>
                </a:tc>
                <a:tc>
                  <a:txBody>
                    <a:bodyPr/>
                    <a:lstStyle/>
                    <a:p>
                      <a:r>
                        <a:rPr lang="en-US" sz="1100" dirty="0">
                          <a:solidFill>
                            <a:schemeClr val="accent3"/>
                          </a:solidFill>
                          <a:effectLst/>
                        </a:rPr>
                        <a:t>Greater than or equal to</a:t>
                      </a:r>
                    </a:p>
                  </a:txBody>
                  <a:tcPr marL="146413" marR="146413" marT="73206" marB="73206" anchor="ctr">
                    <a:lnL>
                      <a:noFill/>
                    </a:lnL>
                    <a:lnR>
                      <a:noFill/>
                    </a:lnR>
                    <a:lnT>
                      <a:noFill/>
                    </a:lnT>
                    <a:lnB>
                      <a:noFill/>
                    </a:lnB>
                    <a:solidFill>
                      <a:srgbClr val="161819"/>
                    </a:solidFill>
                  </a:tcPr>
                </a:tc>
                <a:tc>
                  <a:txBody>
                    <a:bodyPr/>
                    <a:lstStyle/>
                    <a:p>
                      <a:r>
                        <a:rPr lang="en-US" sz="1100" dirty="0">
                          <a:solidFill>
                            <a:schemeClr val="accent3"/>
                          </a:solidFill>
                          <a:effectLst/>
                        </a:rPr>
                        <a:t>5 &gt;= 3 is evaluated to 1</a:t>
                      </a:r>
                    </a:p>
                  </a:txBody>
                  <a:tcPr marL="146413" marR="146413" marT="73206" marB="73206" anchor="ctr">
                    <a:lnL>
                      <a:noFill/>
                    </a:lnL>
                    <a:lnR>
                      <a:noFill/>
                    </a:lnR>
                    <a:lnT>
                      <a:noFill/>
                    </a:lnT>
                    <a:lnB>
                      <a:noFill/>
                    </a:lnB>
                    <a:solidFill>
                      <a:srgbClr val="161819"/>
                    </a:solidFill>
                  </a:tcPr>
                </a:tc>
                <a:extLst>
                  <a:ext uri="{0D108BD9-81ED-4DB2-BD59-A6C34878D82A}">
                    <a16:rowId xmlns:a16="http://schemas.microsoft.com/office/drawing/2014/main" val="1832272089"/>
                  </a:ext>
                </a:extLst>
              </a:tr>
              <a:tr h="503863">
                <a:tc>
                  <a:txBody>
                    <a:bodyPr/>
                    <a:lstStyle/>
                    <a:p>
                      <a:r>
                        <a:rPr lang="en-IN" sz="1100" dirty="0">
                          <a:solidFill>
                            <a:schemeClr val="accent3"/>
                          </a:solidFill>
                          <a:effectLst/>
                        </a:rPr>
                        <a:t>&lt;=</a:t>
                      </a:r>
                    </a:p>
                  </a:txBody>
                  <a:tcPr marL="146413" marR="146413" marT="73206" marB="73206" anchor="ctr">
                    <a:lnL>
                      <a:noFill/>
                    </a:lnL>
                    <a:lnR>
                      <a:noFill/>
                    </a:lnR>
                    <a:lnT>
                      <a:noFill/>
                    </a:lnT>
                    <a:lnB>
                      <a:noFill/>
                    </a:lnB>
                    <a:solidFill>
                      <a:srgbClr val="161819"/>
                    </a:solidFill>
                  </a:tcPr>
                </a:tc>
                <a:tc>
                  <a:txBody>
                    <a:bodyPr/>
                    <a:lstStyle/>
                    <a:p>
                      <a:r>
                        <a:rPr lang="en-US" sz="1100" dirty="0">
                          <a:solidFill>
                            <a:schemeClr val="accent3"/>
                          </a:solidFill>
                          <a:effectLst/>
                        </a:rPr>
                        <a:t>Less than or equal to</a:t>
                      </a:r>
                    </a:p>
                  </a:txBody>
                  <a:tcPr marL="146413" marR="146413" marT="73206" marB="73206" anchor="ctr">
                    <a:lnL>
                      <a:noFill/>
                    </a:lnL>
                    <a:lnR>
                      <a:noFill/>
                    </a:lnR>
                    <a:lnT>
                      <a:noFill/>
                    </a:lnT>
                    <a:lnB>
                      <a:noFill/>
                    </a:lnB>
                    <a:solidFill>
                      <a:srgbClr val="161819"/>
                    </a:solidFill>
                  </a:tcPr>
                </a:tc>
                <a:tc>
                  <a:txBody>
                    <a:bodyPr/>
                    <a:lstStyle/>
                    <a:p>
                      <a:r>
                        <a:rPr lang="en-US" sz="1100" dirty="0">
                          <a:solidFill>
                            <a:schemeClr val="accent3"/>
                          </a:solidFill>
                          <a:effectLst/>
                        </a:rPr>
                        <a:t>5 &lt;= 3 is evaluated to 0</a:t>
                      </a:r>
                    </a:p>
                  </a:txBody>
                  <a:tcPr marL="146413" marR="146413" marT="73206" marB="73206" anchor="ctr">
                    <a:lnL>
                      <a:noFill/>
                    </a:lnL>
                    <a:lnR>
                      <a:noFill/>
                    </a:lnR>
                    <a:lnT>
                      <a:noFill/>
                    </a:lnT>
                    <a:lnB>
                      <a:noFill/>
                    </a:lnB>
                    <a:solidFill>
                      <a:srgbClr val="161819"/>
                    </a:solidFill>
                  </a:tcPr>
                </a:tc>
                <a:extLst>
                  <a:ext uri="{0D108BD9-81ED-4DB2-BD59-A6C34878D82A}">
                    <a16:rowId xmlns:a16="http://schemas.microsoft.com/office/drawing/2014/main" val="3890203188"/>
                  </a:ext>
                </a:extLst>
              </a:tr>
            </a:tbl>
          </a:graphicData>
        </a:graphic>
      </p:graphicFrame>
    </p:spTree>
    <p:extLst>
      <p:ext uri="{BB962C8B-B14F-4D97-AF65-F5344CB8AC3E}">
        <p14:creationId xmlns:p14="http://schemas.microsoft.com/office/powerpoint/2010/main" val="3823009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4253" y="18321"/>
            <a:ext cx="4052065" cy="95105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solidFill>
                  <a:schemeClr val="accent3"/>
                </a:solidFill>
              </a:rPr>
              <a:t>Operators in C programming</a:t>
            </a:r>
            <a:endParaRPr sz="2000" dirty="0">
              <a:solidFill>
                <a:schemeClr val="accent3"/>
              </a:solidFill>
            </a:endParaRPr>
          </a:p>
        </p:txBody>
      </p:sp>
      <p:sp>
        <p:nvSpPr>
          <p:cNvPr id="47" name="Google Shape;47;p15"/>
          <p:cNvSpPr txBox="1">
            <a:spLocks noGrp="1"/>
          </p:cNvSpPr>
          <p:nvPr>
            <p:ph type="subTitle" idx="1"/>
          </p:nvPr>
        </p:nvSpPr>
        <p:spPr>
          <a:xfrm>
            <a:off x="4250384" y="402557"/>
            <a:ext cx="4146483" cy="407400"/>
          </a:xfrm>
          <a:prstGeom prst="rect">
            <a:avLst/>
          </a:prstGeom>
        </p:spPr>
        <p:txBody>
          <a:bodyPr spcFirstLastPara="1" wrap="square" lIns="91425" tIns="91425" rIns="91425" bIns="91425" anchor="ctr" anchorCtr="0">
            <a:noAutofit/>
          </a:bodyPr>
          <a:lstStyle/>
          <a:p>
            <a:r>
              <a:rPr lang="en-IN" sz="3600" b="1" i="0" dirty="0">
                <a:solidFill>
                  <a:srgbClr val="8A9CB9"/>
                </a:solidFill>
                <a:effectLst/>
                <a:latin typeface="euclid_circular_a"/>
              </a:rPr>
              <a:t>C Logical Operators</a:t>
            </a:r>
          </a:p>
          <a:p>
            <a:pPr algn="l"/>
            <a:endParaRPr lang="en-IN" sz="3200" b="1" i="0" dirty="0">
              <a:solidFill>
                <a:srgbClr val="8A9CB9"/>
              </a:solidFill>
              <a:effectLst/>
              <a:latin typeface="euclid_circular_a"/>
            </a:endParaRPr>
          </a:p>
        </p:txBody>
      </p:sp>
      <p:grpSp>
        <p:nvGrpSpPr>
          <p:cNvPr id="48" name="Google Shape;48;p15"/>
          <p:cNvGrpSpPr/>
          <p:nvPr/>
        </p:nvGrpSpPr>
        <p:grpSpPr>
          <a:xfrm>
            <a:off x="106283" y="2118056"/>
            <a:ext cx="2681060" cy="2138460"/>
            <a:chOff x="-272625" y="1165608"/>
            <a:chExt cx="4071880" cy="3512929"/>
          </a:xfrm>
        </p:grpSpPr>
        <p:grpSp>
          <p:nvGrpSpPr>
            <p:cNvPr id="49" name="Google Shape;49;p15"/>
            <p:cNvGrpSpPr/>
            <p:nvPr/>
          </p:nvGrpSpPr>
          <p:grpSpPr>
            <a:xfrm>
              <a:off x="-272625" y="1165608"/>
              <a:ext cx="4071880" cy="3512929"/>
              <a:chOff x="-272625" y="1165608"/>
              <a:chExt cx="4071880" cy="3512929"/>
            </a:xfrm>
          </p:grpSpPr>
          <p:grpSp>
            <p:nvGrpSpPr>
              <p:cNvPr id="50" name="Google Shape;50;p15"/>
              <p:cNvGrpSpPr/>
              <p:nvPr/>
            </p:nvGrpSpPr>
            <p:grpSpPr>
              <a:xfrm>
                <a:off x="458617" y="1165608"/>
                <a:ext cx="3340638" cy="3512929"/>
                <a:chOff x="458617" y="1165608"/>
                <a:chExt cx="3340638" cy="3512929"/>
              </a:xfrm>
            </p:grpSpPr>
            <p:sp>
              <p:nvSpPr>
                <p:cNvPr id="51" name="Google Shape;51;p15"/>
                <p:cNvSpPr/>
                <p:nvPr/>
              </p:nvSpPr>
              <p:spPr>
                <a:xfrm>
                  <a:off x="3068240" y="4586033"/>
                  <a:ext cx="731015" cy="92503"/>
                </a:xfrm>
                <a:custGeom>
                  <a:avLst/>
                  <a:gdLst/>
                  <a:ahLst/>
                  <a:cxnLst/>
                  <a:rect l="l" t="t" r="r" b="b"/>
                  <a:pathLst>
                    <a:path w="41868" h="5298" extrusionOk="0">
                      <a:moveTo>
                        <a:pt x="20934" y="0"/>
                      </a:moveTo>
                      <a:cubicBezTo>
                        <a:pt x="9391" y="0"/>
                        <a:pt x="1" y="1206"/>
                        <a:pt x="1" y="2671"/>
                      </a:cubicBezTo>
                      <a:cubicBezTo>
                        <a:pt x="1" y="4135"/>
                        <a:pt x="9391" y="5298"/>
                        <a:pt x="20934" y="5298"/>
                      </a:cubicBezTo>
                      <a:cubicBezTo>
                        <a:pt x="32521" y="5298"/>
                        <a:pt x="41868" y="4135"/>
                        <a:pt x="41868" y="2671"/>
                      </a:cubicBezTo>
                      <a:cubicBezTo>
                        <a:pt x="41868" y="1206"/>
                        <a:pt x="32521" y="0"/>
                        <a:pt x="209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52" name="Google Shape;52;p15"/>
                <p:cNvCxnSpPr/>
                <p:nvPr/>
              </p:nvCxnSpPr>
              <p:spPr>
                <a:xfrm>
                  <a:off x="3434155" y="2104016"/>
                  <a:ext cx="2700" cy="2529000"/>
                </a:xfrm>
                <a:prstGeom prst="straightConnector1">
                  <a:avLst/>
                </a:prstGeom>
                <a:noFill/>
                <a:ln w="19050" cap="flat" cmpd="sng">
                  <a:solidFill>
                    <a:schemeClr val="dk1"/>
                  </a:solidFill>
                  <a:prstDash val="solid"/>
                  <a:round/>
                  <a:headEnd type="none" w="med" len="med"/>
                  <a:tailEnd type="stealth" w="med" len="med"/>
                </a:ln>
              </p:spPr>
            </p:cxnSp>
            <p:grpSp>
              <p:nvGrpSpPr>
                <p:cNvPr id="53" name="Google Shape;53;p15"/>
                <p:cNvGrpSpPr/>
                <p:nvPr/>
              </p:nvGrpSpPr>
              <p:grpSpPr>
                <a:xfrm>
                  <a:off x="458617" y="1165608"/>
                  <a:ext cx="2976058" cy="3512929"/>
                  <a:chOff x="458617" y="1165608"/>
                  <a:chExt cx="2976058" cy="3512929"/>
                </a:xfrm>
              </p:grpSpPr>
              <p:grpSp>
                <p:nvGrpSpPr>
                  <p:cNvPr id="54" name="Google Shape;54;p15"/>
                  <p:cNvGrpSpPr/>
                  <p:nvPr/>
                </p:nvGrpSpPr>
                <p:grpSpPr>
                  <a:xfrm>
                    <a:off x="1574075" y="1165608"/>
                    <a:ext cx="1860600" cy="1858200"/>
                    <a:chOff x="1572663" y="1165608"/>
                    <a:chExt cx="1860600" cy="1858200"/>
                  </a:xfrm>
                </p:grpSpPr>
                <p:cxnSp>
                  <p:nvCxnSpPr>
                    <p:cNvPr id="55" name="Google Shape;55;p15"/>
                    <p:cNvCxnSpPr/>
                    <p:nvPr/>
                  </p:nvCxnSpPr>
                  <p:spPr>
                    <a:xfrm>
                      <a:off x="1572663" y="2094708"/>
                      <a:ext cx="2700" cy="713400"/>
                    </a:xfrm>
                    <a:prstGeom prst="straightConnector1">
                      <a:avLst/>
                    </a:prstGeom>
                    <a:noFill/>
                    <a:ln w="38100" cap="rnd" cmpd="sng">
                      <a:solidFill>
                        <a:schemeClr val="dk1"/>
                      </a:solidFill>
                      <a:prstDash val="solid"/>
                      <a:round/>
                      <a:headEnd type="none" w="med" len="med"/>
                      <a:tailEnd type="none" w="med" len="med"/>
                    </a:ln>
                  </p:spPr>
                </p:cxnSp>
                <p:sp>
                  <p:nvSpPr>
                    <p:cNvPr id="56" name="Google Shape;56;p15"/>
                    <p:cNvSpPr/>
                    <p:nvPr/>
                  </p:nvSpPr>
                  <p:spPr>
                    <a:xfrm rot="-5400000">
                      <a:off x="1573863" y="1164408"/>
                      <a:ext cx="1858200" cy="1860600"/>
                    </a:xfrm>
                    <a:prstGeom prst="arc">
                      <a:avLst>
                        <a:gd name="adj1" fmla="val 16200000"/>
                        <a:gd name="adj2" fmla="val 5396947"/>
                      </a:avLst>
                    </a:prstGeom>
                    <a:noFill/>
                    <a:ln w="38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7" name="Google Shape;57;p15"/>
                  <p:cNvSpPr/>
                  <p:nvPr/>
                </p:nvSpPr>
                <p:spPr>
                  <a:xfrm>
                    <a:off x="1491938" y="2808174"/>
                    <a:ext cx="126358" cy="108304"/>
                  </a:xfrm>
                  <a:custGeom>
                    <a:avLst/>
                    <a:gdLst/>
                    <a:ahLst/>
                    <a:cxnLst/>
                    <a:rect l="l" t="t" r="r" b="b"/>
                    <a:pathLst>
                      <a:path w="7237" h="6203" extrusionOk="0">
                        <a:moveTo>
                          <a:pt x="4523" y="0"/>
                        </a:moveTo>
                        <a:lnTo>
                          <a:pt x="4523" y="0"/>
                        </a:lnTo>
                        <a:cubicBezTo>
                          <a:pt x="3662" y="517"/>
                          <a:pt x="862" y="1637"/>
                          <a:pt x="1" y="2154"/>
                        </a:cubicBezTo>
                        <a:cubicBezTo>
                          <a:pt x="216" y="3532"/>
                          <a:pt x="475" y="4868"/>
                          <a:pt x="862" y="6203"/>
                        </a:cubicBezTo>
                        <a:cubicBezTo>
                          <a:pt x="2370" y="6031"/>
                          <a:pt x="3920" y="5858"/>
                          <a:pt x="5385" y="5600"/>
                        </a:cubicBezTo>
                        <a:cubicBezTo>
                          <a:pt x="5988" y="5514"/>
                          <a:pt x="6849" y="5341"/>
                          <a:pt x="7065" y="4824"/>
                        </a:cubicBezTo>
                        <a:cubicBezTo>
                          <a:pt x="7022" y="4523"/>
                          <a:pt x="6935" y="4308"/>
                          <a:pt x="6720" y="4308"/>
                        </a:cubicBezTo>
                        <a:cubicBezTo>
                          <a:pt x="7237" y="3963"/>
                          <a:pt x="7108" y="3231"/>
                          <a:pt x="6548" y="3015"/>
                        </a:cubicBezTo>
                        <a:cubicBezTo>
                          <a:pt x="6763" y="2800"/>
                          <a:pt x="6806" y="2499"/>
                          <a:pt x="6763" y="2197"/>
                        </a:cubicBezTo>
                        <a:cubicBezTo>
                          <a:pt x="6677" y="2025"/>
                          <a:pt x="6419" y="1982"/>
                          <a:pt x="6246" y="1982"/>
                        </a:cubicBezTo>
                        <a:cubicBezTo>
                          <a:pt x="6548" y="1637"/>
                          <a:pt x="6289" y="1077"/>
                          <a:pt x="5859" y="948"/>
                        </a:cubicBezTo>
                        <a:cubicBezTo>
                          <a:pt x="5786" y="926"/>
                          <a:pt x="5704" y="917"/>
                          <a:pt x="5615" y="917"/>
                        </a:cubicBezTo>
                        <a:cubicBezTo>
                          <a:pt x="5178" y="917"/>
                          <a:pt x="4587" y="1149"/>
                          <a:pt x="4265" y="1292"/>
                        </a:cubicBezTo>
                        <a:lnTo>
                          <a:pt x="4523" y="0"/>
                        </a:lnTo>
                        <a:close/>
                      </a:path>
                    </a:pathLst>
                  </a:custGeom>
                  <a:solidFill>
                    <a:srgbClr val="AE6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15"/>
                  <p:cNvSpPr/>
                  <p:nvPr/>
                </p:nvSpPr>
                <p:spPr>
                  <a:xfrm>
                    <a:off x="1542875" y="2772825"/>
                    <a:ext cx="65100" cy="2943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15"/>
                  <p:cNvSpPr/>
                  <p:nvPr/>
                </p:nvSpPr>
                <p:spPr>
                  <a:xfrm>
                    <a:off x="1152761" y="3770793"/>
                    <a:ext cx="462533" cy="642284"/>
                  </a:xfrm>
                  <a:custGeom>
                    <a:avLst/>
                    <a:gdLst/>
                    <a:ahLst/>
                    <a:cxnLst/>
                    <a:rect l="l" t="t" r="r" b="b"/>
                    <a:pathLst>
                      <a:path w="26491" h="36786" extrusionOk="0">
                        <a:moveTo>
                          <a:pt x="11975" y="1"/>
                        </a:moveTo>
                        <a:lnTo>
                          <a:pt x="1" y="36785"/>
                        </a:lnTo>
                        <a:lnTo>
                          <a:pt x="11975" y="36785"/>
                        </a:lnTo>
                        <a:lnTo>
                          <a:pt x="26491" y="4006"/>
                        </a:lnTo>
                        <a:lnTo>
                          <a:pt x="119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15"/>
                  <p:cNvSpPr/>
                  <p:nvPr/>
                </p:nvSpPr>
                <p:spPr>
                  <a:xfrm>
                    <a:off x="1058006" y="4361149"/>
                    <a:ext cx="445230" cy="317388"/>
                  </a:xfrm>
                  <a:custGeom>
                    <a:avLst/>
                    <a:gdLst/>
                    <a:ahLst/>
                    <a:cxnLst/>
                    <a:rect l="l" t="t" r="r" b="b"/>
                    <a:pathLst>
                      <a:path w="25500" h="18178" extrusionOk="0">
                        <a:moveTo>
                          <a:pt x="5729" y="1"/>
                        </a:moveTo>
                        <a:lnTo>
                          <a:pt x="1" y="18178"/>
                        </a:lnTo>
                        <a:lnTo>
                          <a:pt x="25500" y="18178"/>
                        </a:lnTo>
                        <a:cubicBezTo>
                          <a:pt x="25500" y="12264"/>
                          <a:pt x="21619" y="10945"/>
                          <a:pt x="18154" y="10945"/>
                        </a:cubicBezTo>
                        <a:cubicBezTo>
                          <a:pt x="15360" y="10945"/>
                          <a:pt x="12836" y="11803"/>
                          <a:pt x="12836" y="11803"/>
                        </a:cubicBezTo>
                        <a:lnTo>
                          <a:pt x="194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15"/>
                  <p:cNvSpPr/>
                  <p:nvPr/>
                </p:nvSpPr>
                <p:spPr>
                  <a:xfrm>
                    <a:off x="568429" y="3582732"/>
                    <a:ext cx="1146790" cy="830345"/>
                  </a:xfrm>
                  <a:custGeom>
                    <a:avLst/>
                    <a:gdLst/>
                    <a:ahLst/>
                    <a:cxnLst/>
                    <a:rect l="l" t="t" r="r" b="b"/>
                    <a:pathLst>
                      <a:path w="65681" h="47557" extrusionOk="0">
                        <a:moveTo>
                          <a:pt x="55573" y="1"/>
                        </a:moveTo>
                        <a:cubicBezTo>
                          <a:pt x="55499" y="1"/>
                          <a:pt x="55424" y="2"/>
                          <a:pt x="55349" y="3"/>
                        </a:cubicBezTo>
                        <a:lnTo>
                          <a:pt x="0" y="822"/>
                        </a:lnTo>
                        <a:lnTo>
                          <a:pt x="474" y="6464"/>
                        </a:lnTo>
                        <a:cubicBezTo>
                          <a:pt x="991" y="12408"/>
                          <a:pt x="6030" y="16974"/>
                          <a:pt x="12017" y="16974"/>
                        </a:cubicBezTo>
                        <a:lnTo>
                          <a:pt x="51602" y="16974"/>
                        </a:lnTo>
                        <a:lnTo>
                          <a:pt x="50309" y="47556"/>
                        </a:lnTo>
                        <a:lnTo>
                          <a:pt x="62197" y="47556"/>
                        </a:lnTo>
                        <a:lnTo>
                          <a:pt x="65213" y="10470"/>
                        </a:lnTo>
                        <a:cubicBezTo>
                          <a:pt x="65680" y="4816"/>
                          <a:pt x="61239" y="1"/>
                          <a:pt x="555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15"/>
                  <p:cNvSpPr/>
                  <p:nvPr/>
                </p:nvSpPr>
                <p:spPr>
                  <a:xfrm>
                    <a:off x="1436293" y="4361917"/>
                    <a:ext cx="473812" cy="316620"/>
                  </a:xfrm>
                  <a:custGeom>
                    <a:avLst/>
                    <a:gdLst/>
                    <a:ahLst/>
                    <a:cxnLst/>
                    <a:rect l="l" t="t" r="r" b="b"/>
                    <a:pathLst>
                      <a:path w="27137" h="18134" extrusionOk="0">
                        <a:moveTo>
                          <a:pt x="0" y="0"/>
                        </a:moveTo>
                        <a:lnTo>
                          <a:pt x="776" y="18134"/>
                        </a:lnTo>
                        <a:lnTo>
                          <a:pt x="27136" y="18134"/>
                        </a:lnTo>
                        <a:cubicBezTo>
                          <a:pt x="27136" y="12220"/>
                          <a:pt x="22583" y="10901"/>
                          <a:pt x="18517" y="10901"/>
                        </a:cubicBezTo>
                        <a:cubicBezTo>
                          <a:pt x="15238" y="10901"/>
                          <a:pt x="12276" y="11759"/>
                          <a:pt x="12276" y="11759"/>
                        </a:cubicBezTo>
                        <a:lnTo>
                          <a:pt x="13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15"/>
                  <p:cNvSpPr/>
                  <p:nvPr/>
                </p:nvSpPr>
                <p:spPr>
                  <a:xfrm>
                    <a:off x="630098" y="1864743"/>
                    <a:ext cx="543739" cy="464960"/>
                  </a:xfrm>
                  <a:custGeom>
                    <a:avLst/>
                    <a:gdLst/>
                    <a:ahLst/>
                    <a:cxnLst/>
                    <a:rect l="l" t="t" r="r" b="b"/>
                    <a:pathLst>
                      <a:path w="31142" h="26630" extrusionOk="0">
                        <a:moveTo>
                          <a:pt x="21875" y="1"/>
                        </a:moveTo>
                        <a:cubicBezTo>
                          <a:pt x="21352" y="1"/>
                          <a:pt x="20847" y="87"/>
                          <a:pt x="20374" y="279"/>
                        </a:cubicBezTo>
                        <a:cubicBezTo>
                          <a:pt x="18780" y="1011"/>
                          <a:pt x="17789" y="2605"/>
                          <a:pt x="17875" y="4371"/>
                        </a:cubicBezTo>
                        <a:cubicBezTo>
                          <a:pt x="17793" y="3508"/>
                          <a:pt x="15984" y="3076"/>
                          <a:pt x="15258" y="3076"/>
                        </a:cubicBezTo>
                        <a:cubicBezTo>
                          <a:pt x="15223" y="3076"/>
                          <a:pt x="15191" y="3077"/>
                          <a:pt x="15162" y="3079"/>
                        </a:cubicBezTo>
                        <a:cubicBezTo>
                          <a:pt x="13740" y="3165"/>
                          <a:pt x="12448" y="4845"/>
                          <a:pt x="11931" y="6697"/>
                        </a:cubicBezTo>
                        <a:cubicBezTo>
                          <a:pt x="10666" y="6257"/>
                          <a:pt x="8890" y="5711"/>
                          <a:pt x="7268" y="5711"/>
                        </a:cubicBezTo>
                        <a:cubicBezTo>
                          <a:pt x="6350" y="5711"/>
                          <a:pt x="5481" y="5886"/>
                          <a:pt x="4781" y="6353"/>
                        </a:cubicBezTo>
                        <a:cubicBezTo>
                          <a:pt x="4006" y="6869"/>
                          <a:pt x="3489" y="7688"/>
                          <a:pt x="3317" y="8592"/>
                        </a:cubicBezTo>
                        <a:cubicBezTo>
                          <a:pt x="3058" y="10057"/>
                          <a:pt x="3704" y="11478"/>
                          <a:pt x="4350" y="12770"/>
                        </a:cubicBezTo>
                        <a:cubicBezTo>
                          <a:pt x="4232" y="12758"/>
                          <a:pt x="4113" y="12752"/>
                          <a:pt x="3995" y="12752"/>
                        </a:cubicBezTo>
                        <a:cubicBezTo>
                          <a:pt x="2869" y="12752"/>
                          <a:pt x="1783" y="13303"/>
                          <a:pt x="1120" y="14278"/>
                        </a:cubicBezTo>
                        <a:cubicBezTo>
                          <a:pt x="517" y="15312"/>
                          <a:pt x="172" y="16518"/>
                          <a:pt x="172" y="17767"/>
                        </a:cubicBezTo>
                        <a:cubicBezTo>
                          <a:pt x="0" y="20351"/>
                          <a:pt x="646" y="23926"/>
                          <a:pt x="3058" y="25391"/>
                        </a:cubicBezTo>
                        <a:cubicBezTo>
                          <a:pt x="3920" y="25951"/>
                          <a:pt x="4910" y="26338"/>
                          <a:pt x="5901" y="26554"/>
                        </a:cubicBezTo>
                        <a:cubicBezTo>
                          <a:pt x="6200" y="26605"/>
                          <a:pt x="6499" y="26630"/>
                          <a:pt x="6796" y="26630"/>
                        </a:cubicBezTo>
                        <a:cubicBezTo>
                          <a:pt x="8249" y="26630"/>
                          <a:pt x="9637" y="26026"/>
                          <a:pt x="10639" y="24917"/>
                        </a:cubicBezTo>
                        <a:cubicBezTo>
                          <a:pt x="12620" y="22763"/>
                          <a:pt x="13051" y="19662"/>
                          <a:pt x="12534" y="16776"/>
                        </a:cubicBezTo>
                        <a:lnTo>
                          <a:pt x="12534" y="16776"/>
                        </a:lnTo>
                        <a:cubicBezTo>
                          <a:pt x="12547" y="16833"/>
                          <a:pt x="12674" y="16857"/>
                          <a:pt x="12882" y="16857"/>
                        </a:cubicBezTo>
                        <a:cubicBezTo>
                          <a:pt x="14092" y="16857"/>
                          <a:pt x="18055" y="16031"/>
                          <a:pt x="18349" y="15958"/>
                        </a:cubicBezTo>
                        <a:cubicBezTo>
                          <a:pt x="19943" y="15570"/>
                          <a:pt x="21537" y="14752"/>
                          <a:pt x="23087" y="14450"/>
                        </a:cubicBezTo>
                        <a:cubicBezTo>
                          <a:pt x="23308" y="14410"/>
                          <a:pt x="23515" y="14393"/>
                          <a:pt x="23712" y="14393"/>
                        </a:cubicBezTo>
                        <a:cubicBezTo>
                          <a:pt x="24780" y="14393"/>
                          <a:pt x="25562" y="14901"/>
                          <a:pt x="26835" y="15010"/>
                        </a:cubicBezTo>
                        <a:cubicBezTo>
                          <a:pt x="26985" y="15038"/>
                          <a:pt x="27137" y="15052"/>
                          <a:pt x="27288" y="15052"/>
                        </a:cubicBezTo>
                        <a:cubicBezTo>
                          <a:pt x="27834" y="15052"/>
                          <a:pt x="28378" y="14873"/>
                          <a:pt x="28816" y="14536"/>
                        </a:cubicBezTo>
                        <a:cubicBezTo>
                          <a:pt x="29333" y="14106"/>
                          <a:pt x="29548" y="13416"/>
                          <a:pt x="29505" y="12727"/>
                        </a:cubicBezTo>
                        <a:cubicBezTo>
                          <a:pt x="29376" y="12081"/>
                          <a:pt x="29117" y="11435"/>
                          <a:pt x="28687" y="10918"/>
                        </a:cubicBezTo>
                        <a:lnTo>
                          <a:pt x="28687" y="10918"/>
                        </a:lnTo>
                        <a:cubicBezTo>
                          <a:pt x="28728" y="10921"/>
                          <a:pt x="28768" y="10922"/>
                          <a:pt x="28809" y="10922"/>
                        </a:cubicBezTo>
                        <a:cubicBezTo>
                          <a:pt x="30003" y="10922"/>
                          <a:pt x="30972" y="9713"/>
                          <a:pt x="31056" y="8463"/>
                        </a:cubicBezTo>
                        <a:cubicBezTo>
                          <a:pt x="31142" y="7214"/>
                          <a:pt x="30539" y="6051"/>
                          <a:pt x="29807" y="4974"/>
                        </a:cubicBezTo>
                        <a:cubicBezTo>
                          <a:pt x="28449" y="2847"/>
                          <a:pt x="24875" y="1"/>
                          <a:pt x="218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15"/>
                  <p:cNvSpPr/>
                  <p:nvPr/>
                </p:nvSpPr>
                <p:spPr>
                  <a:xfrm>
                    <a:off x="675965" y="2054620"/>
                    <a:ext cx="441476" cy="548261"/>
                  </a:xfrm>
                  <a:custGeom>
                    <a:avLst/>
                    <a:gdLst/>
                    <a:ahLst/>
                    <a:cxnLst/>
                    <a:rect l="l" t="t" r="r" b="b"/>
                    <a:pathLst>
                      <a:path w="25285" h="31401" extrusionOk="0">
                        <a:moveTo>
                          <a:pt x="22054" y="0"/>
                        </a:moveTo>
                        <a:cubicBezTo>
                          <a:pt x="19757" y="2028"/>
                          <a:pt x="16924" y="2555"/>
                          <a:pt x="14599" y="2555"/>
                        </a:cubicBezTo>
                        <a:cubicBezTo>
                          <a:pt x="12085" y="2555"/>
                          <a:pt x="10166" y="1938"/>
                          <a:pt x="10166" y="1938"/>
                        </a:cubicBezTo>
                        <a:lnTo>
                          <a:pt x="8443" y="7624"/>
                        </a:lnTo>
                        <a:cubicBezTo>
                          <a:pt x="7682" y="6197"/>
                          <a:pt x="6524" y="4188"/>
                          <a:pt x="5142" y="4188"/>
                        </a:cubicBezTo>
                        <a:cubicBezTo>
                          <a:pt x="4646" y="4188"/>
                          <a:pt x="4121" y="4446"/>
                          <a:pt x="3576" y="5083"/>
                        </a:cubicBezTo>
                        <a:cubicBezTo>
                          <a:pt x="1508" y="7452"/>
                          <a:pt x="4696" y="11544"/>
                          <a:pt x="4696" y="11544"/>
                        </a:cubicBezTo>
                        <a:lnTo>
                          <a:pt x="1" y="24767"/>
                        </a:lnTo>
                        <a:cubicBezTo>
                          <a:pt x="1" y="24767"/>
                          <a:pt x="2324" y="31401"/>
                          <a:pt x="5774" y="31401"/>
                        </a:cubicBezTo>
                        <a:cubicBezTo>
                          <a:pt x="6604" y="31401"/>
                          <a:pt x="7499" y="31017"/>
                          <a:pt x="8443" y="30065"/>
                        </a:cubicBezTo>
                        <a:lnTo>
                          <a:pt x="12104" y="20632"/>
                        </a:lnTo>
                        <a:lnTo>
                          <a:pt x="22657" y="20331"/>
                        </a:lnTo>
                        <a:lnTo>
                          <a:pt x="21925" y="11759"/>
                        </a:lnTo>
                        <a:lnTo>
                          <a:pt x="25284" y="11415"/>
                        </a:lnTo>
                        <a:lnTo>
                          <a:pt x="22054" y="0"/>
                        </a:lnTo>
                        <a:close/>
                      </a:path>
                    </a:pathLst>
                  </a:custGeom>
                  <a:solidFill>
                    <a:srgbClr val="AE6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15"/>
                  <p:cNvSpPr/>
                  <p:nvPr/>
                </p:nvSpPr>
                <p:spPr>
                  <a:xfrm>
                    <a:off x="794047" y="2088457"/>
                    <a:ext cx="320391" cy="421467"/>
                  </a:xfrm>
                  <a:custGeom>
                    <a:avLst/>
                    <a:gdLst/>
                    <a:ahLst/>
                    <a:cxnLst/>
                    <a:rect l="l" t="t" r="r" b="b"/>
                    <a:pathLst>
                      <a:path w="18350" h="24139" extrusionOk="0">
                        <a:moveTo>
                          <a:pt x="86" y="0"/>
                        </a:moveTo>
                        <a:cubicBezTo>
                          <a:pt x="0" y="0"/>
                          <a:pt x="0" y="6031"/>
                          <a:pt x="43" y="10769"/>
                        </a:cubicBezTo>
                        <a:cubicBezTo>
                          <a:pt x="43" y="13525"/>
                          <a:pt x="129" y="15894"/>
                          <a:pt x="172" y="16325"/>
                        </a:cubicBezTo>
                        <a:cubicBezTo>
                          <a:pt x="345" y="17962"/>
                          <a:pt x="948" y="19685"/>
                          <a:pt x="2326" y="20632"/>
                        </a:cubicBezTo>
                        <a:cubicBezTo>
                          <a:pt x="2914" y="21050"/>
                          <a:pt x="3661" y="21275"/>
                          <a:pt x="4389" y="21275"/>
                        </a:cubicBezTo>
                        <a:cubicBezTo>
                          <a:pt x="5316" y="21275"/>
                          <a:pt x="6213" y="20911"/>
                          <a:pt x="6719" y="20116"/>
                        </a:cubicBezTo>
                        <a:cubicBezTo>
                          <a:pt x="6806" y="22054"/>
                          <a:pt x="8356" y="23949"/>
                          <a:pt x="10294" y="24121"/>
                        </a:cubicBezTo>
                        <a:cubicBezTo>
                          <a:pt x="10403" y="24133"/>
                          <a:pt x="10511" y="24139"/>
                          <a:pt x="10619" y="24139"/>
                        </a:cubicBezTo>
                        <a:cubicBezTo>
                          <a:pt x="12485" y="24139"/>
                          <a:pt x="14243" y="22422"/>
                          <a:pt x="13999" y="20589"/>
                        </a:cubicBezTo>
                        <a:cubicBezTo>
                          <a:pt x="15377" y="20331"/>
                          <a:pt x="16540" y="19469"/>
                          <a:pt x="17229" y="18263"/>
                        </a:cubicBezTo>
                        <a:cubicBezTo>
                          <a:pt x="18349" y="16153"/>
                          <a:pt x="17488" y="10984"/>
                          <a:pt x="15119" y="9864"/>
                        </a:cubicBezTo>
                        <a:cubicBezTo>
                          <a:pt x="14560" y="9585"/>
                          <a:pt x="13961" y="9450"/>
                          <a:pt x="13368" y="9450"/>
                        </a:cubicBezTo>
                        <a:cubicBezTo>
                          <a:pt x="12588" y="9450"/>
                          <a:pt x="11816" y="9682"/>
                          <a:pt x="11156" y="10123"/>
                        </a:cubicBezTo>
                        <a:cubicBezTo>
                          <a:pt x="10467" y="10553"/>
                          <a:pt x="9950" y="11199"/>
                          <a:pt x="9261" y="11587"/>
                        </a:cubicBezTo>
                        <a:cubicBezTo>
                          <a:pt x="8725" y="11909"/>
                          <a:pt x="8118" y="12055"/>
                          <a:pt x="7500" y="12055"/>
                        </a:cubicBezTo>
                        <a:cubicBezTo>
                          <a:pt x="6131" y="12055"/>
                          <a:pt x="4707" y="11336"/>
                          <a:pt x="3877" y="10209"/>
                        </a:cubicBezTo>
                        <a:cubicBezTo>
                          <a:pt x="2671" y="8615"/>
                          <a:pt x="3101" y="1982"/>
                          <a:pt x="3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15"/>
                  <p:cNvSpPr/>
                  <p:nvPr/>
                </p:nvSpPr>
                <p:spPr>
                  <a:xfrm>
                    <a:off x="939191" y="2117126"/>
                    <a:ext cx="75968" cy="41293"/>
                  </a:xfrm>
                  <a:custGeom>
                    <a:avLst/>
                    <a:gdLst/>
                    <a:ahLst/>
                    <a:cxnLst/>
                    <a:rect l="l" t="t" r="r" b="b"/>
                    <a:pathLst>
                      <a:path w="4351" h="2365" extrusionOk="0">
                        <a:moveTo>
                          <a:pt x="1149" y="0"/>
                        </a:moveTo>
                        <a:cubicBezTo>
                          <a:pt x="637" y="0"/>
                          <a:pt x="159" y="394"/>
                          <a:pt x="86" y="943"/>
                        </a:cubicBezTo>
                        <a:cubicBezTo>
                          <a:pt x="0" y="1546"/>
                          <a:pt x="517" y="2106"/>
                          <a:pt x="1120" y="2106"/>
                        </a:cubicBezTo>
                        <a:cubicBezTo>
                          <a:pt x="1895" y="2278"/>
                          <a:pt x="2628" y="2364"/>
                          <a:pt x="3403" y="2364"/>
                        </a:cubicBezTo>
                        <a:cubicBezTo>
                          <a:pt x="3791" y="2321"/>
                          <a:pt x="4135" y="2063"/>
                          <a:pt x="4264" y="1718"/>
                        </a:cubicBezTo>
                        <a:cubicBezTo>
                          <a:pt x="4350" y="1330"/>
                          <a:pt x="4221" y="900"/>
                          <a:pt x="3877" y="684"/>
                        </a:cubicBezTo>
                        <a:cubicBezTo>
                          <a:pt x="3058" y="383"/>
                          <a:pt x="2240" y="168"/>
                          <a:pt x="1422" y="38"/>
                        </a:cubicBezTo>
                        <a:cubicBezTo>
                          <a:pt x="1331" y="12"/>
                          <a:pt x="1240" y="0"/>
                          <a:pt x="1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15"/>
                  <p:cNvSpPr/>
                  <p:nvPr/>
                </p:nvSpPr>
                <p:spPr>
                  <a:xfrm>
                    <a:off x="966254" y="2180960"/>
                    <a:ext cx="22576" cy="24077"/>
                  </a:xfrm>
                  <a:custGeom>
                    <a:avLst/>
                    <a:gdLst/>
                    <a:ahLst/>
                    <a:cxnLst/>
                    <a:rect l="l" t="t" r="r" b="b"/>
                    <a:pathLst>
                      <a:path w="1293" h="1379" extrusionOk="0">
                        <a:moveTo>
                          <a:pt x="647" y="0"/>
                        </a:moveTo>
                        <a:cubicBezTo>
                          <a:pt x="302" y="44"/>
                          <a:pt x="1" y="302"/>
                          <a:pt x="1" y="647"/>
                        </a:cubicBezTo>
                        <a:lnTo>
                          <a:pt x="1" y="733"/>
                        </a:lnTo>
                        <a:cubicBezTo>
                          <a:pt x="1" y="1077"/>
                          <a:pt x="302" y="1379"/>
                          <a:pt x="647" y="1379"/>
                        </a:cubicBezTo>
                        <a:cubicBezTo>
                          <a:pt x="991" y="1379"/>
                          <a:pt x="1293" y="1077"/>
                          <a:pt x="1293" y="733"/>
                        </a:cubicBezTo>
                        <a:lnTo>
                          <a:pt x="1293" y="647"/>
                        </a:lnTo>
                        <a:cubicBezTo>
                          <a:pt x="1293" y="302"/>
                          <a:pt x="991"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15"/>
                  <p:cNvSpPr/>
                  <p:nvPr/>
                </p:nvSpPr>
                <p:spPr>
                  <a:xfrm>
                    <a:off x="892556" y="2249944"/>
                    <a:ext cx="212104" cy="90268"/>
                  </a:xfrm>
                  <a:custGeom>
                    <a:avLst/>
                    <a:gdLst/>
                    <a:ahLst/>
                    <a:cxnLst/>
                    <a:rect l="l" t="t" r="r" b="b"/>
                    <a:pathLst>
                      <a:path w="12148" h="5170" extrusionOk="0">
                        <a:moveTo>
                          <a:pt x="8234" y="0"/>
                        </a:moveTo>
                        <a:cubicBezTo>
                          <a:pt x="6549" y="0"/>
                          <a:pt x="5248" y="892"/>
                          <a:pt x="3834" y="1821"/>
                        </a:cubicBezTo>
                        <a:cubicBezTo>
                          <a:pt x="2936" y="2443"/>
                          <a:pt x="1844" y="3009"/>
                          <a:pt x="780" y="3009"/>
                        </a:cubicBezTo>
                        <a:cubicBezTo>
                          <a:pt x="517" y="3009"/>
                          <a:pt x="256" y="2975"/>
                          <a:pt x="1" y="2898"/>
                        </a:cubicBezTo>
                        <a:lnTo>
                          <a:pt x="1" y="2898"/>
                        </a:lnTo>
                        <a:cubicBezTo>
                          <a:pt x="604" y="4233"/>
                          <a:pt x="2154" y="4879"/>
                          <a:pt x="3619" y="5052"/>
                        </a:cubicBezTo>
                        <a:cubicBezTo>
                          <a:pt x="4203" y="5131"/>
                          <a:pt x="4788" y="5169"/>
                          <a:pt x="5370" y="5169"/>
                        </a:cubicBezTo>
                        <a:cubicBezTo>
                          <a:pt x="6376" y="5169"/>
                          <a:pt x="7375" y="5055"/>
                          <a:pt x="8357" y="4836"/>
                        </a:cubicBezTo>
                        <a:cubicBezTo>
                          <a:pt x="9218" y="4664"/>
                          <a:pt x="9994" y="4233"/>
                          <a:pt x="10597" y="3587"/>
                        </a:cubicBezTo>
                        <a:cubicBezTo>
                          <a:pt x="10726" y="3673"/>
                          <a:pt x="10898" y="3760"/>
                          <a:pt x="11070" y="3803"/>
                        </a:cubicBezTo>
                        <a:cubicBezTo>
                          <a:pt x="11205" y="3870"/>
                          <a:pt x="11331" y="3901"/>
                          <a:pt x="11446" y="3901"/>
                        </a:cubicBezTo>
                        <a:cubicBezTo>
                          <a:pt x="11847" y="3901"/>
                          <a:pt x="12114" y="3529"/>
                          <a:pt x="12147" y="3027"/>
                        </a:cubicBezTo>
                        <a:cubicBezTo>
                          <a:pt x="12104" y="1735"/>
                          <a:pt x="11286" y="658"/>
                          <a:pt x="10080" y="271"/>
                        </a:cubicBezTo>
                        <a:cubicBezTo>
                          <a:pt x="9606" y="98"/>
                          <a:pt x="9089" y="55"/>
                          <a:pt x="8572" y="12"/>
                        </a:cubicBezTo>
                        <a:cubicBezTo>
                          <a:pt x="8458" y="4"/>
                          <a:pt x="8345" y="0"/>
                          <a:pt x="8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15"/>
                  <p:cNvSpPr/>
                  <p:nvPr/>
                </p:nvSpPr>
                <p:spPr>
                  <a:xfrm>
                    <a:off x="627828" y="2711900"/>
                    <a:ext cx="916021" cy="450503"/>
                  </a:xfrm>
                  <a:custGeom>
                    <a:avLst/>
                    <a:gdLst/>
                    <a:ahLst/>
                    <a:cxnLst/>
                    <a:rect l="l" t="t" r="r" b="b"/>
                    <a:pathLst>
                      <a:path w="52464" h="25802" extrusionOk="0">
                        <a:moveTo>
                          <a:pt x="6849" y="1"/>
                        </a:moveTo>
                        <a:lnTo>
                          <a:pt x="1" y="11114"/>
                        </a:lnTo>
                        <a:lnTo>
                          <a:pt x="26491" y="25802"/>
                        </a:lnTo>
                        <a:lnTo>
                          <a:pt x="52464" y="12707"/>
                        </a:lnTo>
                        <a:lnTo>
                          <a:pt x="49578" y="7022"/>
                        </a:lnTo>
                        <a:lnTo>
                          <a:pt x="28601" y="16972"/>
                        </a:lnTo>
                        <a:lnTo>
                          <a:pt x="6849" y="1"/>
                        </a:lnTo>
                        <a:close/>
                      </a:path>
                    </a:pathLst>
                  </a:custGeom>
                  <a:solidFill>
                    <a:srgbClr val="D48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15"/>
                  <p:cNvSpPr/>
                  <p:nvPr/>
                </p:nvSpPr>
                <p:spPr>
                  <a:xfrm>
                    <a:off x="1446822" y="2857062"/>
                    <a:ext cx="45134" cy="103049"/>
                  </a:xfrm>
                  <a:custGeom>
                    <a:avLst/>
                    <a:gdLst/>
                    <a:ahLst/>
                    <a:cxnLst/>
                    <a:rect l="l" t="t" r="r" b="b"/>
                    <a:pathLst>
                      <a:path w="2585" h="5902" extrusionOk="0">
                        <a:moveTo>
                          <a:pt x="0" y="0"/>
                        </a:moveTo>
                        <a:lnTo>
                          <a:pt x="2585" y="5901"/>
                        </a:lnTo>
                      </a:path>
                    </a:pathLst>
                  </a:custGeom>
                  <a:solidFill>
                    <a:srgbClr val="E8B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15"/>
                  <p:cNvSpPr/>
                  <p:nvPr/>
                </p:nvSpPr>
                <p:spPr>
                  <a:xfrm>
                    <a:off x="542100" y="2466744"/>
                    <a:ext cx="467038" cy="772378"/>
                  </a:xfrm>
                  <a:custGeom>
                    <a:avLst/>
                    <a:gdLst/>
                    <a:ahLst/>
                    <a:cxnLst/>
                    <a:rect l="l" t="t" r="r" b="b"/>
                    <a:pathLst>
                      <a:path w="26749" h="44237" extrusionOk="0">
                        <a:moveTo>
                          <a:pt x="5945" y="0"/>
                        </a:moveTo>
                        <a:cubicBezTo>
                          <a:pt x="5600" y="775"/>
                          <a:pt x="5255" y="1594"/>
                          <a:pt x="4911" y="2455"/>
                        </a:cubicBezTo>
                        <a:cubicBezTo>
                          <a:pt x="2370" y="9002"/>
                          <a:pt x="819" y="15937"/>
                          <a:pt x="259" y="23001"/>
                        </a:cubicBezTo>
                        <a:cubicBezTo>
                          <a:pt x="87" y="25801"/>
                          <a:pt x="1" y="28687"/>
                          <a:pt x="1" y="31616"/>
                        </a:cubicBezTo>
                        <a:lnTo>
                          <a:pt x="1" y="36784"/>
                        </a:lnTo>
                        <a:cubicBezTo>
                          <a:pt x="1" y="37301"/>
                          <a:pt x="1" y="37861"/>
                          <a:pt x="44" y="38378"/>
                        </a:cubicBezTo>
                        <a:lnTo>
                          <a:pt x="44" y="39713"/>
                        </a:lnTo>
                        <a:cubicBezTo>
                          <a:pt x="44" y="40230"/>
                          <a:pt x="44" y="40790"/>
                          <a:pt x="87" y="41307"/>
                        </a:cubicBezTo>
                        <a:cubicBezTo>
                          <a:pt x="87" y="41738"/>
                          <a:pt x="87" y="42212"/>
                          <a:pt x="130" y="42642"/>
                        </a:cubicBezTo>
                        <a:cubicBezTo>
                          <a:pt x="130" y="43159"/>
                          <a:pt x="173" y="43719"/>
                          <a:pt x="173" y="44236"/>
                        </a:cubicBezTo>
                        <a:lnTo>
                          <a:pt x="26749" y="44236"/>
                        </a:lnTo>
                        <a:lnTo>
                          <a:pt x="26749" y="42642"/>
                        </a:lnTo>
                        <a:lnTo>
                          <a:pt x="26749" y="41307"/>
                        </a:lnTo>
                        <a:cubicBezTo>
                          <a:pt x="26749" y="40790"/>
                          <a:pt x="26749" y="40230"/>
                          <a:pt x="26706" y="39713"/>
                        </a:cubicBezTo>
                        <a:cubicBezTo>
                          <a:pt x="26706" y="39283"/>
                          <a:pt x="26706" y="38809"/>
                          <a:pt x="26706" y="38378"/>
                        </a:cubicBezTo>
                        <a:cubicBezTo>
                          <a:pt x="26706" y="37861"/>
                          <a:pt x="26620" y="37301"/>
                          <a:pt x="26620" y="36784"/>
                        </a:cubicBezTo>
                        <a:cubicBezTo>
                          <a:pt x="26361" y="32693"/>
                          <a:pt x="25586" y="28687"/>
                          <a:pt x="24294" y="24810"/>
                        </a:cubicBezTo>
                        <a:cubicBezTo>
                          <a:pt x="24078" y="24207"/>
                          <a:pt x="23863" y="23604"/>
                          <a:pt x="23648" y="22958"/>
                        </a:cubicBezTo>
                        <a:cubicBezTo>
                          <a:pt x="22915" y="21063"/>
                          <a:pt x="22054" y="19081"/>
                          <a:pt x="21020" y="16928"/>
                        </a:cubicBezTo>
                        <a:lnTo>
                          <a:pt x="20848" y="16583"/>
                        </a:lnTo>
                        <a:cubicBezTo>
                          <a:pt x="17445" y="9864"/>
                          <a:pt x="12276" y="4135"/>
                          <a:pt x="59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15"/>
                  <p:cNvSpPr/>
                  <p:nvPr/>
                </p:nvSpPr>
                <p:spPr>
                  <a:xfrm>
                    <a:off x="627828" y="2414853"/>
                    <a:ext cx="241437" cy="254951"/>
                  </a:xfrm>
                  <a:custGeom>
                    <a:avLst/>
                    <a:gdLst/>
                    <a:ahLst/>
                    <a:cxnLst/>
                    <a:rect l="l" t="t" r="r" b="b"/>
                    <a:pathLst>
                      <a:path w="13828" h="14602" extrusionOk="0">
                        <a:moveTo>
                          <a:pt x="949" y="0"/>
                        </a:moveTo>
                        <a:lnTo>
                          <a:pt x="1" y="5384"/>
                        </a:lnTo>
                        <a:lnTo>
                          <a:pt x="13009" y="14602"/>
                        </a:lnTo>
                        <a:lnTo>
                          <a:pt x="13827" y="8313"/>
                        </a:lnTo>
                        <a:lnTo>
                          <a:pt x="9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15"/>
                  <p:cNvSpPr/>
                  <p:nvPr/>
                </p:nvSpPr>
                <p:spPr>
                  <a:xfrm>
                    <a:off x="526316" y="2509609"/>
                    <a:ext cx="516676" cy="1150841"/>
                  </a:xfrm>
                  <a:custGeom>
                    <a:avLst/>
                    <a:gdLst/>
                    <a:ahLst/>
                    <a:cxnLst/>
                    <a:rect l="l" t="t" r="r" b="b"/>
                    <a:pathLst>
                      <a:path w="29592" h="65913" extrusionOk="0">
                        <a:moveTo>
                          <a:pt x="5815" y="0"/>
                        </a:moveTo>
                        <a:cubicBezTo>
                          <a:pt x="5600" y="259"/>
                          <a:pt x="5384" y="560"/>
                          <a:pt x="5169" y="862"/>
                        </a:cubicBezTo>
                        <a:cubicBezTo>
                          <a:pt x="4997" y="1163"/>
                          <a:pt x="4781" y="1551"/>
                          <a:pt x="4523" y="2025"/>
                        </a:cubicBezTo>
                        <a:cubicBezTo>
                          <a:pt x="3058" y="4695"/>
                          <a:pt x="775" y="10295"/>
                          <a:pt x="172" y="19685"/>
                        </a:cubicBezTo>
                        <a:cubicBezTo>
                          <a:pt x="0" y="22527"/>
                          <a:pt x="172" y="62284"/>
                          <a:pt x="172" y="62284"/>
                        </a:cubicBezTo>
                        <a:cubicBezTo>
                          <a:pt x="4292" y="64515"/>
                          <a:pt x="9725" y="65913"/>
                          <a:pt x="15073" y="65913"/>
                        </a:cubicBezTo>
                        <a:cubicBezTo>
                          <a:pt x="20462" y="65913"/>
                          <a:pt x="25765" y="64494"/>
                          <a:pt x="29548" y="61078"/>
                        </a:cubicBezTo>
                        <a:cubicBezTo>
                          <a:pt x="29591" y="59226"/>
                          <a:pt x="28471" y="44279"/>
                          <a:pt x="28428" y="42040"/>
                        </a:cubicBezTo>
                        <a:cubicBezTo>
                          <a:pt x="28428" y="40790"/>
                          <a:pt x="28385" y="39541"/>
                          <a:pt x="28299" y="38249"/>
                        </a:cubicBezTo>
                        <a:cubicBezTo>
                          <a:pt x="28213" y="36440"/>
                          <a:pt x="28084" y="34545"/>
                          <a:pt x="27868" y="32650"/>
                        </a:cubicBezTo>
                        <a:cubicBezTo>
                          <a:pt x="27739" y="31401"/>
                          <a:pt x="27567" y="30151"/>
                          <a:pt x="27351" y="28945"/>
                        </a:cubicBezTo>
                        <a:cubicBezTo>
                          <a:pt x="26576" y="24164"/>
                          <a:pt x="25284" y="19685"/>
                          <a:pt x="23216" y="16239"/>
                        </a:cubicBezTo>
                        <a:cubicBezTo>
                          <a:pt x="23044" y="15980"/>
                          <a:pt x="22872" y="15722"/>
                          <a:pt x="22699" y="15420"/>
                        </a:cubicBezTo>
                        <a:cubicBezTo>
                          <a:pt x="22398" y="14990"/>
                          <a:pt x="22053" y="14559"/>
                          <a:pt x="21752" y="14171"/>
                        </a:cubicBezTo>
                        <a:cubicBezTo>
                          <a:pt x="21253" y="14335"/>
                          <a:pt x="20748" y="14411"/>
                          <a:pt x="20240" y="14411"/>
                        </a:cubicBezTo>
                        <a:cubicBezTo>
                          <a:pt x="13264" y="14411"/>
                          <a:pt x="5815" y="0"/>
                          <a:pt x="58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5"/>
                  <p:cNvSpPr/>
                  <p:nvPr/>
                </p:nvSpPr>
                <p:spPr>
                  <a:xfrm>
                    <a:off x="1558129" y="2825459"/>
                    <a:ext cx="124106" cy="105773"/>
                  </a:xfrm>
                  <a:custGeom>
                    <a:avLst/>
                    <a:gdLst/>
                    <a:ahLst/>
                    <a:cxnLst/>
                    <a:rect l="l" t="t" r="r" b="b"/>
                    <a:pathLst>
                      <a:path w="7108" h="6058" extrusionOk="0">
                        <a:moveTo>
                          <a:pt x="4049" y="1"/>
                        </a:moveTo>
                        <a:cubicBezTo>
                          <a:pt x="1378" y="1"/>
                          <a:pt x="0" y="3231"/>
                          <a:pt x="1938" y="5170"/>
                        </a:cubicBezTo>
                        <a:cubicBezTo>
                          <a:pt x="2551" y="5782"/>
                          <a:pt x="3308" y="6058"/>
                          <a:pt x="4052" y="6058"/>
                        </a:cubicBezTo>
                        <a:cubicBezTo>
                          <a:pt x="5608" y="6058"/>
                          <a:pt x="7107" y="4852"/>
                          <a:pt x="7107" y="3016"/>
                        </a:cubicBezTo>
                        <a:cubicBezTo>
                          <a:pt x="7107" y="1336"/>
                          <a:pt x="5729" y="1"/>
                          <a:pt x="4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15"/>
                  <p:cNvSpPr/>
                  <p:nvPr/>
                </p:nvSpPr>
                <p:spPr>
                  <a:xfrm>
                    <a:off x="1592176" y="2850252"/>
                    <a:ext cx="65213" cy="55348"/>
                  </a:xfrm>
                  <a:custGeom>
                    <a:avLst/>
                    <a:gdLst/>
                    <a:ahLst/>
                    <a:cxnLst/>
                    <a:rect l="l" t="t" r="r" b="b"/>
                    <a:pathLst>
                      <a:path w="3735" h="3170" extrusionOk="0">
                        <a:moveTo>
                          <a:pt x="2175" y="1"/>
                        </a:moveTo>
                        <a:cubicBezTo>
                          <a:pt x="2150" y="1"/>
                          <a:pt x="2124" y="1"/>
                          <a:pt x="2099" y="2"/>
                        </a:cubicBezTo>
                        <a:cubicBezTo>
                          <a:pt x="2082" y="2"/>
                          <a:pt x="2065" y="2"/>
                          <a:pt x="2048" y="2"/>
                        </a:cubicBezTo>
                        <a:cubicBezTo>
                          <a:pt x="703" y="2"/>
                          <a:pt x="1" y="1694"/>
                          <a:pt x="979" y="2673"/>
                        </a:cubicBezTo>
                        <a:cubicBezTo>
                          <a:pt x="1308" y="3016"/>
                          <a:pt x="1717" y="3169"/>
                          <a:pt x="2117" y="3169"/>
                        </a:cubicBezTo>
                        <a:cubicBezTo>
                          <a:pt x="2923" y="3169"/>
                          <a:pt x="3693" y="2546"/>
                          <a:pt x="3693" y="1596"/>
                        </a:cubicBezTo>
                        <a:cubicBezTo>
                          <a:pt x="3735" y="717"/>
                          <a:pt x="3044" y="1"/>
                          <a:pt x="21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15"/>
                  <p:cNvSpPr/>
                  <p:nvPr/>
                </p:nvSpPr>
                <p:spPr>
                  <a:xfrm>
                    <a:off x="560153" y="2765257"/>
                    <a:ext cx="227888" cy="255003"/>
                  </a:xfrm>
                  <a:custGeom>
                    <a:avLst/>
                    <a:gdLst/>
                    <a:ahLst/>
                    <a:cxnLst/>
                    <a:rect l="l" t="t" r="r" b="b"/>
                    <a:pathLst>
                      <a:path w="13052" h="14605" extrusionOk="0">
                        <a:moveTo>
                          <a:pt x="6384" y="0"/>
                        </a:moveTo>
                        <a:cubicBezTo>
                          <a:pt x="4943" y="0"/>
                          <a:pt x="3529" y="458"/>
                          <a:pt x="2499" y="1468"/>
                        </a:cubicBezTo>
                        <a:cubicBezTo>
                          <a:pt x="474" y="3449"/>
                          <a:pt x="0" y="7067"/>
                          <a:pt x="862" y="9651"/>
                        </a:cubicBezTo>
                        <a:cubicBezTo>
                          <a:pt x="1551" y="11719"/>
                          <a:pt x="3102" y="13356"/>
                          <a:pt x="5083" y="14217"/>
                        </a:cubicBezTo>
                        <a:cubicBezTo>
                          <a:pt x="5729" y="14476"/>
                          <a:pt x="6461" y="14605"/>
                          <a:pt x="7194" y="14605"/>
                        </a:cubicBezTo>
                        <a:cubicBezTo>
                          <a:pt x="9950" y="14519"/>
                          <a:pt x="11975" y="11762"/>
                          <a:pt x="12621" y="9350"/>
                        </a:cubicBezTo>
                        <a:cubicBezTo>
                          <a:pt x="12879" y="8575"/>
                          <a:pt x="13008" y="7713"/>
                          <a:pt x="13051" y="6895"/>
                        </a:cubicBezTo>
                        <a:cubicBezTo>
                          <a:pt x="13051" y="6723"/>
                          <a:pt x="13051" y="6550"/>
                          <a:pt x="13051" y="6378"/>
                        </a:cubicBezTo>
                        <a:cubicBezTo>
                          <a:pt x="12965" y="4483"/>
                          <a:pt x="12147" y="2760"/>
                          <a:pt x="10725" y="1511"/>
                        </a:cubicBezTo>
                        <a:cubicBezTo>
                          <a:pt x="9557" y="545"/>
                          <a:pt x="7955" y="0"/>
                          <a:pt x="6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15"/>
                  <p:cNvSpPr/>
                  <p:nvPr/>
                </p:nvSpPr>
                <p:spPr>
                  <a:xfrm rot="-433301">
                    <a:off x="1491124" y="2883375"/>
                    <a:ext cx="125615" cy="113584"/>
                  </a:xfrm>
                  <a:custGeom>
                    <a:avLst/>
                    <a:gdLst/>
                    <a:ahLst/>
                    <a:cxnLst/>
                    <a:rect l="l" t="t" r="r" b="b"/>
                    <a:pathLst>
                      <a:path w="7194" h="6505" extrusionOk="0">
                        <a:moveTo>
                          <a:pt x="3360" y="1"/>
                        </a:moveTo>
                        <a:lnTo>
                          <a:pt x="3360" y="1"/>
                        </a:lnTo>
                        <a:cubicBezTo>
                          <a:pt x="2542" y="561"/>
                          <a:pt x="862" y="1939"/>
                          <a:pt x="1" y="2456"/>
                        </a:cubicBezTo>
                        <a:cubicBezTo>
                          <a:pt x="173" y="3834"/>
                          <a:pt x="475" y="5169"/>
                          <a:pt x="862" y="6505"/>
                        </a:cubicBezTo>
                        <a:cubicBezTo>
                          <a:pt x="2370" y="6332"/>
                          <a:pt x="3877" y="6160"/>
                          <a:pt x="5385" y="5902"/>
                        </a:cubicBezTo>
                        <a:cubicBezTo>
                          <a:pt x="5988" y="5772"/>
                          <a:pt x="6806" y="5643"/>
                          <a:pt x="7065" y="5126"/>
                        </a:cubicBezTo>
                        <a:cubicBezTo>
                          <a:pt x="7022" y="4825"/>
                          <a:pt x="6935" y="4609"/>
                          <a:pt x="6720" y="4609"/>
                        </a:cubicBezTo>
                        <a:cubicBezTo>
                          <a:pt x="7194" y="4265"/>
                          <a:pt x="7108" y="3533"/>
                          <a:pt x="6548" y="3317"/>
                        </a:cubicBezTo>
                        <a:cubicBezTo>
                          <a:pt x="6720" y="3102"/>
                          <a:pt x="6806" y="2800"/>
                          <a:pt x="6720" y="2499"/>
                        </a:cubicBezTo>
                        <a:cubicBezTo>
                          <a:pt x="6645" y="2349"/>
                          <a:pt x="6473" y="2232"/>
                          <a:pt x="6316" y="2232"/>
                        </a:cubicBezTo>
                        <a:cubicBezTo>
                          <a:pt x="6292" y="2232"/>
                          <a:pt x="6269" y="2235"/>
                          <a:pt x="6246" y="2240"/>
                        </a:cubicBezTo>
                        <a:cubicBezTo>
                          <a:pt x="6548" y="1939"/>
                          <a:pt x="6246" y="1379"/>
                          <a:pt x="5859" y="1250"/>
                        </a:cubicBezTo>
                        <a:cubicBezTo>
                          <a:pt x="5820" y="1238"/>
                          <a:pt x="5768" y="1233"/>
                          <a:pt x="5706" y="1233"/>
                        </a:cubicBezTo>
                        <a:cubicBezTo>
                          <a:pt x="5076" y="1233"/>
                          <a:pt x="3365" y="1778"/>
                          <a:pt x="2973" y="1896"/>
                        </a:cubicBezTo>
                        <a:lnTo>
                          <a:pt x="3360" y="1"/>
                        </a:lnTo>
                        <a:close/>
                      </a:path>
                    </a:pathLst>
                  </a:custGeom>
                  <a:solidFill>
                    <a:srgbClr val="AE6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15"/>
                  <p:cNvSpPr/>
                  <p:nvPr/>
                </p:nvSpPr>
                <p:spPr>
                  <a:xfrm>
                    <a:off x="627828" y="2792372"/>
                    <a:ext cx="916021" cy="450503"/>
                  </a:xfrm>
                  <a:custGeom>
                    <a:avLst/>
                    <a:gdLst/>
                    <a:ahLst/>
                    <a:cxnLst/>
                    <a:rect l="l" t="t" r="r" b="b"/>
                    <a:pathLst>
                      <a:path w="52464" h="25802" extrusionOk="0">
                        <a:moveTo>
                          <a:pt x="6849" y="1"/>
                        </a:moveTo>
                        <a:lnTo>
                          <a:pt x="1" y="11114"/>
                        </a:lnTo>
                        <a:lnTo>
                          <a:pt x="26491" y="25801"/>
                        </a:lnTo>
                        <a:lnTo>
                          <a:pt x="52464" y="12664"/>
                        </a:lnTo>
                        <a:lnTo>
                          <a:pt x="49578" y="7022"/>
                        </a:lnTo>
                        <a:lnTo>
                          <a:pt x="28601" y="16972"/>
                        </a:lnTo>
                        <a:lnTo>
                          <a:pt x="68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9" name="Google Shape;79;p15"/>
                  <p:cNvGrpSpPr/>
                  <p:nvPr/>
                </p:nvGrpSpPr>
                <p:grpSpPr>
                  <a:xfrm>
                    <a:off x="458617" y="3876817"/>
                    <a:ext cx="886715" cy="800983"/>
                    <a:chOff x="457175" y="3880575"/>
                    <a:chExt cx="887958" cy="802106"/>
                  </a:xfrm>
                </p:grpSpPr>
                <p:sp>
                  <p:nvSpPr>
                    <p:cNvPr id="80" name="Google Shape;80;p15"/>
                    <p:cNvSpPr/>
                    <p:nvPr/>
                  </p:nvSpPr>
                  <p:spPr>
                    <a:xfrm>
                      <a:off x="457175" y="4217051"/>
                      <a:ext cx="90397" cy="465630"/>
                    </a:xfrm>
                    <a:custGeom>
                      <a:avLst/>
                      <a:gdLst/>
                      <a:ahLst/>
                      <a:cxnLst/>
                      <a:rect l="l" t="t" r="r" b="b"/>
                      <a:pathLst>
                        <a:path w="5170" h="25500" extrusionOk="0">
                          <a:moveTo>
                            <a:pt x="0" y="1"/>
                          </a:moveTo>
                          <a:lnTo>
                            <a:pt x="0" y="25500"/>
                          </a:lnTo>
                          <a:lnTo>
                            <a:pt x="5169" y="25500"/>
                          </a:lnTo>
                          <a:lnTo>
                            <a:pt x="51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15"/>
                    <p:cNvSpPr/>
                    <p:nvPr/>
                  </p:nvSpPr>
                  <p:spPr>
                    <a:xfrm>
                      <a:off x="1255458" y="4217051"/>
                      <a:ext cx="89646" cy="465630"/>
                    </a:xfrm>
                    <a:custGeom>
                      <a:avLst/>
                      <a:gdLst/>
                      <a:ahLst/>
                      <a:cxnLst/>
                      <a:rect l="l" t="t" r="r" b="b"/>
                      <a:pathLst>
                        <a:path w="5127" h="25500" extrusionOk="0">
                          <a:moveTo>
                            <a:pt x="1" y="1"/>
                          </a:moveTo>
                          <a:lnTo>
                            <a:pt x="1" y="25500"/>
                          </a:lnTo>
                          <a:lnTo>
                            <a:pt x="5126" y="25500"/>
                          </a:lnTo>
                          <a:lnTo>
                            <a:pt x="51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15"/>
                    <p:cNvSpPr/>
                    <p:nvPr/>
                  </p:nvSpPr>
                  <p:spPr>
                    <a:xfrm>
                      <a:off x="457175" y="3880575"/>
                      <a:ext cx="887958" cy="266624"/>
                    </a:xfrm>
                    <a:custGeom>
                      <a:avLst/>
                      <a:gdLst/>
                      <a:ahLst/>
                      <a:cxnLst/>
                      <a:rect l="l" t="t" r="r" b="b"/>
                      <a:pathLst>
                        <a:path w="50784" h="15119" extrusionOk="0">
                          <a:moveTo>
                            <a:pt x="8701" y="0"/>
                          </a:moveTo>
                          <a:cubicBezTo>
                            <a:pt x="3877" y="0"/>
                            <a:pt x="0" y="3877"/>
                            <a:pt x="0" y="8658"/>
                          </a:cubicBezTo>
                          <a:lnTo>
                            <a:pt x="0" y="15119"/>
                          </a:lnTo>
                          <a:lnTo>
                            <a:pt x="50783" y="15119"/>
                          </a:lnTo>
                          <a:lnTo>
                            <a:pt x="50783" y="8658"/>
                          </a:lnTo>
                          <a:cubicBezTo>
                            <a:pt x="50783" y="3877"/>
                            <a:pt x="46907" y="0"/>
                            <a:pt x="421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15"/>
                    <p:cNvSpPr/>
                    <p:nvPr/>
                  </p:nvSpPr>
                  <p:spPr>
                    <a:xfrm>
                      <a:off x="457927" y="4145399"/>
                      <a:ext cx="887206" cy="88898"/>
                    </a:xfrm>
                    <a:custGeom>
                      <a:avLst/>
                      <a:gdLst/>
                      <a:ahLst/>
                      <a:cxnLst/>
                      <a:rect l="l" t="t" r="r" b="b"/>
                      <a:pathLst>
                        <a:path w="50741" h="5041" extrusionOk="0">
                          <a:moveTo>
                            <a:pt x="1" y="1"/>
                          </a:moveTo>
                          <a:lnTo>
                            <a:pt x="1" y="5041"/>
                          </a:lnTo>
                          <a:lnTo>
                            <a:pt x="50740" y="5041"/>
                          </a:lnTo>
                          <a:lnTo>
                            <a:pt x="507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cxnSp>
            <p:nvCxnSpPr>
              <p:cNvPr id="84" name="Google Shape;84;p15"/>
              <p:cNvCxnSpPr/>
              <p:nvPr/>
            </p:nvCxnSpPr>
            <p:spPr>
              <a:xfrm>
                <a:off x="-272625" y="4678450"/>
                <a:ext cx="2363700" cy="0"/>
              </a:xfrm>
              <a:prstGeom prst="straightConnector1">
                <a:avLst/>
              </a:prstGeom>
              <a:noFill/>
              <a:ln w="19050" cap="flat" cmpd="sng">
                <a:solidFill>
                  <a:schemeClr val="dk1"/>
                </a:solidFill>
                <a:prstDash val="solid"/>
                <a:round/>
                <a:headEnd type="none" w="med" len="med"/>
                <a:tailEnd type="none" w="med" len="med"/>
              </a:ln>
            </p:spPr>
          </p:cxnSp>
        </p:grpSp>
        <p:sp>
          <p:nvSpPr>
            <p:cNvPr id="85" name="Google Shape;85;p15"/>
            <p:cNvSpPr/>
            <p:nvPr/>
          </p:nvSpPr>
          <p:spPr>
            <a:xfrm>
              <a:off x="3350116" y="2364846"/>
              <a:ext cx="168300" cy="168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15"/>
            <p:cNvSpPr/>
            <p:nvPr/>
          </p:nvSpPr>
          <p:spPr>
            <a:xfrm>
              <a:off x="3350116" y="2824458"/>
              <a:ext cx="168300" cy="16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15"/>
            <p:cNvSpPr/>
            <p:nvPr/>
          </p:nvSpPr>
          <p:spPr>
            <a:xfrm>
              <a:off x="3350116" y="3284071"/>
              <a:ext cx="168300" cy="168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15"/>
            <p:cNvSpPr/>
            <p:nvPr/>
          </p:nvSpPr>
          <p:spPr>
            <a:xfrm>
              <a:off x="3350116" y="3743683"/>
              <a:ext cx="168300" cy="16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15"/>
            <p:cNvSpPr/>
            <p:nvPr/>
          </p:nvSpPr>
          <p:spPr>
            <a:xfrm>
              <a:off x="3350116" y="4203296"/>
              <a:ext cx="168300" cy="168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aphicFrame>
        <p:nvGraphicFramePr>
          <p:cNvPr id="3" name="Table 2">
            <a:extLst>
              <a:ext uri="{FF2B5EF4-FFF2-40B4-BE49-F238E27FC236}">
                <a16:creationId xmlns:a16="http://schemas.microsoft.com/office/drawing/2014/main" id="{B5E5E079-E160-44C3-8EFE-07615529A845}"/>
              </a:ext>
            </a:extLst>
          </p:cNvPr>
          <p:cNvGraphicFramePr>
            <a:graphicFrameLocks noGrp="1"/>
          </p:cNvGraphicFramePr>
          <p:nvPr>
            <p:extLst>
              <p:ext uri="{D42A27DB-BD31-4B8C-83A1-F6EECF244321}">
                <p14:modId xmlns:p14="http://schemas.microsoft.com/office/powerpoint/2010/main" val="273615675"/>
              </p:ext>
            </p:extLst>
          </p:nvPr>
        </p:nvGraphicFramePr>
        <p:xfrm>
          <a:off x="3062550" y="1065723"/>
          <a:ext cx="5794659" cy="3474746"/>
        </p:xfrm>
        <a:graphic>
          <a:graphicData uri="http://schemas.openxmlformats.org/drawingml/2006/table">
            <a:tbl>
              <a:tblPr/>
              <a:tblGrid>
                <a:gridCol w="1931553">
                  <a:extLst>
                    <a:ext uri="{9D8B030D-6E8A-4147-A177-3AD203B41FA5}">
                      <a16:colId xmlns:a16="http://schemas.microsoft.com/office/drawing/2014/main" val="3806091499"/>
                    </a:ext>
                  </a:extLst>
                </a:gridCol>
                <a:gridCol w="1931553">
                  <a:extLst>
                    <a:ext uri="{9D8B030D-6E8A-4147-A177-3AD203B41FA5}">
                      <a16:colId xmlns:a16="http://schemas.microsoft.com/office/drawing/2014/main" val="2135003519"/>
                    </a:ext>
                  </a:extLst>
                </a:gridCol>
                <a:gridCol w="1931553">
                  <a:extLst>
                    <a:ext uri="{9D8B030D-6E8A-4147-A177-3AD203B41FA5}">
                      <a16:colId xmlns:a16="http://schemas.microsoft.com/office/drawing/2014/main" val="1483490394"/>
                    </a:ext>
                  </a:extLst>
                </a:gridCol>
              </a:tblGrid>
              <a:tr h="418256">
                <a:tc>
                  <a:txBody>
                    <a:bodyPr/>
                    <a:lstStyle/>
                    <a:p>
                      <a:pPr algn="l"/>
                      <a:r>
                        <a:rPr lang="en-IN" b="0" dirty="0">
                          <a:solidFill>
                            <a:schemeClr val="accent3"/>
                          </a:solidFill>
                          <a:effectLst/>
                        </a:rPr>
                        <a:t>Operator</a:t>
                      </a:r>
                    </a:p>
                  </a:txBody>
                  <a:tcPr marL="182880" marR="182880" marT="91440" marB="91440" anchor="ctr">
                    <a:lnL>
                      <a:noFill/>
                    </a:lnL>
                    <a:lnR>
                      <a:noFill/>
                    </a:lnR>
                    <a:lnT>
                      <a:noFill/>
                    </a:lnT>
                    <a:lnB>
                      <a:noFill/>
                    </a:lnB>
                    <a:solidFill>
                      <a:srgbClr val="161819"/>
                    </a:solidFill>
                  </a:tcPr>
                </a:tc>
                <a:tc>
                  <a:txBody>
                    <a:bodyPr/>
                    <a:lstStyle/>
                    <a:p>
                      <a:pPr algn="l"/>
                      <a:r>
                        <a:rPr lang="en-IN" b="0" dirty="0">
                          <a:solidFill>
                            <a:schemeClr val="accent3"/>
                          </a:solidFill>
                          <a:effectLst/>
                        </a:rPr>
                        <a:t>Meaning</a:t>
                      </a:r>
                    </a:p>
                  </a:txBody>
                  <a:tcPr marL="182880" marR="182880" marT="91440" marB="91440" anchor="ctr">
                    <a:lnL>
                      <a:noFill/>
                    </a:lnL>
                    <a:lnR>
                      <a:noFill/>
                    </a:lnR>
                    <a:lnT>
                      <a:noFill/>
                    </a:lnT>
                    <a:lnB>
                      <a:noFill/>
                    </a:lnB>
                    <a:solidFill>
                      <a:srgbClr val="161819"/>
                    </a:solidFill>
                  </a:tcPr>
                </a:tc>
                <a:tc>
                  <a:txBody>
                    <a:bodyPr/>
                    <a:lstStyle/>
                    <a:p>
                      <a:pPr algn="l"/>
                      <a:r>
                        <a:rPr lang="en-IN" b="0" dirty="0">
                          <a:solidFill>
                            <a:schemeClr val="accent3"/>
                          </a:solidFill>
                          <a:effectLst/>
                        </a:rPr>
                        <a:t>Example</a:t>
                      </a:r>
                    </a:p>
                  </a:txBody>
                  <a:tcPr marL="182880" marR="182880" marT="91440" marB="91440" anchor="ctr">
                    <a:lnL>
                      <a:noFill/>
                    </a:lnL>
                    <a:lnR>
                      <a:noFill/>
                    </a:lnR>
                    <a:lnT>
                      <a:noFill/>
                    </a:lnT>
                    <a:lnB>
                      <a:noFill/>
                    </a:lnB>
                    <a:solidFill>
                      <a:srgbClr val="161819"/>
                    </a:solidFill>
                  </a:tcPr>
                </a:tc>
                <a:extLst>
                  <a:ext uri="{0D108BD9-81ED-4DB2-BD59-A6C34878D82A}">
                    <a16:rowId xmlns:a16="http://schemas.microsoft.com/office/drawing/2014/main" val="4250393210"/>
                  </a:ext>
                </a:extLst>
              </a:tr>
              <a:tr h="1093902">
                <a:tc>
                  <a:txBody>
                    <a:bodyPr/>
                    <a:lstStyle/>
                    <a:p>
                      <a:r>
                        <a:rPr lang="en-IN" dirty="0">
                          <a:solidFill>
                            <a:schemeClr val="accent3"/>
                          </a:solidFill>
                          <a:effectLst/>
                        </a:rPr>
                        <a:t>&amp;&amp;</a:t>
                      </a:r>
                    </a:p>
                  </a:txBody>
                  <a:tcPr marL="182880" marR="182880" marT="91440" marB="91440" anchor="ctr">
                    <a:lnL>
                      <a:noFill/>
                    </a:lnL>
                    <a:lnR>
                      <a:noFill/>
                    </a:lnR>
                    <a:lnT>
                      <a:noFill/>
                    </a:lnT>
                    <a:lnB>
                      <a:noFill/>
                    </a:lnB>
                    <a:solidFill>
                      <a:srgbClr val="161819"/>
                    </a:solidFill>
                  </a:tcPr>
                </a:tc>
                <a:tc>
                  <a:txBody>
                    <a:bodyPr/>
                    <a:lstStyle/>
                    <a:p>
                      <a:r>
                        <a:rPr lang="en-US" dirty="0">
                          <a:solidFill>
                            <a:schemeClr val="accent3"/>
                          </a:solidFill>
                          <a:effectLst/>
                        </a:rPr>
                        <a:t>Logical AND. True only if all operands are true</a:t>
                      </a:r>
                    </a:p>
                  </a:txBody>
                  <a:tcPr marL="182880" marR="182880" marT="91440" marB="91440" anchor="ctr">
                    <a:lnL>
                      <a:noFill/>
                    </a:lnL>
                    <a:lnR>
                      <a:noFill/>
                    </a:lnR>
                    <a:lnT>
                      <a:noFill/>
                    </a:lnT>
                    <a:lnB>
                      <a:noFill/>
                    </a:lnB>
                    <a:solidFill>
                      <a:srgbClr val="161819"/>
                    </a:solidFill>
                  </a:tcPr>
                </a:tc>
                <a:tc>
                  <a:txBody>
                    <a:bodyPr/>
                    <a:lstStyle/>
                    <a:p>
                      <a:r>
                        <a:rPr lang="en-US" dirty="0">
                          <a:solidFill>
                            <a:schemeClr val="accent3"/>
                          </a:solidFill>
                          <a:effectLst/>
                        </a:rPr>
                        <a:t>If c = 5 and d = 2 then, expression ((c==5) &amp;&amp; (d&gt;5)) equals to 0.</a:t>
                      </a:r>
                    </a:p>
                  </a:txBody>
                  <a:tcPr marL="182880" marR="182880" marT="91440" marB="91440" anchor="ctr">
                    <a:lnL>
                      <a:noFill/>
                    </a:lnL>
                    <a:lnR>
                      <a:noFill/>
                    </a:lnR>
                    <a:lnT>
                      <a:noFill/>
                    </a:lnT>
                    <a:lnB>
                      <a:noFill/>
                    </a:lnB>
                    <a:solidFill>
                      <a:srgbClr val="161819"/>
                    </a:solidFill>
                  </a:tcPr>
                </a:tc>
                <a:extLst>
                  <a:ext uri="{0D108BD9-81ED-4DB2-BD59-A6C34878D82A}">
                    <a16:rowId xmlns:a16="http://schemas.microsoft.com/office/drawing/2014/main" val="1129109550"/>
                  </a:ext>
                </a:extLst>
              </a:tr>
              <a:tr h="1093902">
                <a:tc>
                  <a:txBody>
                    <a:bodyPr/>
                    <a:lstStyle/>
                    <a:p>
                      <a:r>
                        <a:rPr lang="en-IN" dirty="0">
                          <a:solidFill>
                            <a:schemeClr val="accent3"/>
                          </a:solidFill>
                          <a:effectLst/>
                        </a:rPr>
                        <a:t>||</a:t>
                      </a:r>
                    </a:p>
                  </a:txBody>
                  <a:tcPr marL="182880" marR="182880" marT="91440" marB="91440" anchor="ctr">
                    <a:lnL>
                      <a:noFill/>
                    </a:lnL>
                    <a:lnR>
                      <a:noFill/>
                    </a:lnR>
                    <a:lnT>
                      <a:noFill/>
                    </a:lnT>
                    <a:lnB>
                      <a:noFill/>
                    </a:lnB>
                    <a:solidFill>
                      <a:srgbClr val="161819"/>
                    </a:solidFill>
                  </a:tcPr>
                </a:tc>
                <a:tc>
                  <a:txBody>
                    <a:bodyPr/>
                    <a:lstStyle/>
                    <a:p>
                      <a:r>
                        <a:rPr lang="en-US" dirty="0">
                          <a:solidFill>
                            <a:schemeClr val="accent3"/>
                          </a:solidFill>
                          <a:effectLst/>
                        </a:rPr>
                        <a:t>Logical OR. True only if either one operand is true</a:t>
                      </a:r>
                    </a:p>
                  </a:txBody>
                  <a:tcPr marL="182880" marR="182880" marT="91440" marB="91440" anchor="ctr">
                    <a:lnL>
                      <a:noFill/>
                    </a:lnL>
                    <a:lnR>
                      <a:noFill/>
                    </a:lnR>
                    <a:lnT>
                      <a:noFill/>
                    </a:lnT>
                    <a:lnB>
                      <a:noFill/>
                    </a:lnB>
                    <a:solidFill>
                      <a:srgbClr val="161819"/>
                    </a:solidFill>
                  </a:tcPr>
                </a:tc>
                <a:tc>
                  <a:txBody>
                    <a:bodyPr/>
                    <a:lstStyle/>
                    <a:p>
                      <a:r>
                        <a:rPr lang="en-US" dirty="0">
                          <a:solidFill>
                            <a:schemeClr val="accent3"/>
                          </a:solidFill>
                          <a:effectLst/>
                        </a:rPr>
                        <a:t>If c = 5 and d = 2 then, expression ((c==5) || (d&gt;5)) equals to 1.</a:t>
                      </a:r>
                    </a:p>
                  </a:txBody>
                  <a:tcPr marL="182880" marR="182880" marT="91440" marB="91440" anchor="ctr">
                    <a:lnL>
                      <a:noFill/>
                    </a:lnL>
                    <a:lnR>
                      <a:noFill/>
                    </a:lnR>
                    <a:lnT>
                      <a:noFill/>
                    </a:lnT>
                    <a:lnB>
                      <a:noFill/>
                    </a:lnB>
                    <a:solidFill>
                      <a:srgbClr val="161819"/>
                    </a:solidFill>
                  </a:tcPr>
                </a:tc>
                <a:extLst>
                  <a:ext uri="{0D108BD9-81ED-4DB2-BD59-A6C34878D82A}">
                    <a16:rowId xmlns:a16="http://schemas.microsoft.com/office/drawing/2014/main" val="3056973241"/>
                  </a:ext>
                </a:extLst>
              </a:tr>
              <a:tr h="868686">
                <a:tc>
                  <a:txBody>
                    <a:bodyPr/>
                    <a:lstStyle/>
                    <a:p>
                      <a:r>
                        <a:rPr lang="en-IN" dirty="0">
                          <a:solidFill>
                            <a:schemeClr val="accent3"/>
                          </a:solidFill>
                          <a:effectLst/>
                        </a:rPr>
                        <a:t>!</a:t>
                      </a:r>
                    </a:p>
                  </a:txBody>
                  <a:tcPr marL="182880" marR="182880" marT="91440" marB="91440" anchor="ctr">
                    <a:lnL>
                      <a:noFill/>
                    </a:lnL>
                    <a:lnR>
                      <a:noFill/>
                    </a:lnR>
                    <a:lnT>
                      <a:noFill/>
                    </a:lnT>
                    <a:lnB>
                      <a:noFill/>
                    </a:lnB>
                    <a:solidFill>
                      <a:srgbClr val="161819"/>
                    </a:solidFill>
                  </a:tcPr>
                </a:tc>
                <a:tc>
                  <a:txBody>
                    <a:bodyPr/>
                    <a:lstStyle/>
                    <a:p>
                      <a:r>
                        <a:rPr lang="en-US" dirty="0">
                          <a:solidFill>
                            <a:schemeClr val="accent3"/>
                          </a:solidFill>
                          <a:effectLst/>
                        </a:rPr>
                        <a:t>Logical NOT. True only if the operand is 0</a:t>
                      </a:r>
                    </a:p>
                  </a:txBody>
                  <a:tcPr marL="182880" marR="182880" marT="91440" marB="91440" anchor="ctr">
                    <a:lnL>
                      <a:noFill/>
                    </a:lnL>
                    <a:lnR>
                      <a:noFill/>
                    </a:lnR>
                    <a:lnT>
                      <a:noFill/>
                    </a:lnT>
                    <a:lnB>
                      <a:noFill/>
                    </a:lnB>
                    <a:solidFill>
                      <a:srgbClr val="161819"/>
                    </a:solidFill>
                  </a:tcPr>
                </a:tc>
                <a:tc>
                  <a:txBody>
                    <a:bodyPr/>
                    <a:lstStyle/>
                    <a:p>
                      <a:r>
                        <a:rPr lang="en-US" dirty="0">
                          <a:solidFill>
                            <a:schemeClr val="accent3"/>
                          </a:solidFill>
                          <a:effectLst/>
                        </a:rPr>
                        <a:t>If c = 5 then, expression !(c==5) equals to 0.</a:t>
                      </a:r>
                    </a:p>
                  </a:txBody>
                  <a:tcPr marL="182880" marR="182880" marT="91440" marB="91440" anchor="ctr">
                    <a:lnL>
                      <a:noFill/>
                    </a:lnL>
                    <a:lnR>
                      <a:noFill/>
                    </a:lnR>
                    <a:lnT>
                      <a:noFill/>
                    </a:lnT>
                    <a:lnB>
                      <a:noFill/>
                    </a:lnB>
                    <a:solidFill>
                      <a:srgbClr val="161819"/>
                    </a:solidFill>
                  </a:tcPr>
                </a:tc>
                <a:extLst>
                  <a:ext uri="{0D108BD9-81ED-4DB2-BD59-A6C34878D82A}">
                    <a16:rowId xmlns:a16="http://schemas.microsoft.com/office/drawing/2014/main" val="488629341"/>
                  </a:ext>
                </a:extLst>
              </a:tr>
            </a:tbl>
          </a:graphicData>
        </a:graphic>
      </p:graphicFrame>
    </p:spTree>
    <p:extLst>
      <p:ext uri="{BB962C8B-B14F-4D97-AF65-F5344CB8AC3E}">
        <p14:creationId xmlns:p14="http://schemas.microsoft.com/office/powerpoint/2010/main" val="304649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4253" y="18321"/>
            <a:ext cx="4052065" cy="95105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solidFill>
                  <a:schemeClr val="accent3"/>
                </a:solidFill>
              </a:rPr>
              <a:t>Operators in C programming</a:t>
            </a:r>
            <a:endParaRPr sz="2000" dirty="0">
              <a:solidFill>
                <a:schemeClr val="accent3"/>
              </a:solidFill>
            </a:endParaRPr>
          </a:p>
        </p:txBody>
      </p:sp>
      <p:sp>
        <p:nvSpPr>
          <p:cNvPr id="47" name="Google Shape;47;p15"/>
          <p:cNvSpPr txBox="1">
            <a:spLocks noGrp="1"/>
          </p:cNvSpPr>
          <p:nvPr>
            <p:ph type="subTitle" idx="1"/>
          </p:nvPr>
        </p:nvSpPr>
        <p:spPr>
          <a:xfrm>
            <a:off x="4231465" y="420314"/>
            <a:ext cx="4146483" cy="407400"/>
          </a:xfrm>
          <a:prstGeom prst="rect">
            <a:avLst/>
          </a:prstGeom>
        </p:spPr>
        <p:txBody>
          <a:bodyPr spcFirstLastPara="1" wrap="square" lIns="91425" tIns="91425" rIns="91425" bIns="91425" anchor="ctr" anchorCtr="0">
            <a:noAutofit/>
          </a:bodyPr>
          <a:lstStyle/>
          <a:p>
            <a:r>
              <a:rPr lang="en-IN" sz="3600" b="1" i="0" dirty="0">
                <a:solidFill>
                  <a:srgbClr val="8A9CB9"/>
                </a:solidFill>
                <a:effectLst/>
                <a:latin typeface="euclid_circular_a"/>
              </a:rPr>
              <a:t>C Bitwise Operators</a:t>
            </a:r>
          </a:p>
          <a:p>
            <a:endParaRPr lang="en-IN" sz="3200" b="1" i="0" dirty="0">
              <a:solidFill>
                <a:srgbClr val="8A9CB9"/>
              </a:solidFill>
              <a:effectLst/>
              <a:latin typeface="euclid_circular_a"/>
            </a:endParaRPr>
          </a:p>
        </p:txBody>
      </p:sp>
      <p:grpSp>
        <p:nvGrpSpPr>
          <p:cNvPr id="48" name="Google Shape;48;p15"/>
          <p:cNvGrpSpPr/>
          <p:nvPr/>
        </p:nvGrpSpPr>
        <p:grpSpPr>
          <a:xfrm>
            <a:off x="219795" y="1093448"/>
            <a:ext cx="2359444" cy="1835936"/>
            <a:chOff x="-272625" y="1165608"/>
            <a:chExt cx="4071880" cy="3512929"/>
          </a:xfrm>
        </p:grpSpPr>
        <p:grpSp>
          <p:nvGrpSpPr>
            <p:cNvPr id="49" name="Google Shape;49;p15"/>
            <p:cNvGrpSpPr/>
            <p:nvPr/>
          </p:nvGrpSpPr>
          <p:grpSpPr>
            <a:xfrm>
              <a:off x="-272625" y="1165608"/>
              <a:ext cx="4071880" cy="3512929"/>
              <a:chOff x="-272625" y="1165608"/>
              <a:chExt cx="4071880" cy="3512929"/>
            </a:xfrm>
          </p:grpSpPr>
          <p:grpSp>
            <p:nvGrpSpPr>
              <p:cNvPr id="50" name="Google Shape;50;p15"/>
              <p:cNvGrpSpPr/>
              <p:nvPr/>
            </p:nvGrpSpPr>
            <p:grpSpPr>
              <a:xfrm>
                <a:off x="458617" y="1165608"/>
                <a:ext cx="3340638" cy="3512929"/>
                <a:chOff x="458617" y="1165608"/>
                <a:chExt cx="3340638" cy="3512929"/>
              </a:xfrm>
            </p:grpSpPr>
            <p:sp>
              <p:nvSpPr>
                <p:cNvPr id="51" name="Google Shape;51;p15"/>
                <p:cNvSpPr/>
                <p:nvPr/>
              </p:nvSpPr>
              <p:spPr>
                <a:xfrm>
                  <a:off x="3068240" y="4586033"/>
                  <a:ext cx="731015" cy="92503"/>
                </a:xfrm>
                <a:custGeom>
                  <a:avLst/>
                  <a:gdLst/>
                  <a:ahLst/>
                  <a:cxnLst/>
                  <a:rect l="l" t="t" r="r" b="b"/>
                  <a:pathLst>
                    <a:path w="41868" h="5298" extrusionOk="0">
                      <a:moveTo>
                        <a:pt x="20934" y="0"/>
                      </a:moveTo>
                      <a:cubicBezTo>
                        <a:pt x="9391" y="0"/>
                        <a:pt x="1" y="1206"/>
                        <a:pt x="1" y="2671"/>
                      </a:cubicBezTo>
                      <a:cubicBezTo>
                        <a:pt x="1" y="4135"/>
                        <a:pt x="9391" y="5298"/>
                        <a:pt x="20934" y="5298"/>
                      </a:cubicBezTo>
                      <a:cubicBezTo>
                        <a:pt x="32521" y="5298"/>
                        <a:pt x="41868" y="4135"/>
                        <a:pt x="41868" y="2671"/>
                      </a:cubicBezTo>
                      <a:cubicBezTo>
                        <a:pt x="41868" y="1206"/>
                        <a:pt x="32521" y="0"/>
                        <a:pt x="209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52" name="Google Shape;52;p15"/>
                <p:cNvCxnSpPr/>
                <p:nvPr/>
              </p:nvCxnSpPr>
              <p:spPr>
                <a:xfrm>
                  <a:off x="3434155" y="2104016"/>
                  <a:ext cx="2700" cy="2529000"/>
                </a:xfrm>
                <a:prstGeom prst="straightConnector1">
                  <a:avLst/>
                </a:prstGeom>
                <a:noFill/>
                <a:ln w="19050" cap="flat" cmpd="sng">
                  <a:solidFill>
                    <a:schemeClr val="dk1"/>
                  </a:solidFill>
                  <a:prstDash val="solid"/>
                  <a:round/>
                  <a:headEnd type="none" w="med" len="med"/>
                  <a:tailEnd type="stealth" w="med" len="med"/>
                </a:ln>
              </p:spPr>
            </p:cxnSp>
            <p:grpSp>
              <p:nvGrpSpPr>
                <p:cNvPr id="53" name="Google Shape;53;p15"/>
                <p:cNvGrpSpPr/>
                <p:nvPr/>
              </p:nvGrpSpPr>
              <p:grpSpPr>
                <a:xfrm>
                  <a:off x="458617" y="1165608"/>
                  <a:ext cx="2976058" cy="3512929"/>
                  <a:chOff x="458617" y="1165608"/>
                  <a:chExt cx="2976058" cy="3512929"/>
                </a:xfrm>
              </p:grpSpPr>
              <p:grpSp>
                <p:nvGrpSpPr>
                  <p:cNvPr id="54" name="Google Shape;54;p15"/>
                  <p:cNvGrpSpPr/>
                  <p:nvPr/>
                </p:nvGrpSpPr>
                <p:grpSpPr>
                  <a:xfrm>
                    <a:off x="1574075" y="1165608"/>
                    <a:ext cx="1860600" cy="1858200"/>
                    <a:chOff x="1572663" y="1165608"/>
                    <a:chExt cx="1860600" cy="1858200"/>
                  </a:xfrm>
                </p:grpSpPr>
                <p:cxnSp>
                  <p:nvCxnSpPr>
                    <p:cNvPr id="55" name="Google Shape;55;p15"/>
                    <p:cNvCxnSpPr/>
                    <p:nvPr/>
                  </p:nvCxnSpPr>
                  <p:spPr>
                    <a:xfrm>
                      <a:off x="1572663" y="2094708"/>
                      <a:ext cx="2700" cy="713400"/>
                    </a:xfrm>
                    <a:prstGeom prst="straightConnector1">
                      <a:avLst/>
                    </a:prstGeom>
                    <a:noFill/>
                    <a:ln w="38100" cap="rnd" cmpd="sng">
                      <a:solidFill>
                        <a:schemeClr val="dk1"/>
                      </a:solidFill>
                      <a:prstDash val="solid"/>
                      <a:round/>
                      <a:headEnd type="none" w="med" len="med"/>
                      <a:tailEnd type="none" w="med" len="med"/>
                    </a:ln>
                  </p:spPr>
                </p:cxnSp>
                <p:sp>
                  <p:nvSpPr>
                    <p:cNvPr id="56" name="Google Shape;56;p15"/>
                    <p:cNvSpPr/>
                    <p:nvPr/>
                  </p:nvSpPr>
                  <p:spPr>
                    <a:xfrm rot="-5400000">
                      <a:off x="1573863" y="1164408"/>
                      <a:ext cx="1858200" cy="1860600"/>
                    </a:xfrm>
                    <a:prstGeom prst="arc">
                      <a:avLst>
                        <a:gd name="adj1" fmla="val 16200000"/>
                        <a:gd name="adj2" fmla="val 5396947"/>
                      </a:avLst>
                    </a:prstGeom>
                    <a:noFill/>
                    <a:ln w="38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7" name="Google Shape;57;p15"/>
                  <p:cNvSpPr/>
                  <p:nvPr/>
                </p:nvSpPr>
                <p:spPr>
                  <a:xfrm>
                    <a:off x="1491938" y="2808174"/>
                    <a:ext cx="126358" cy="108304"/>
                  </a:xfrm>
                  <a:custGeom>
                    <a:avLst/>
                    <a:gdLst/>
                    <a:ahLst/>
                    <a:cxnLst/>
                    <a:rect l="l" t="t" r="r" b="b"/>
                    <a:pathLst>
                      <a:path w="7237" h="6203" extrusionOk="0">
                        <a:moveTo>
                          <a:pt x="4523" y="0"/>
                        </a:moveTo>
                        <a:lnTo>
                          <a:pt x="4523" y="0"/>
                        </a:lnTo>
                        <a:cubicBezTo>
                          <a:pt x="3662" y="517"/>
                          <a:pt x="862" y="1637"/>
                          <a:pt x="1" y="2154"/>
                        </a:cubicBezTo>
                        <a:cubicBezTo>
                          <a:pt x="216" y="3532"/>
                          <a:pt x="475" y="4868"/>
                          <a:pt x="862" y="6203"/>
                        </a:cubicBezTo>
                        <a:cubicBezTo>
                          <a:pt x="2370" y="6031"/>
                          <a:pt x="3920" y="5858"/>
                          <a:pt x="5385" y="5600"/>
                        </a:cubicBezTo>
                        <a:cubicBezTo>
                          <a:pt x="5988" y="5514"/>
                          <a:pt x="6849" y="5341"/>
                          <a:pt x="7065" y="4824"/>
                        </a:cubicBezTo>
                        <a:cubicBezTo>
                          <a:pt x="7022" y="4523"/>
                          <a:pt x="6935" y="4308"/>
                          <a:pt x="6720" y="4308"/>
                        </a:cubicBezTo>
                        <a:cubicBezTo>
                          <a:pt x="7237" y="3963"/>
                          <a:pt x="7108" y="3231"/>
                          <a:pt x="6548" y="3015"/>
                        </a:cubicBezTo>
                        <a:cubicBezTo>
                          <a:pt x="6763" y="2800"/>
                          <a:pt x="6806" y="2499"/>
                          <a:pt x="6763" y="2197"/>
                        </a:cubicBezTo>
                        <a:cubicBezTo>
                          <a:pt x="6677" y="2025"/>
                          <a:pt x="6419" y="1982"/>
                          <a:pt x="6246" y="1982"/>
                        </a:cubicBezTo>
                        <a:cubicBezTo>
                          <a:pt x="6548" y="1637"/>
                          <a:pt x="6289" y="1077"/>
                          <a:pt x="5859" y="948"/>
                        </a:cubicBezTo>
                        <a:cubicBezTo>
                          <a:pt x="5786" y="926"/>
                          <a:pt x="5704" y="917"/>
                          <a:pt x="5615" y="917"/>
                        </a:cubicBezTo>
                        <a:cubicBezTo>
                          <a:pt x="5178" y="917"/>
                          <a:pt x="4587" y="1149"/>
                          <a:pt x="4265" y="1292"/>
                        </a:cubicBezTo>
                        <a:lnTo>
                          <a:pt x="4523" y="0"/>
                        </a:lnTo>
                        <a:close/>
                      </a:path>
                    </a:pathLst>
                  </a:custGeom>
                  <a:solidFill>
                    <a:srgbClr val="AE6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15"/>
                  <p:cNvSpPr/>
                  <p:nvPr/>
                </p:nvSpPr>
                <p:spPr>
                  <a:xfrm>
                    <a:off x="1542875" y="2772825"/>
                    <a:ext cx="65100" cy="2943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15"/>
                  <p:cNvSpPr/>
                  <p:nvPr/>
                </p:nvSpPr>
                <p:spPr>
                  <a:xfrm>
                    <a:off x="1152761" y="3770793"/>
                    <a:ext cx="462533" cy="642284"/>
                  </a:xfrm>
                  <a:custGeom>
                    <a:avLst/>
                    <a:gdLst/>
                    <a:ahLst/>
                    <a:cxnLst/>
                    <a:rect l="l" t="t" r="r" b="b"/>
                    <a:pathLst>
                      <a:path w="26491" h="36786" extrusionOk="0">
                        <a:moveTo>
                          <a:pt x="11975" y="1"/>
                        </a:moveTo>
                        <a:lnTo>
                          <a:pt x="1" y="36785"/>
                        </a:lnTo>
                        <a:lnTo>
                          <a:pt x="11975" y="36785"/>
                        </a:lnTo>
                        <a:lnTo>
                          <a:pt x="26491" y="4006"/>
                        </a:lnTo>
                        <a:lnTo>
                          <a:pt x="119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15"/>
                  <p:cNvSpPr/>
                  <p:nvPr/>
                </p:nvSpPr>
                <p:spPr>
                  <a:xfrm>
                    <a:off x="1058006" y="4361149"/>
                    <a:ext cx="445230" cy="317388"/>
                  </a:xfrm>
                  <a:custGeom>
                    <a:avLst/>
                    <a:gdLst/>
                    <a:ahLst/>
                    <a:cxnLst/>
                    <a:rect l="l" t="t" r="r" b="b"/>
                    <a:pathLst>
                      <a:path w="25500" h="18178" extrusionOk="0">
                        <a:moveTo>
                          <a:pt x="5729" y="1"/>
                        </a:moveTo>
                        <a:lnTo>
                          <a:pt x="1" y="18178"/>
                        </a:lnTo>
                        <a:lnTo>
                          <a:pt x="25500" y="18178"/>
                        </a:lnTo>
                        <a:cubicBezTo>
                          <a:pt x="25500" y="12264"/>
                          <a:pt x="21619" y="10945"/>
                          <a:pt x="18154" y="10945"/>
                        </a:cubicBezTo>
                        <a:cubicBezTo>
                          <a:pt x="15360" y="10945"/>
                          <a:pt x="12836" y="11803"/>
                          <a:pt x="12836" y="11803"/>
                        </a:cubicBezTo>
                        <a:lnTo>
                          <a:pt x="194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15"/>
                  <p:cNvSpPr/>
                  <p:nvPr/>
                </p:nvSpPr>
                <p:spPr>
                  <a:xfrm>
                    <a:off x="568429" y="3582732"/>
                    <a:ext cx="1146790" cy="830345"/>
                  </a:xfrm>
                  <a:custGeom>
                    <a:avLst/>
                    <a:gdLst/>
                    <a:ahLst/>
                    <a:cxnLst/>
                    <a:rect l="l" t="t" r="r" b="b"/>
                    <a:pathLst>
                      <a:path w="65681" h="47557" extrusionOk="0">
                        <a:moveTo>
                          <a:pt x="55573" y="1"/>
                        </a:moveTo>
                        <a:cubicBezTo>
                          <a:pt x="55499" y="1"/>
                          <a:pt x="55424" y="2"/>
                          <a:pt x="55349" y="3"/>
                        </a:cubicBezTo>
                        <a:lnTo>
                          <a:pt x="0" y="822"/>
                        </a:lnTo>
                        <a:lnTo>
                          <a:pt x="474" y="6464"/>
                        </a:lnTo>
                        <a:cubicBezTo>
                          <a:pt x="991" y="12408"/>
                          <a:pt x="6030" y="16974"/>
                          <a:pt x="12017" y="16974"/>
                        </a:cubicBezTo>
                        <a:lnTo>
                          <a:pt x="51602" y="16974"/>
                        </a:lnTo>
                        <a:lnTo>
                          <a:pt x="50309" y="47556"/>
                        </a:lnTo>
                        <a:lnTo>
                          <a:pt x="62197" y="47556"/>
                        </a:lnTo>
                        <a:lnTo>
                          <a:pt x="65213" y="10470"/>
                        </a:lnTo>
                        <a:cubicBezTo>
                          <a:pt x="65680" y="4816"/>
                          <a:pt x="61239" y="1"/>
                          <a:pt x="555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15"/>
                  <p:cNvSpPr/>
                  <p:nvPr/>
                </p:nvSpPr>
                <p:spPr>
                  <a:xfrm>
                    <a:off x="1436293" y="4361917"/>
                    <a:ext cx="473812" cy="316620"/>
                  </a:xfrm>
                  <a:custGeom>
                    <a:avLst/>
                    <a:gdLst/>
                    <a:ahLst/>
                    <a:cxnLst/>
                    <a:rect l="l" t="t" r="r" b="b"/>
                    <a:pathLst>
                      <a:path w="27137" h="18134" extrusionOk="0">
                        <a:moveTo>
                          <a:pt x="0" y="0"/>
                        </a:moveTo>
                        <a:lnTo>
                          <a:pt x="776" y="18134"/>
                        </a:lnTo>
                        <a:lnTo>
                          <a:pt x="27136" y="18134"/>
                        </a:lnTo>
                        <a:cubicBezTo>
                          <a:pt x="27136" y="12220"/>
                          <a:pt x="22583" y="10901"/>
                          <a:pt x="18517" y="10901"/>
                        </a:cubicBezTo>
                        <a:cubicBezTo>
                          <a:pt x="15238" y="10901"/>
                          <a:pt x="12276" y="11759"/>
                          <a:pt x="12276" y="11759"/>
                        </a:cubicBezTo>
                        <a:lnTo>
                          <a:pt x="13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15"/>
                  <p:cNvSpPr/>
                  <p:nvPr/>
                </p:nvSpPr>
                <p:spPr>
                  <a:xfrm>
                    <a:off x="630098" y="1864743"/>
                    <a:ext cx="543739" cy="464960"/>
                  </a:xfrm>
                  <a:custGeom>
                    <a:avLst/>
                    <a:gdLst/>
                    <a:ahLst/>
                    <a:cxnLst/>
                    <a:rect l="l" t="t" r="r" b="b"/>
                    <a:pathLst>
                      <a:path w="31142" h="26630" extrusionOk="0">
                        <a:moveTo>
                          <a:pt x="21875" y="1"/>
                        </a:moveTo>
                        <a:cubicBezTo>
                          <a:pt x="21352" y="1"/>
                          <a:pt x="20847" y="87"/>
                          <a:pt x="20374" y="279"/>
                        </a:cubicBezTo>
                        <a:cubicBezTo>
                          <a:pt x="18780" y="1011"/>
                          <a:pt x="17789" y="2605"/>
                          <a:pt x="17875" y="4371"/>
                        </a:cubicBezTo>
                        <a:cubicBezTo>
                          <a:pt x="17793" y="3508"/>
                          <a:pt x="15984" y="3076"/>
                          <a:pt x="15258" y="3076"/>
                        </a:cubicBezTo>
                        <a:cubicBezTo>
                          <a:pt x="15223" y="3076"/>
                          <a:pt x="15191" y="3077"/>
                          <a:pt x="15162" y="3079"/>
                        </a:cubicBezTo>
                        <a:cubicBezTo>
                          <a:pt x="13740" y="3165"/>
                          <a:pt x="12448" y="4845"/>
                          <a:pt x="11931" y="6697"/>
                        </a:cubicBezTo>
                        <a:cubicBezTo>
                          <a:pt x="10666" y="6257"/>
                          <a:pt x="8890" y="5711"/>
                          <a:pt x="7268" y="5711"/>
                        </a:cubicBezTo>
                        <a:cubicBezTo>
                          <a:pt x="6350" y="5711"/>
                          <a:pt x="5481" y="5886"/>
                          <a:pt x="4781" y="6353"/>
                        </a:cubicBezTo>
                        <a:cubicBezTo>
                          <a:pt x="4006" y="6869"/>
                          <a:pt x="3489" y="7688"/>
                          <a:pt x="3317" y="8592"/>
                        </a:cubicBezTo>
                        <a:cubicBezTo>
                          <a:pt x="3058" y="10057"/>
                          <a:pt x="3704" y="11478"/>
                          <a:pt x="4350" y="12770"/>
                        </a:cubicBezTo>
                        <a:cubicBezTo>
                          <a:pt x="4232" y="12758"/>
                          <a:pt x="4113" y="12752"/>
                          <a:pt x="3995" y="12752"/>
                        </a:cubicBezTo>
                        <a:cubicBezTo>
                          <a:pt x="2869" y="12752"/>
                          <a:pt x="1783" y="13303"/>
                          <a:pt x="1120" y="14278"/>
                        </a:cubicBezTo>
                        <a:cubicBezTo>
                          <a:pt x="517" y="15312"/>
                          <a:pt x="172" y="16518"/>
                          <a:pt x="172" y="17767"/>
                        </a:cubicBezTo>
                        <a:cubicBezTo>
                          <a:pt x="0" y="20351"/>
                          <a:pt x="646" y="23926"/>
                          <a:pt x="3058" y="25391"/>
                        </a:cubicBezTo>
                        <a:cubicBezTo>
                          <a:pt x="3920" y="25951"/>
                          <a:pt x="4910" y="26338"/>
                          <a:pt x="5901" y="26554"/>
                        </a:cubicBezTo>
                        <a:cubicBezTo>
                          <a:pt x="6200" y="26605"/>
                          <a:pt x="6499" y="26630"/>
                          <a:pt x="6796" y="26630"/>
                        </a:cubicBezTo>
                        <a:cubicBezTo>
                          <a:pt x="8249" y="26630"/>
                          <a:pt x="9637" y="26026"/>
                          <a:pt x="10639" y="24917"/>
                        </a:cubicBezTo>
                        <a:cubicBezTo>
                          <a:pt x="12620" y="22763"/>
                          <a:pt x="13051" y="19662"/>
                          <a:pt x="12534" y="16776"/>
                        </a:cubicBezTo>
                        <a:lnTo>
                          <a:pt x="12534" y="16776"/>
                        </a:lnTo>
                        <a:cubicBezTo>
                          <a:pt x="12547" y="16833"/>
                          <a:pt x="12674" y="16857"/>
                          <a:pt x="12882" y="16857"/>
                        </a:cubicBezTo>
                        <a:cubicBezTo>
                          <a:pt x="14092" y="16857"/>
                          <a:pt x="18055" y="16031"/>
                          <a:pt x="18349" y="15958"/>
                        </a:cubicBezTo>
                        <a:cubicBezTo>
                          <a:pt x="19943" y="15570"/>
                          <a:pt x="21537" y="14752"/>
                          <a:pt x="23087" y="14450"/>
                        </a:cubicBezTo>
                        <a:cubicBezTo>
                          <a:pt x="23308" y="14410"/>
                          <a:pt x="23515" y="14393"/>
                          <a:pt x="23712" y="14393"/>
                        </a:cubicBezTo>
                        <a:cubicBezTo>
                          <a:pt x="24780" y="14393"/>
                          <a:pt x="25562" y="14901"/>
                          <a:pt x="26835" y="15010"/>
                        </a:cubicBezTo>
                        <a:cubicBezTo>
                          <a:pt x="26985" y="15038"/>
                          <a:pt x="27137" y="15052"/>
                          <a:pt x="27288" y="15052"/>
                        </a:cubicBezTo>
                        <a:cubicBezTo>
                          <a:pt x="27834" y="15052"/>
                          <a:pt x="28378" y="14873"/>
                          <a:pt x="28816" y="14536"/>
                        </a:cubicBezTo>
                        <a:cubicBezTo>
                          <a:pt x="29333" y="14106"/>
                          <a:pt x="29548" y="13416"/>
                          <a:pt x="29505" y="12727"/>
                        </a:cubicBezTo>
                        <a:cubicBezTo>
                          <a:pt x="29376" y="12081"/>
                          <a:pt x="29117" y="11435"/>
                          <a:pt x="28687" y="10918"/>
                        </a:cubicBezTo>
                        <a:lnTo>
                          <a:pt x="28687" y="10918"/>
                        </a:lnTo>
                        <a:cubicBezTo>
                          <a:pt x="28728" y="10921"/>
                          <a:pt x="28768" y="10922"/>
                          <a:pt x="28809" y="10922"/>
                        </a:cubicBezTo>
                        <a:cubicBezTo>
                          <a:pt x="30003" y="10922"/>
                          <a:pt x="30972" y="9713"/>
                          <a:pt x="31056" y="8463"/>
                        </a:cubicBezTo>
                        <a:cubicBezTo>
                          <a:pt x="31142" y="7214"/>
                          <a:pt x="30539" y="6051"/>
                          <a:pt x="29807" y="4974"/>
                        </a:cubicBezTo>
                        <a:cubicBezTo>
                          <a:pt x="28449" y="2847"/>
                          <a:pt x="24875" y="1"/>
                          <a:pt x="218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15"/>
                  <p:cNvSpPr/>
                  <p:nvPr/>
                </p:nvSpPr>
                <p:spPr>
                  <a:xfrm>
                    <a:off x="675965" y="2054620"/>
                    <a:ext cx="441476" cy="548261"/>
                  </a:xfrm>
                  <a:custGeom>
                    <a:avLst/>
                    <a:gdLst/>
                    <a:ahLst/>
                    <a:cxnLst/>
                    <a:rect l="l" t="t" r="r" b="b"/>
                    <a:pathLst>
                      <a:path w="25285" h="31401" extrusionOk="0">
                        <a:moveTo>
                          <a:pt x="22054" y="0"/>
                        </a:moveTo>
                        <a:cubicBezTo>
                          <a:pt x="19757" y="2028"/>
                          <a:pt x="16924" y="2555"/>
                          <a:pt x="14599" y="2555"/>
                        </a:cubicBezTo>
                        <a:cubicBezTo>
                          <a:pt x="12085" y="2555"/>
                          <a:pt x="10166" y="1938"/>
                          <a:pt x="10166" y="1938"/>
                        </a:cubicBezTo>
                        <a:lnTo>
                          <a:pt x="8443" y="7624"/>
                        </a:lnTo>
                        <a:cubicBezTo>
                          <a:pt x="7682" y="6197"/>
                          <a:pt x="6524" y="4188"/>
                          <a:pt x="5142" y="4188"/>
                        </a:cubicBezTo>
                        <a:cubicBezTo>
                          <a:pt x="4646" y="4188"/>
                          <a:pt x="4121" y="4446"/>
                          <a:pt x="3576" y="5083"/>
                        </a:cubicBezTo>
                        <a:cubicBezTo>
                          <a:pt x="1508" y="7452"/>
                          <a:pt x="4696" y="11544"/>
                          <a:pt x="4696" y="11544"/>
                        </a:cubicBezTo>
                        <a:lnTo>
                          <a:pt x="1" y="24767"/>
                        </a:lnTo>
                        <a:cubicBezTo>
                          <a:pt x="1" y="24767"/>
                          <a:pt x="2324" y="31401"/>
                          <a:pt x="5774" y="31401"/>
                        </a:cubicBezTo>
                        <a:cubicBezTo>
                          <a:pt x="6604" y="31401"/>
                          <a:pt x="7499" y="31017"/>
                          <a:pt x="8443" y="30065"/>
                        </a:cubicBezTo>
                        <a:lnTo>
                          <a:pt x="12104" y="20632"/>
                        </a:lnTo>
                        <a:lnTo>
                          <a:pt x="22657" y="20331"/>
                        </a:lnTo>
                        <a:lnTo>
                          <a:pt x="21925" y="11759"/>
                        </a:lnTo>
                        <a:lnTo>
                          <a:pt x="25284" y="11415"/>
                        </a:lnTo>
                        <a:lnTo>
                          <a:pt x="22054" y="0"/>
                        </a:lnTo>
                        <a:close/>
                      </a:path>
                    </a:pathLst>
                  </a:custGeom>
                  <a:solidFill>
                    <a:srgbClr val="AE6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15"/>
                  <p:cNvSpPr/>
                  <p:nvPr/>
                </p:nvSpPr>
                <p:spPr>
                  <a:xfrm>
                    <a:off x="794047" y="2088457"/>
                    <a:ext cx="320391" cy="421467"/>
                  </a:xfrm>
                  <a:custGeom>
                    <a:avLst/>
                    <a:gdLst/>
                    <a:ahLst/>
                    <a:cxnLst/>
                    <a:rect l="l" t="t" r="r" b="b"/>
                    <a:pathLst>
                      <a:path w="18350" h="24139" extrusionOk="0">
                        <a:moveTo>
                          <a:pt x="86" y="0"/>
                        </a:moveTo>
                        <a:cubicBezTo>
                          <a:pt x="0" y="0"/>
                          <a:pt x="0" y="6031"/>
                          <a:pt x="43" y="10769"/>
                        </a:cubicBezTo>
                        <a:cubicBezTo>
                          <a:pt x="43" y="13525"/>
                          <a:pt x="129" y="15894"/>
                          <a:pt x="172" y="16325"/>
                        </a:cubicBezTo>
                        <a:cubicBezTo>
                          <a:pt x="345" y="17962"/>
                          <a:pt x="948" y="19685"/>
                          <a:pt x="2326" y="20632"/>
                        </a:cubicBezTo>
                        <a:cubicBezTo>
                          <a:pt x="2914" y="21050"/>
                          <a:pt x="3661" y="21275"/>
                          <a:pt x="4389" y="21275"/>
                        </a:cubicBezTo>
                        <a:cubicBezTo>
                          <a:pt x="5316" y="21275"/>
                          <a:pt x="6213" y="20911"/>
                          <a:pt x="6719" y="20116"/>
                        </a:cubicBezTo>
                        <a:cubicBezTo>
                          <a:pt x="6806" y="22054"/>
                          <a:pt x="8356" y="23949"/>
                          <a:pt x="10294" y="24121"/>
                        </a:cubicBezTo>
                        <a:cubicBezTo>
                          <a:pt x="10403" y="24133"/>
                          <a:pt x="10511" y="24139"/>
                          <a:pt x="10619" y="24139"/>
                        </a:cubicBezTo>
                        <a:cubicBezTo>
                          <a:pt x="12485" y="24139"/>
                          <a:pt x="14243" y="22422"/>
                          <a:pt x="13999" y="20589"/>
                        </a:cubicBezTo>
                        <a:cubicBezTo>
                          <a:pt x="15377" y="20331"/>
                          <a:pt x="16540" y="19469"/>
                          <a:pt x="17229" y="18263"/>
                        </a:cubicBezTo>
                        <a:cubicBezTo>
                          <a:pt x="18349" y="16153"/>
                          <a:pt x="17488" y="10984"/>
                          <a:pt x="15119" y="9864"/>
                        </a:cubicBezTo>
                        <a:cubicBezTo>
                          <a:pt x="14560" y="9585"/>
                          <a:pt x="13961" y="9450"/>
                          <a:pt x="13368" y="9450"/>
                        </a:cubicBezTo>
                        <a:cubicBezTo>
                          <a:pt x="12588" y="9450"/>
                          <a:pt x="11816" y="9682"/>
                          <a:pt x="11156" y="10123"/>
                        </a:cubicBezTo>
                        <a:cubicBezTo>
                          <a:pt x="10467" y="10553"/>
                          <a:pt x="9950" y="11199"/>
                          <a:pt x="9261" y="11587"/>
                        </a:cubicBezTo>
                        <a:cubicBezTo>
                          <a:pt x="8725" y="11909"/>
                          <a:pt x="8118" y="12055"/>
                          <a:pt x="7500" y="12055"/>
                        </a:cubicBezTo>
                        <a:cubicBezTo>
                          <a:pt x="6131" y="12055"/>
                          <a:pt x="4707" y="11336"/>
                          <a:pt x="3877" y="10209"/>
                        </a:cubicBezTo>
                        <a:cubicBezTo>
                          <a:pt x="2671" y="8615"/>
                          <a:pt x="3101" y="1982"/>
                          <a:pt x="3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15"/>
                  <p:cNvSpPr/>
                  <p:nvPr/>
                </p:nvSpPr>
                <p:spPr>
                  <a:xfrm>
                    <a:off x="939191" y="2117126"/>
                    <a:ext cx="75968" cy="41293"/>
                  </a:xfrm>
                  <a:custGeom>
                    <a:avLst/>
                    <a:gdLst/>
                    <a:ahLst/>
                    <a:cxnLst/>
                    <a:rect l="l" t="t" r="r" b="b"/>
                    <a:pathLst>
                      <a:path w="4351" h="2365" extrusionOk="0">
                        <a:moveTo>
                          <a:pt x="1149" y="0"/>
                        </a:moveTo>
                        <a:cubicBezTo>
                          <a:pt x="637" y="0"/>
                          <a:pt x="159" y="394"/>
                          <a:pt x="86" y="943"/>
                        </a:cubicBezTo>
                        <a:cubicBezTo>
                          <a:pt x="0" y="1546"/>
                          <a:pt x="517" y="2106"/>
                          <a:pt x="1120" y="2106"/>
                        </a:cubicBezTo>
                        <a:cubicBezTo>
                          <a:pt x="1895" y="2278"/>
                          <a:pt x="2628" y="2364"/>
                          <a:pt x="3403" y="2364"/>
                        </a:cubicBezTo>
                        <a:cubicBezTo>
                          <a:pt x="3791" y="2321"/>
                          <a:pt x="4135" y="2063"/>
                          <a:pt x="4264" y="1718"/>
                        </a:cubicBezTo>
                        <a:cubicBezTo>
                          <a:pt x="4350" y="1330"/>
                          <a:pt x="4221" y="900"/>
                          <a:pt x="3877" y="684"/>
                        </a:cubicBezTo>
                        <a:cubicBezTo>
                          <a:pt x="3058" y="383"/>
                          <a:pt x="2240" y="168"/>
                          <a:pt x="1422" y="38"/>
                        </a:cubicBezTo>
                        <a:cubicBezTo>
                          <a:pt x="1331" y="12"/>
                          <a:pt x="1240" y="0"/>
                          <a:pt x="1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15"/>
                  <p:cNvSpPr/>
                  <p:nvPr/>
                </p:nvSpPr>
                <p:spPr>
                  <a:xfrm>
                    <a:off x="966254" y="2180960"/>
                    <a:ext cx="22576" cy="24077"/>
                  </a:xfrm>
                  <a:custGeom>
                    <a:avLst/>
                    <a:gdLst/>
                    <a:ahLst/>
                    <a:cxnLst/>
                    <a:rect l="l" t="t" r="r" b="b"/>
                    <a:pathLst>
                      <a:path w="1293" h="1379" extrusionOk="0">
                        <a:moveTo>
                          <a:pt x="647" y="0"/>
                        </a:moveTo>
                        <a:cubicBezTo>
                          <a:pt x="302" y="44"/>
                          <a:pt x="1" y="302"/>
                          <a:pt x="1" y="647"/>
                        </a:cubicBezTo>
                        <a:lnTo>
                          <a:pt x="1" y="733"/>
                        </a:lnTo>
                        <a:cubicBezTo>
                          <a:pt x="1" y="1077"/>
                          <a:pt x="302" y="1379"/>
                          <a:pt x="647" y="1379"/>
                        </a:cubicBezTo>
                        <a:cubicBezTo>
                          <a:pt x="991" y="1379"/>
                          <a:pt x="1293" y="1077"/>
                          <a:pt x="1293" y="733"/>
                        </a:cubicBezTo>
                        <a:lnTo>
                          <a:pt x="1293" y="647"/>
                        </a:lnTo>
                        <a:cubicBezTo>
                          <a:pt x="1293" y="302"/>
                          <a:pt x="991"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15"/>
                  <p:cNvSpPr/>
                  <p:nvPr/>
                </p:nvSpPr>
                <p:spPr>
                  <a:xfrm>
                    <a:off x="892556" y="2249944"/>
                    <a:ext cx="212104" cy="90268"/>
                  </a:xfrm>
                  <a:custGeom>
                    <a:avLst/>
                    <a:gdLst/>
                    <a:ahLst/>
                    <a:cxnLst/>
                    <a:rect l="l" t="t" r="r" b="b"/>
                    <a:pathLst>
                      <a:path w="12148" h="5170" extrusionOk="0">
                        <a:moveTo>
                          <a:pt x="8234" y="0"/>
                        </a:moveTo>
                        <a:cubicBezTo>
                          <a:pt x="6549" y="0"/>
                          <a:pt x="5248" y="892"/>
                          <a:pt x="3834" y="1821"/>
                        </a:cubicBezTo>
                        <a:cubicBezTo>
                          <a:pt x="2936" y="2443"/>
                          <a:pt x="1844" y="3009"/>
                          <a:pt x="780" y="3009"/>
                        </a:cubicBezTo>
                        <a:cubicBezTo>
                          <a:pt x="517" y="3009"/>
                          <a:pt x="256" y="2975"/>
                          <a:pt x="1" y="2898"/>
                        </a:cubicBezTo>
                        <a:lnTo>
                          <a:pt x="1" y="2898"/>
                        </a:lnTo>
                        <a:cubicBezTo>
                          <a:pt x="604" y="4233"/>
                          <a:pt x="2154" y="4879"/>
                          <a:pt x="3619" y="5052"/>
                        </a:cubicBezTo>
                        <a:cubicBezTo>
                          <a:pt x="4203" y="5131"/>
                          <a:pt x="4788" y="5169"/>
                          <a:pt x="5370" y="5169"/>
                        </a:cubicBezTo>
                        <a:cubicBezTo>
                          <a:pt x="6376" y="5169"/>
                          <a:pt x="7375" y="5055"/>
                          <a:pt x="8357" y="4836"/>
                        </a:cubicBezTo>
                        <a:cubicBezTo>
                          <a:pt x="9218" y="4664"/>
                          <a:pt x="9994" y="4233"/>
                          <a:pt x="10597" y="3587"/>
                        </a:cubicBezTo>
                        <a:cubicBezTo>
                          <a:pt x="10726" y="3673"/>
                          <a:pt x="10898" y="3760"/>
                          <a:pt x="11070" y="3803"/>
                        </a:cubicBezTo>
                        <a:cubicBezTo>
                          <a:pt x="11205" y="3870"/>
                          <a:pt x="11331" y="3901"/>
                          <a:pt x="11446" y="3901"/>
                        </a:cubicBezTo>
                        <a:cubicBezTo>
                          <a:pt x="11847" y="3901"/>
                          <a:pt x="12114" y="3529"/>
                          <a:pt x="12147" y="3027"/>
                        </a:cubicBezTo>
                        <a:cubicBezTo>
                          <a:pt x="12104" y="1735"/>
                          <a:pt x="11286" y="658"/>
                          <a:pt x="10080" y="271"/>
                        </a:cubicBezTo>
                        <a:cubicBezTo>
                          <a:pt x="9606" y="98"/>
                          <a:pt x="9089" y="55"/>
                          <a:pt x="8572" y="12"/>
                        </a:cubicBezTo>
                        <a:cubicBezTo>
                          <a:pt x="8458" y="4"/>
                          <a:pt x="8345" y="0"/>
                          <a:pt x="8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15"/>
                  <p:cNvSpPr/>
                  <p:nvPr/>
                </p:nvSpPr>
                <p:spPr>
                  <a:xfrm>
                    <a:off x="627828" y="2711900"/>
                    <a:ext cx="916021" cy="450503"/>
                  </a:xfrm>
                  <a:custGeom>
                    <a:avLst/>
                    <a:gdLst/>
                    <a:ahLst/>
                    <a:cxnLst/>
                    <a:rect l="l" t="t" r="r" b="b"/>
                    <a:pathLst>
                      <a:path w="52464" h="25802" extrusionOk="0">
                        <a:moveTo>
                          <a:pt x="6849" y="1"/>
                        </a:moveTo>
                        <a:lnTo>
                          <a:pt x="1" y="11114"/>
                        </a:lnTo>
                        <a:lnTo>
                          <a:pt x="26491" y="25802"/>
                        </a:lnTo>
                        <a:lnTo>
                          <a:pt x="52464" y="12707"/>
                        </a:lnTo>
                        <a:lnTo>
                          <a:pt x="49578" y="7022"/>
                        </a:lnTo>
                        <a:lnTo>
                          <a:pt x="28601" y="16972"/>
                        </a:lnTo>
                        <a:lnTo>
                          <a:pt x="6849" y="1"/>
                        </a:lnTo>
                        <a:close/>
                      </a:path>
                    </a:pathLst>
                  </a:custGeom>
                  <a:solidFill>
                    <a:srgbClr val="D48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15"/>
                  <p:cNvSpPr/>
                  <p:nvPr/>
                </p:nvSpPr>
                <p:spPr>
                  <a:xfrm>
                    <a:off x="1446822" y="2857062"/>
                    <a:ext cx="45134" cy="103049"/>
                  </a:xfrm>
                  <a:custGeom>
                    <a:avLst/>
                    <a:gdLst/>
                    <a:ahLst/>
                    <a:cxnLst/>
                    <a:rect l="l" t="t" r="r" b="b"/>
                    <a:pathLst>
                      <a:path w="2585" h="5902" extrusionOk="0">
                        <a:moveTo>
                          <a:pt x="0" y="0"/>
                        </a:moveTo>
                        <a:lnTo>
                          <a:pt x="2585" y="5901"/>
                        </a:lnTo>
                      </a:path>
                    </a:pathLst>
                  </a:custGeom>
                  <a:solidFill>
                    <a:srgbClr val="E8B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15"/>
                  <p:cNvSpPr/>
                  <p:nvPr/>
                </p:nvSpPr>
                <p:spPr>
                  <a:xfrm>
                    <a:off x="542100" y="2466744"/>
                    <a:ext cx="467038" cy="772378"/>
                  </a:xfrm>
                  <a:custGeom>
                    <a:avLst/>
                    <a:gdLst/>
                    <a:ahLst/>
                    <a:cxnLst/>
                    <a:rect l="l" t="t" r="r" b="b"/>
                    <a:pathLst>
                      <a:path w="26749" h="44237" extrusionOk="0">
                        <a:moveTo>
                          <a:pt x="5945" y="0"/>
                        </a:moveTo>
                        <a:cubicBezTo>
                          <a:pt x="5600" y="775"/>
                          <a:pt x="5255" y="1594"/>
                          <a:pt x="4911" y="2455"/>
                        </a:cubicBezTo>
                        <a:cubicBezTo>
                          <a:pt x="2370" y="9002"/>
                          <a:pt x="819" y="15937"/>
                          <a:pt x="259" y="23001"/>
                        </a:cubicBezTo>
                        <a:cubicBezTo>
                          <a:pt x="87" y="25801"/>
                          <a:pt x="1" y="28687"/>
                          <a:pt x="1" y="31616"/>
                        </a:cubicBezTo>
                        <a:lnTo>
                          <a:pt x="1" y="36784"/>
                        </a:lnTo>
                        <a:cubicBezTo>
                          <a:pt x="1" y="37301"/>
                          <a:pt x="1" y="37861"/>
                          <a:pt x="44" y="38378"/>
                        </a:cubicBezTo>
                        <a:lnTo>
                          <a:pt x="44" y="39713"/>
                        </a:lnTo>
                        <a:cubicBezTo>
                          <a:pt x="44" y="40230"/>
                          <a:pt x="44" y="40790"/>
                          <a:pt x="87" y="41307"/>
                        </a:cubicBezTo>
                        <a:cubicBezTo>
                          <a:pt x="87" y="41738"/>
                          <a:pt x="87" y="42212"/>
                          <a:pt x="130" y="42642"/>
                        </a:cubicBezTo>
                        <a:cubicBezTo>
                          <a:pt x="130" y="43159"/>
                          <a:pt x="173" y="43719"/>
                          <a:pt x="173" y="44236"/>
                        </a:cubicBezTo>
                        <a:lnTo>
                          <a:pt x="26749" y="44236"/>
                        </a:lnTo>
                        <a:lnTo>
                          <a:pt x="26749" y="42642"/>
                        </a:lnTo>
                        <a:lnTo>
                          <a:pt x="26749" y="41307"/>
                        </a:lnTo>
                        <a:cubicBezTo>
                          <a:pt x="26749" y="40790"/>
                          <a:pt x="26749" y="40230"/>
                          <a:pt x="26706" y="39713"/>
                        </a:cubicBezTo>
                        <a:cubicBezTo>
                          <a:pt x="26706" y="39283"/>
                          <a:pt x="26706" y="38809"/>
                          <a:pt x="26706" y="38378"/>
                        </a:cubicBezTo>
                        <a:cubicBezTo>
                          <a:pt x="26706" y="37861"/>
                          <a:pt x="26620" y="37301"/>
                          <a:pt x="26620" y="36784"/>
                        </a:cubicBezTo>
                        <a:cubicBezTo>
                          <a:pt x="26361" y="32693"/>
                          <a:pt x="25586" y="28687"/>
                          <a:pt x="24294" y="24810"/>
                        </a:cubicBezTo>
                        <a:cubicBezTo>
                          <a:pt x="24078" y="24207"/>
                          <a:pt x="23863" y="23604"/>
                          <a:pt x="23648" y="22958"/>
                        </a:cubicBezTo>
                        <a:cubicBezTo>
                          <a:pt x="22915" y="21063"/>
                          <a:pt x="22054" y="19081"/>
                          <a:pt x="21020" y="16928"/>
                        </a:cubicBezTo>
                        <a:lnTo>
                          <a:pt x="20848" y="16583"/>
                        </a:lnTo>
                        <a:cubicBezTo>
                          <a:pt x="17445" y="9864"/>
                          <a:pt x="12276" y="4135"/>
                          <a:pt x="59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15"/>
                  <p:cNvSpPr/>
                  <p:nvPr/>
                </p:nvSpPr>
                <p:spPr>
                  <a:xfrm>
                    <a:off x="627828" y="2414853"/>
                    <a:ext cx="241437" cy="254951"/>
                  </a:xfrm>
                  <a:custGeom>
                    <a:avLst/>
                    <a:gdLst/>
                    <a:ahLst/>
                    <a:cxnLst/>
                    <a:rect l="l" t="t" r="r" b="b"/>
                    <a:pathLst>
                      <a:path w="13828" h="14602" extrusionOk="0">
                        <a:moveTo>
                          <a:pt x="949" y="0"/>
                        </a:moveTo>
                        <a:lnTo>
                          <a:pt x="1" y="5384"/>
                        </a:lnTo>
                        <a:lnTo>
                          <a:pt x="13009" y="14602"/>
                        </a:lnTo>
                        <a:lnTo>
                          <a:pt x="13827" y="8313"/>
                        </a:lnTo>
                        <a:lnTo>
                          <a:pt x="9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15"/>
                  <p:cNvSpPr/>
                  <p:nvPr/>
                </p:nvSpPr>
                <p:spPr>
                  <a:xfrm>
                    <a:off x="526316" y="2509609"/>
                    <a:ext cx="516676" cy="1150841"/>
                  </a:xfrm>
                  <a:custGeom>
                    <a:avLst/>
                    <a:gdLst/>
                    <a:ahLst/>
                    <a:cxnLst/>
                    <a:rect l="l" t="t" r="r" b="b"/>
                    <a:pathLst>
                      <a:path w="29592" h="65913" extrusionOk="0">
                        <a:moveTo>
                          <a:pt x="5815" y="0"/>
                        </a:moveTo>
                        <a:cubicBezTo>
                          <a:pt x="5600" y="259"/>
                          <a:pt x="5384" y="560"/>
                          <a:pt x="5169" y="862"/>
                        </a:cubicBezTo>
                        <a:cubicBezTo>
                          <a:pt x="4997" y="1163"/>
                          <a:pt x="4781" y="1551"/>
                          <a:pt x="4523" y="2025"/>
                        </a:cubicBezTo>
                        <a:cubicBezTo>
                          <a:pt x="3058" y="4695"/>
                          <a:pt x="775" y="10295"/>
                          <a:pt x="172" y="19685"/>
                        </a:cubicBezTo>
                        <a:cubicBezTo>
                          <a:pt x="0" y="22527"/>
                          <a:pt x="172" y="62284"/>
                          <a:pt x="172" y="62284"/>
                        </a:cubicBezTo>
                        <a:cubicBezTo>
                          <a:pt x="4292" y="64515"/>
                          <a:pt x="9725" y="65913"/>
                          <a:pt x="15073" y="65913"/>
                        </a:cubicBezTo>
                        <a:cubicBezTo>
                          <a:pt x="20462" y="65913"/>
                          <a:pt x="25765" y="64494"/>
                          <a:pt x="29548" y="61078"/>
                        </a:cubicBezTo>
                        <a:cubicBezTo>
                          <a:pt x="29591" y="59226"/>
                          <a:pt x="28471" y="44279"/>
                          <a:pt x="28428" y="42040"/>
                        </a:cubicBezTo>
                        <a:cubicBezTo>
                          <a:pt x="28428" y="40790"/>
                          <a:pt x="28385" y="39541"/>
                          <a:pt x="28299" y="38249"/>
                        </a:cubicBezTo>
                        <a:cubicBezTo>
                          <a:pt x="28213" y="36440"/>
                          <a:pt x="28084" y="34545"/>
                          <a:pt x="27868" y="32650"/>
                        </a:cubicBezTo>
                        <a:cubicBezTo>
                          <a:pt x="27739" y="31401"/>
                          <a:pt x="27567" y="30151"/>
                          <a:pt x="27351" y="28945"/>
                        </a:cubicBezTo>
                        <a:cubicBezTo>
                          <a:pt x="26576" y="24164"/>
                          <a:pt x="25284" y="19685"/>
                          <a:pt x="23216" y="16239"/>
                        </a:cubicBezTo>
                        <a:cubicBezTo>
                          <a:pt x="23044" y="15980"/>
                          <a:pt x="22872" y="15722"/>
                          <a:pt x="22699" y="15420"/>
                        </a:cubicBezTo>
                        <a:cubicBezTo>
                          <a:pt x="22398" y="14990"/>
                          <a:pt x="22053" y="14559"/>
                          <a:pt x="21752" y="14171"/>
                        </a:cubicBezTo>
                        <a:cubicBezTo>
                          <a:pt x="21253" y="14335"/>
                          <a:pt x="20748" y="14411"/>
                          <a:pt x="20240" y="14411"/>
                        </a:cubicBezTo>
                        <a:cubicBezTo>
                          <a:pt x="13264" y="14411"/>
                          <a:pt x="5815" y="0"/>
                          <a:pt x="58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5"/>
                  <p:cNvSpPr/>
                  <p:nvPr/>
                </p:nvSpPr>
                <p:spPr>
                  <a:xfrm>
                    <a:off x="1558129" y="2825459"/>
                    <a:ext cx="124106" cy="105773"/>
                  </a:xfrm>
                  <a:custGeom>
                    <a:avLst/>
                    <a:gdLst/>
                    <a:ahLst/>
                    <a:cxnLst/>
                    <a:rect l="l" t="t" r="r" b="b"/>
                    <a:pathLst>
                      <a:path w="7108" h="6058" extrusionOk="0">
                        <a:moveTo>
                          <a:pt x="4049" y="1"/>
                        </a:moveTo>
                        <a:cubicBezTo>
                          <a:pt x="1378" y="1"/>
                          <a:pt x="0" y="3231"/>
                          <a:pt x="1938" y="5170"/>
                        </a:cubicBezTo>
                        <a:cubicBezTo>
                          <a:pt x="2551" y="5782"/>
                          <a:pt x="3308" y="6058"/>
                          <a:pt x="4052" y="6058"/>
                        </a:cubicBezTo>
                        <a:cubicBezTo>
                          <a:pt x="5608" y="6058"/>
                          <a:pt x="7107" y="4852"/>
                          <a:pt x="7107" y="3016"/>
                        </a:cubicBezTo>
                        <a:cubicBezTo>
                          <a:pt x="7107" y="1336"/>
                          <a:pt x="5729" y="1"/>
                          <a:pt x="4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15"/>
                  <p:cNvSpPr/>
                  <p:nvPr/>
                </p:nvSpPr>
                <p:spPr>
                  <a:xfrm>
                    <a:off x="1592176" y="2850252"/>
                    <a:ext cx="65213" cy="55348"/>
                  </a:xfrm>
                  <a:custGeom>
                    <a:avLst/>
                    <a:gdLst/>
                    <a:ahLst/>
                    <a:cxnLst/>
                    <a:rect l="l" t="t" r="r" b="b"/>
                    <a:pathLst>
                      <a:path w="3735" h="3170" extrusionOk="0">
                        <a:moveTo>
                          <a:pt x="2175" y="1"/>
                        </a:moveTo>
                        <a:cubicBezTo>
                          <a:pt x="2150" y="1"/>
                          <a:pt x="2124" y="1"/>
                          <a:pt x="2099" y="2"/>
                        </a:cubicBezTo>
                        <a:cubicBezTo>
                          <a:pt x="2082" y="2"/>
                          <a:pt x="2065" y="2"/>
                          <a:pt x="2048" y="2"/>
                        </a:cubicBezTo>
                        <a:cubicBezTo>
                          <a:pt x="703" y="2"/>
                          <a:pt x="1" y="1694"/>
                          <a:pt x="979" y="2673"/>
                        </a:cubicBezTo>
                        <a:cubicBezTo>
                          <a:pt x="1308" y="3016"/>
                          <a:pt x="1717" y="3169"/>
                          <a:pt x="2117" y="3169"/>
                        </a:cubicBezTo>
                        <a:cubicBezTo>
                          <a:pt x="2923" y="3169"/>
                          <a:pt x="3693" y="2546"/>
                          <a:pt x="3693" y="1596"/>
                        </a:cubicBezTo>
                        <a:cubicBezTo>
                          <a:pt x="3735" y="717"/>
                          <a:pt x="3044" y="1"/>
                          <a:pt x="21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15"/>
                  <p:cNvSpPr/>
                  <p:nvPr/>
                </p:nvSpPr>
                <p:spPr>
                  <a:xfrm>
                    <a:off x="560153" y="2765257"/>
                    <a:ext cx="227888" cy="255003"/>
                  </a:xfrm>
                  <a:custGeom>
                    <a:avLst/>
                    <a:gdLst/>
                    <a:ahLst/>
                    <a:cxnLst/>
                    <a:rect l="l" t="t" r="r" b="b"/>
                    <a:pathLst>
                      <a:path w="13052" h="14605" extrusionOk="0">
                        <a:moveTo>
                          <a:pt x="6384" y="0"/>
                        </a:moveTo>
                        <a:cubicBezTo>
                          <a:pt x="4943" y="0"/>
                          <a:pt x="3529" y="458"/>
                          <a:pt x="2499" y="1468"/>
                        </a:cubicBezTo>
                        <a:cubicBezTo>
                          <a:pt x="474" y="3449"/>
                          <a:pt x="0" y="7067"/>
                          <a:pt x="862" y="9651"/>
                        </a:cubicBezTo>
                        <a:cubicBezTo>
                          <a:pt x="1551" y="11719"/>
                          <a:pt x="3102" y="13356"/>
                          <a:pt x="5083" y="14217"/>
                        </a:cubicBezTo>
                        <a:cubicBezTo>
                          <a:pt x="5729" y="14476"/>
                          <a:pt x="6461" y="14605"/>
                          <a:pt x="7194" y="14605"/>
                        </a:cubicBezTo>
                        <a:cubicBezTo>
                          <a:pt x="9950" y="14519"/>
                          <a:pt x="11975" y="11762"/>
                          <a:pt x="12621" y="9350"/>
                        </a:cubicBezTo>
                        <a:cubicBezTo>
                          <a:pt x="12879" y="8575"/>
                          <a:pt x="13008" y="7713"/>
                          <a:pt x="13051" y="6895"/>
                        </a:cubicBezTo>
                        <a:cubicBezTo>
                          <a:pt x="13051" y="6723"/>
                          <a:pt x="13051" y="6550"/>
                          <a:pt x="13051" y="6378"/>
                        </a:cubicBezTo>
                        <a:cubicBezTo>
                          <a:pt x="12965" y="4483"/>
                          <a:pt x="12147" y="2760"/>
                          <a:pt x="10725" y="1511"/>
                        </a:cubicBezTo>
                        <a:cubicBezTo>
                          <a:pt x="9557" y="545"/>
                          <a:pt x="7955" y="0"/>
                          <a:pt x="6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15"/>
                  <p:cNvSpPr/>
                  <p:nvPr/>
                </p:nvSpPr>
                <p:spPr>
                  <a:xfrm rot="-433301">
                    <a:off x="1491124" y="2883375"/>
                    <a:ext cx="125615" cy="113584"/>
                  </a:xfrm>
                  <a:custGeom>
                    <a:avLst/>
                    <a:gdLst/>
                    <a:ahLst/>
                    <a:cxnLst/>
                    <a:rect l="l" t="t" r="r" b="b"/>
                    <a:pathLst>
                      <a:path w="7194" h="6505" extrusionOk="0">
                        <a:moveTo>
                          <a:pt x="3360" y="1"/>
                        </a:moveTo>
                        <a:lnTo>
                          <a:pt x="3360" y="1"/>
                        </a:lnTo>
                        <a:cubicBezTo>
                          <a:pt x="2542" y="561"/>
                          <a:pt x="862" y="1939"/>
                          <a:pt x="1" y="2456"/>
                        </a:cubicBezTo>
                        <a:cubicBezTo>
                          <a:pt x="173" y="3834"/>
                          <a:pt x="475" y="5169"/>
                          <a:pt x="862" y="6505"/>
                        </a:cubicBezTo>
                        <a:cubicBezTo>
                          <a:pt x="2370" y="6332"/>
                          <a:pt x="3877" y="6160"/>
                          <a:pt x="5385" y="5902"/>
                        </a:cubicBezTo>
                        <a:cubicBezTo>
                          <a:pt x="5988" y="5772"/>
                          <a:pt x="6806" y="5643"/>
                          <a:pt x="7065" y="5126"/>
                        </a:cubicBezTo>
                        <a:cubicBezTo>
                          <a:pt x="7022" y="4825"/>
                          <a:pt x="6935" y="4609"/>
                          <a:pt x="6720" y="4609"/>
                        </a:cubicBezTo>
                        <a:cubicBezTo>
                          <a:pt x="7194" y="4265"/>
                          <a:pt x="7108" y="3533"/>
                          <a:pt x="6548" y="3317"/>
                        </a:cubicBezTo>
                        <a:cubicBezTo>
                          <a:pt x="6720" y="3102"/>
                          <a:pt x="6806" y="2800"/>
                          <a:pt x="6720" y="2499"/>
                        </a:cubicBezTo>
                        <a:cubicBezTo>
                          <a:pt x="6645" y="2349"/>
                          <a:pt x="6473" y="2232"/>
                          <a:pt x="6316" y="2232"/>
                        </a:cubicBezTo>
                        <a:cubicBezTo>
                          <a:pt x="6292" y="2232"/>
                          <a:pt x="6269" y="2235"/>
                          <a:pt x="6246" y="2240"/>
                        </a:cubicBezTo>
                        <a:cubicBezTo>
                          <a:pt x="6548" y="1939"/>
                          <a:pt x="6246" y="1379"/>
                          <a:pt x="5859" y="1250"/>
                        </a:cubicBezTo>
                        <a:cubicBezTo>
                          <a:pt x="5820" y="1238"/>
                          <a:pt x="5768" y="1233"/>
                          <a:pt x="5706" y="1233"/>
                        </a:cubicBezTo>
                        <a:cubicBezTo>
                          <a:pt x="5076" y="1233"/>
                          <a:pt x="3365" y="1778"/>
                          <a:pt x="2973" y="1896"/>
                        </a:cubicBezTo>
                        <a:lnTo>
                          <a:pt x="3360" y="1"/>
                        </a:lnTo>
                        <a:close/>
                      </a:path>
                    </a:pathLst>
                  </a:custGeom>
                  <a:solidFill>
                    <a:srgbClr val="AE6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15"/>
                  <p:cNvSpPr/>
                  <p:nvPr/>
                </p:nvSpPr>
                <p:spPr>
                  <a:xfrm>
                    <a:off x="627828" y="2792372"/>
                    <a:ext cx="916021" cy="450503"/>
                  </a:xfrm>
                  <a:custGeom>
                    <a:avLst/>
                    <a:gdLst/>
                    <a:ahLst/>
                    <a:cxnLst/>
                    <a:rect l="l" t="t" r="r" b="b"/>
                    <a:pathLst>
                      <a:path w="52464" h="25802" extrusionOk="0">
                        <a:moveTo>
                          <a:pt x="6849" y="1"/>
                        </a:moveTo>
                        <a:lnTo>
                          <a:pt x="1" y="11114"/>
                        </a:lnTo>
                        <a:lnTo>
                          <a:pt x="26491" y="25801"/>
                        </a:lnTo>
                        <a:lnTo>
                          <a:pt x="52464" y="12664"/>
                        </a:lnTo>
                        <a:lnTo>
                          <a:pt x="49578" y="7022"/>
                        </a:lnTo>
                        <a:lnTo>
                          <a:pt x="28601" y="16972"/>
                        </a:lnTo>
                        <a:lnTo>
                          <a:pt x="68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9" name="Google Shape;79;p15"/>
                  <p:cNvGrpSpPr/>
                  <p:nvPr/>
                </p:nvGrpSpPr>
                <p:grpSpPr>
                  <a:xfrm>
                    <a:off x="458617" y="3876817"/>
                    <a:ext cx="886715" cy="800983"/>
                    <a:chOff x="457175" y="3880575"/>
                    <a:chExt cx="887958" cy="802106"/>
                  </a:xfrm>
                </p:grpSpPr>
                <p:sp>
                  <p:nvSpPr>
                    <p:cNvPr id="80" name="Google Shape;80;p15"/>
                    <p:cNvSpPr/>
                    <p:nvPr/>
                  </p:nvSpPr>
                  <p:spPr>
                    <a:xfrm>
                      <a:off x="457175" y="4217051"/>
                      <a:ext cx="90397" cy="465630"/>
                    </a:xfrm>
                    <a:custGeom>
                      <a:avLst/>
                      <a:gdLst/>
                      <a:ahLst/>
                      <a:cxnLst/>
                      <a:rect l="l" t="t" r="r" b="b"/>
                      <a:pathLst>
                        <a:path w="5170" h="25500" extrusionOk="0">
                          <a:moveTo>
                            <a:pt x="0" y="1"/>
                          </a:moveTo>
                          <a:lnTo>
                            <a:pt x="0" y="25500"/>
                          </a:lnTo>
                          <a:lnTo>
                            <a:pt x="5169" y="25500"/>
                          </a:lnTo>
                          <a:lnTo>
                            <a:pt x="51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15"/>
                    <p:cNvSpPr/>
                    <p:nvPr/>
                  </p:nvSpPr>
                  <p:spPr>
                    <a:xfrm>
                      <a:off x="1255458" y="4217051"/>
                      <a:ext cx="89646" cy="465630"/>
                    </a:xfrm>
                    <a:custGeom>
                      <a:avLst/>
                      <a:gdLst/>
                      <a:ahLst/>
                      <a:cxnLst/>
                      <a:rect l="l" t="t" r="r" b="b"/>
                      <a:pathLst>
                        <a:path w="5127" h="25500" extrusionOk="0">
                          <a:moveTo>
                            <a:pt x="1" y="1"/>
                          </a:moveTo>
                          <a:lnTo>
                            <a:pt x="1" y="25500"/>
                          </a:lnTo>
                          <a:lnTo>
                            <a:pt x="5126" y="25500"/>
                          </a:lnTo>
                          <a:lnTo>
                            <a:pt x="51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15"/>
                    <p:cNvSpPr/>
                    <p:nvPr/>
                  </p:nvSpPr>
                  <p:spPr>
                    <a:xfrm>
                      <a:off x="457175" y="3880575"/>
                      <a:ext cx="887958" cy="266624"/>
                    </a:xfrm>
                    <a:custGeom>
                      <a:avLst/>
                      <a:gdLst/>
                      <a:ahLst/>
                      <a:cxnLst/>
                      <a:rect l="l" t="t" r="r" b="b"/>
                      <a:pathLst>
                        <a:path w="50784" h="15119" extrusionOk="0">
                          <a:moveTo>
                            <a:pt x="8701" y="0"/>
                          </a:moveTo>
                          <a:cubicBezTo>
                            <a:pt x="3877" y="0"/>
                            <a:pt x="0" y="3877"/>
                            <a:pt x="0" y="8658"/>
                          </a:cubicBezTo>
                          <a:lnTo>
                            <a:pt x="0" y="15119"/>
                          </a:lnTo>
                          <a:lnTo>
                            <a:pt x="50783" y="15119"/>
                          </a:lnTo>
                          <a:lnTo>
                            <a:pt x="50783" y="8658"/>
                          </a:lnTo>
                          <a:cubicBezTo>
                            <a:pt x="50783" y="3877"/>
                            <a:pt x="46907" y="0"/>
                            <a:pt x="421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15"/>
                    <p:cNvSpPr/>
                    <p:nvPr/>
                  </p:nvSpPr>
                  <p:spPr>
                    <a:xfrm>
                      <a:off x="457927" y="4145399"/>
                      <a:ext cx="887206" cy="88898"/>
                    </a:xfrm>
                    <a:custGeom>
                      <a:avLst/>
                      <a:gdLst/>
                      <a:ahLst/>
                      <a:cxnLst/>
                      <a:rect l="l" t="t" r="r" b="b"/>
                      <a:pathLst>
                        <a:path w="50741" h="5041" extrusionOk="0">
                          <a:moveTo>
                            <a:pt x="1" y="1"/>
                          </a:moveTo>
                          <a:lnTo>
                            <a:pt x="1" y="5041"/>
                          </a:lnTo>
                          <a:lnTo>
                            <a:pt x="50740" y="5041"/>
                          </a:lnTo>
                          <a:lnTo>
                            <a:pt x="507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cxnSp>
            <p:nvCxnSpPr>
              <p:cNvPr id="84" name="Google Shape;84;p15"/>
              <p:cNvCxnSpPr/>
              <p:nvPr/>
            </p:nvCxnSpPr>
            <p:spPr>
              <a:xfrm>
                <a:off x="-272625" y="4678450"/>
                <a:ext cx="2363700" cy="0"/>
              </a:xfrm>
              <a:prstGeom prst="straightConnector1">
                <a:avLst/>
              </a:prstGeom>
              <a:noFill/>
              <a:ln w="19050" cap="flat" cmpd="sng">
                <a:solidFill>
                  <a:schemeClr val="dk1"/>
                </a:solidFill>
                <a:prstDash val="solid"/>
                <a:round/>
                <a:headEnd type="none" w="med" len="med"/>
                <a:tailEnd type="none" w="med" len="med"/>
              </a:ln>
            </p:spPr>
          </p:cxnSp>
        </p:grpSp>
        <p:sp>
          <p:nvSpPr>
            <p:cNvPr id="85" name="Google Shape;85;p15"/>
            <p:cNvSpPr/>
            <p:nvPr/>
          </p:nvSpPr>
          <p:spPr>
            <a:xfrm>
              <a:off x="3350116" y="2364846"/>
              <a:ext cx="168300" cy="168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15"/>
            <p:cNvSpPr/>
            <p:nvPr/>
          </p:nvSpPr>
          <p:spPr>
            <a:xfrm>
              <a:off x="3350116" y="2824458"/>
              <a:ext cx="168300" cy="16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15"/>
            <p:cNvSpPr/>
            <p:nvPr/>
          </p:nvSpPr>
          <p:spPr>
            <a:xfrm>
              <a:off x="3350116" y="3284071"/>
              <a:ext cx="168300" cy="168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15"/>
            <p:cNvSpPr/>
            <p:nvPr/>
          </p:nvSpPr>
          <p:spPr>
            <a:xfrm>
              <a:off x="3350116" y="3743683"/>
              <a:ext cx="168300" cy="16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15"/>
            <p:cNvSpPr/>
            <p:nvPr/>
          </p:nvSpPr>
          <p:spPr>
            <a:xfrm>
              <a:off x="3350116" y="4203296"/>
              <a:ext cx="168300" cy="168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aphicFrame>
        <p:nvGraphicFramePr>
          <p:cNvPr id="2" name="Table 1">
            <a:extLst>
              <a:ext uri="{FF2B5EF4-FFF2-40B4-BE49-F238E27FC236}">
                <a16:creationId xmlns:a16="http://schemas.microsoft.com/office/drawing/2014/main" id="{84C70F82-00E2-4087-8F9A-0669AC62856C}"/>
              </a:ext>
            </a:extLst>
          </p:cNvPr>
          <p:cNvGraphicFramePr>
            <a:graphicFrameLocks noGrp="1"/>
          </p:cNvGraphicFramePr>
          <p:nvPr>
            <p:extLst>
              <p:ext uri="{D42A27DB-BD31-4B8C-83A1-F6EECF244321}">
                <p14:modId xmlns:p14="http://schemas.microsoft.com/office/powerpoint/2010/main" val="1880475549"/>
              </p:ext>
            </p:extLst>
          </p:nvPr>
        </p:nvGraphicFramePr>
        <p:xfrm>
          <a:off x="3350374" y="1093448"/>
          <a:ext cx="5660146" cy="3264142"/>
        </p:xfrm>
        <a:graphic>
          <a:graphicData uri="http://schemas.openxmlformats.org/drawingml/2006/table">
            <a:tbl>
              <a:tblPr/>
              <a:tblGrid>
                <a:gridCol w="2830073">
                  <a:extLst>
                    <a:ext uri="{9D8B030D-6E8A-4147-A177-3AD203B41FA5}">
                      <a16:colId xmlns:a16="http://schemas.microsoft.com/office/drawing/2014/main" val="4034494437"/>
                    </a:ext>
                  </a:extLst>
                </a:gridCol>
                <a:gridCol w="2830073">
                  <a:extLst>
                    <a:ext uri="{9D8B030D-6E8A-4147-A177-3AD203B41FA5}">
                      <a16:colId xmlns:a16="http://schemas.microsoft.com/office/drawing/2014/main" val="3306491897"/>
                    </a:ext>
                  </a:extLst>
                </a:gridCol>
              </a:tblGrid>
              <a:tr h="466306">
                <a:tc>
                  <a:txBody>
                    <a:bodyPr/>
                    <a:lstStyle/>
                    <a:p>
                      <a:pPr algn="l"/>
                      <a:r>
                        <a:rPr lang="en-IN" b="0" dirty="0">
                          <a:solidFill>
                            <a:schemeClr val="accent3"/>
                          </a:solidFill>
                          <a:effectLst/>
                        </a:rPr>
                        <a:t>Operators</a:t>
                      </a:r>
                    </a:p>
                  </a:txBody>
                  <a:tcPr marL="182880" marR="182880" marT="91440" marB="91440" anchor="ctr">
                    <a:lnL>
                      <a:noFill/>
                    </a:lnL>
                    <a:lnR>
                      <a:noFill/>
                    </a:lnR>
                    <a:lnT>
                      <a:noFill/>
                    </a:lnT>
                    <a:lnB>
                      <a:noFill/>
                    </a:lnB>
                    <a:solidFill>
                      <a:srgbClr val="161819"/>
                    </a:solidFill>
                  </a:tcPr>
                </a:tc>
                <a:tc>
                  <a:txBody>
                    <a:bodyPr/>
                    <a:lstStyle/>
                    <a:p>
                      <a:pPr algn="l"/>
                      <a:r>
                        <a:rPr lang="en-IN" b="0" dirty="0">
                          <a:solidFill>
                            <a:schemeClr val="accent3"/>
                          </a:solidFill>
                          <a:effectLst/>
                        </a:rPr>
                        <a:t>Meaning of operators</a:t>
                      </a:r>
                    </a:p>
                  </a:txBody>
                  <a:tcPr marL="182880" marR="182880" marT="91440" marB="91440" anchor="ctr">
                    <a:lnL>
                      <a:noFill/>
                    </a:lnL>
                    <a:lnR>
                      <a:noFill/>
                    </a:lnR>
                    <a:lnT>
                      <a:noFill/>
                    </a:lnT>
                    <a:lnB>
                      <a:noFill/>
                    </a:lnB>
                    <a:solidFill>
                      <a:srgbClr val="161819"/>
                    </a:solidFill>
                  </a:tcPr>
                </a:tc>
                <a:extLst>
                  <a:ext uri="{0D108BD9-81ED-4DB2-BD59-A6C34878D82A}">
                    <a16:rowId xmlns:a16="http://schemas.microsoft.com/office/drawing/2014/main" val="1591338954"/>
                  </a:ext>
                </a:extLst>
              </a:tr>
              <a:tr h="466306">
                <a:tc>
                  <a:txBody>
                    <a:bodyPr/>
                    <a:lstStyle/>
                    <a:p>
                      <a:r>
                        <a:rPr lang="en-IN" dirty="0">
                          <a:solidFill>
                            <a:schemeClr val="accent3"/>
                          </a:solidFill>
                          <a:effectLst/>
                        </a:rPr>
                        <a:t>&amp;</a:t>
                      </a:r>
                    </a:p>
                  </a:txBody>
                  <a:tcPr marL="182880" marR="182880" marT="91440" marB="91440" anchor="ctr">
                    <a:lnL>
                      <a:noFill/>
                    </a:lnL>
                    <a:lnR>
                      <a:noFill/>
                    </a:lnR>
                    <a:lnT>
                      <a:noFill/>
                    </a:lnT>
                    <a:lnB>
                      <a:noFill/>
                    </a:lnB>
                    <a:solidFill>
                      <a:srgbClr val="161819"/>
                    </a:solidFill>
                  </a:tcPr>
                </a:tc>
                <a:tc>
                  <a:txBody>
                    <a:bodyPr/>
                    <a:lstStyle/>
                    <a:p>
                      <a:r>
                        <a:rPr lang="en-IN" dirty="0">
                          <a:solidFill>
                            <a:schemeClr val="accent3"/>
                          </a:solidFill>
                          <a:effectLst/>
                        </a:rPr>
                        <a:t>Bitwise AND</a:t>
                      </a:r>
                    </a:p>
                  </a:txBody>
                  <a:tcPr marL="182880" marR="182880" marT="91440" marB="91440" anchor="ctr">
                    <a:lnL>
                      <a:noFill/>
                    </a:lnL>
                    <a:lnR>
                      <a:noFill/>
                    </a:lnR>
                    <a:lnT>
                      <a:noFill/>
                    </a:lnT>
                    <a:lnB>
                      <a:noFill/>
                    </a:lnB>
                    <a:solidFill>
                      <a:srgbClr val="161819"/>
                    </a:solidFill>
                  </a:tcPr>
                </a:tc>
                <a:extLst>
                  <a:ext uri="{0D108BD9-81ED-4DB2-BD59-A6C34878D82A}">
                    <a16:rowId xmlns:a16="http://schemas.microsoft.com/office/drawing/2014/main" val="2899020214"/>
                  </a:ext>
                </a:extLst>
              </a:tr>
              <a:tr h="466306">
                <a:tc>
                  <a:txBody>
                    <a:bodyPr/>
                    <a:lstStyle/>
                    <a:p>
                      <a:r>
                        <a:rPr lang="en-IN" dirty="0">
                          <a:solidFill>
                            <a:schemeClr val="accent3"/>
                          </a:solidFill>
                          <a:effectLst/>
                        </a:rPr>
                        <a:t>|</a:t>
                      </a:r>
                    </a:p>
                  </a:txBody>
                  <a:tcPr marL="182880" marR="182880" marT="91440" marB="91440" anchor="ctr">
                    <a:lnL>
                      <a:noFill/>
                    </a:lnL>
                    <a:lnR>
                      <a:noFill/>
                    </a:lnR>
                    <a:lnT>
                      <a:noFill/>
                    </a:lnT>
                    <a:lnB>
                      <a:noFill/>
                    </a:lnB>
                    <a:solidFill>
                      <a:srgbClr val="161819"/>
                    </a:solidFill>
                  </a:tcPr>
                </a:tc>
                <a:tc>
                  <a:txBody>
                    <a:bodyPr/>
                    <a:lstStyle/>
                    <a:p>
                      <a:r>
                        <a:rPr lang="en-IN" dirty="0">
                          <a:solidFill>
                            <a:schemeClr val="accent3"/>
                          </a:solidFill>
                          <a:effectLst/>
                        </a:rPr>
                        <a:t>Bitwise OR</a:t>
                      </a:r>
                    </a:p>
                  </a:txBody>
                  <a:tcPr marL="182880" marR="182880" marT="91440" marB="91440" anchor="ctr">
                    <a:lnL>
                      <a:noFill/>
                    </a:lnL>
                    <a:lnR>
                      <a:noFill/>
                    </a:lnR>
                    <a:lnT>
                      <a:noFill/>
                    </a:lnT>
                    <a:lnB>
                      <a:noFill/>
                    </a:lnB>
                    <a:solidFill>
                      <a:srgbClr val="161819"/>
                    </a:solidFill>
                  </a:tcPr>
                </a:tc>
                <a:extLst>
                  <a:ext uri="{0D108BD9-81ED-4DB2-BD59-A6C34878D82A}">
                    <a16:rowId xmlns:a16="http://schemas.microsoft.com/office/drawing/2014/main" val="2620672130"/>
                  </a:ext>
                </a:extLst>
              </a:tr>
              <a:tr h="466306">
                <a:tc>
                  <a:txBody>
                    <a:bodyPr/>
                    <a:lstStyle/>
                    <a:p>
                      <a:r>
                        <a:rPr lang="en-IN" dirty="0">
                          <a:solidFill>
                            <a:schemeClr val="accent3"/>
                          </a:solidFill>
                          <a:effectLst/>
                        </a:rPr>
                        <a:t>^</a:t>
                      </a:r>
                    </a:p>
                  </a:txBody>
                  <a:tcPr marL="182880" marR="182880" marT="91440" marB="91440" anchor="ctr">
                    <a:lnL>
                      <a:noFill/>
                    </a:lnL>
                    <a:lnR>
                      <a:noFill/>
                    </a:lnR>
                    <a:lnT>
                      <a:noFill/>
                    </a:lnT>
                    <a:lnB>
                      <a:noFill/>
                    </a:lnB>
                    <a:solidFill>
                      <a:srgbClr val="161819"/>
                    </a:solidFill>
                  </a:tcPr>
                </a:tc>
                <a:tc>
                  <a:txBody>
                    <a:bodyPr/>
                    <a:lstStyle/>
                    <a:p>
                      <a:r>
                        <a:rPr lang="en-IN" dirty="0">
                          <a:solidFill>
                            <a:schemeClr val="accent3"/>
                          </a:solidFill>
                          <a:effectLst/>
                        </a:rPr>
                        <a:t>Bitwise exclusive OR</a:t>
                      </a:r>
                    </a:p>
                  </a:txBody>
                  <a:tcPr marL="182880" marR="182880" marT="91440" marB="91440" anchor="ctr">
                    <a:lnL>
                      <a:noFill/>
                    </a:lnL>
                    <a:lnR>
                      <a:noFill/>
                    </a:lnR>
                    <a:lnT>
                      <a:noFill/>
                    </a:lnT>
                    <a:lnB>
                      <a:noFill/>
                    </a:lnB>
                    <a:solidFill>
                      <a:srgbClr val="161819"/>
                    </a:solidFill>
                  </a:tcPr>
                </a:tc>
                <a:extLst>
                  <a:ext uri="{0D108BD9-81ED-4DB2-BD59-A6C34878D82A}">
                    <a16:rowId xmlns:a16="http://schemas.microsoft.com/office/drawing/2014/main" val="3336052447"/>
                  </a:ext>
                </a:extLst>
              </a:tr>
              <a:tr h="466306">
                <a:tc>
                  <a:txBody>
                    <a:bodyPr/>
                    <a:lstStyle/>
                    <a:p>
                      <a:r>
                        <a:rPr lang="en-IN" dirty="0">
                          <a:solidFill>
                            <a:schemeClr val="accent3"/>
                          </a:solidFill>
                          <a:effectLst/>
                        </a:rPr>
                        <a:t>~</a:t>
                      </a:r>
                    </a:p>
                  </a:txBody>
                  <a:tcPr marL="182880" marR="182880" marT="91440" marB="91440" anchor="ctr">
                    <a:lnL>
                      <a:noFill/>
                    </a:lnL>
                    <a:lnR>
                      <a:noFill/>
                    </a:lnR>
                    <a:lnT>
                      <a:noFill/>
                    </a:lnT>
                    <a:lnB>
                      <a:noFill/>
                    </a:lnB>
                    <a:solidFill>
                      <a:srgbClr val="161819"/>
                    </a:solidFill>
                  </a:tcPr>
                </a:tc>
                <a:tc>
                  <a:txBody>
                    <a:bodyPr/>
                    <a:lstStyle/>
                    <a:p>
                      <a:r>
                        <a:rPr lang="en-IN" dirty="0">
                          <a:solidFill>
                            <a:schemeClr val="accent3"/>
                          </a:solidFill>
                          <a:effectLst/>
                        </a:rPr>
                        <a:t>Bitwise complement</a:t>
                      </a:r>
                    </a:p>
                  </a:txBody>
                  <a:tcPr marL="182880" marR="182880" marT="91440" marB="91440" anchor="ctr">
                    <a:lnL>
                      <a:noFill/>
                    </a:lnL>
                    <a:lnR>
                      <a:noFill/>
                    </a:lnR>
                    <a:lnT>
                      <a:noFill/>
                    </a:lnT>
                    <a:lnB>
                      <a:noFill/>
                    </a:lnB>
                    <a:solidFill>
                      <a:srgbClr val="161819"/>
                    </a:solidFill>
                  </a:tcPr>
                </a:tc>
                <a:extLst>
                  <a:ext uri="{0D108BD9-81ED-4DB2-BD59-A6C34878D82A}">
                    <a16:rowId xmlns:a16="http://schemas.microsoft.com/office/drawing/2014/main" val="3077751412"/>
                  </a:ext>
                </a:extLst>
              </a:tr>
              <a:tr h="466306">
                <a:tc>
                  <a:txBody>
                    <a:bodyPr/>
                    <a:lstStyle/>
                    <a:p>
                      <a:r>
                        <a:rPr lang="en-IN" dirty="0">
                          <a:solidFill>
                            <a:schemeClr val="accent3"/>
                          </a:solidFill>
                          <a:effectLst/>
                        </a:rPr>
                        <a:t>&lt;&lt;</a:t>
                      </a:r>
                    </a:p>
                  </a:txBody>
                  <a:tcPr marL="182880" marR="182880" marT="91440" marB="91440" anchor="ctr">
                    <a:lnL>
                      <a:noFill/>
                    </a:lnL>
                    <a:lnR>
                      <a:noFill/>
                    </a:lnR>
                    <a:lnT>
                      <a:noFill/>
                    </a:lnT>
                    <a:lnB>
                      <a:noFill/>
                    </a:lnB>
                    <a:solidFill>
                      <a:srgbClr val="161819"/>
                    </a:solidFill>
                  </a:tcPr>
                </a:tc>
                <a:tc>
                  <a:txBody>
                    <a:bodyPr/>
                    <a:lstStyle/>
                    <a:p>
                      <a:r>
                        <a:rPr lang="en-IN" dirty="0">
                          <a:solidFill>
                            <a:schemeClr val="accent3"/>
                          </a:solidFill>
                          <a:effectLst/>
                        </a:rPr>
                        <a:t>Shift left</a:t>
                      </a:r>
                    </a:p>
                  </a:txBody>
                  <a:tcPr marL="182880" marR="182880" marT="91440" marB="91440" anchor="ctr">
                    <a:lnL>
                      <a:noFill/>
                    </a:lnL>
                    <a:lnR>
                      <a:noFill/>
                    </a:lnR>
                    <a:lnT>
                      <a:noFill/>
                    </a:lnT>
                    <a:lnB>
                      <a:noFill/>
                    </a:lnB>
                    <a:solidFill>
                      <a:srgbClr val="161819"/>
                    </a:solidFill>
                  </a:tcPr>
                </a:tc>
                <a:extLst>
                  <a:ext uri="{0D108BD9-81ED-4DB2-BD59-A6C34878D82A}">
                    <a16:rowId xmlns:a16="http://schemas.microsoft.com/office/drawing/2014/main" val="3243521977"/>
                  </a:ext>
                </a:extLst>
              </a:tr>
              <a:tr h="466306">
                <a:tc>
                  <a:txBody>
                    <a:bodyPr/>
                    <a:lstStyle/>
                    <a:p>
                      <a:r>
                        <a:rPr lang="en-IN" dirty="0">
                          <a:solidFill>
                            <a:schemeClr val="accent3"/>
                          </a:solidFill>
                          <a:effectLst/>
                        </a:rPr>
                        <a:t>&gt;&gt;</a:t>
                      </a:r>
                    </a:p>
                  </a:txBody>
                  <a:tcPr marL="182880" marR="182880" marT="91440" marB="91440" anchor="ctr">
                    <a:lnL>
                      <a:noFill/>
                    </a:lnL>
                    <a:lnR>
                      <a:noFill/>
                    </a:lnR>
                    <a:lnT>
                      <a:noFill/>
                    </a:lnT>
                    <a:lnB>
                      <a:noFill/>
                    </a:lnB>
                    <a:solidFill>
                      <a:srgbClr val="161819"/>
                    </a:solidFill>
                  </a:tcPr>
                </a:tc>
                <a:tc>
                  <a:txBody>
                    <a:bodyPr/>
                    <a:lstStyle/>
                    <a:p>
                      <a:r>
                        <a:rPr lang="en-IN" dirty="0">
                          <a:solidFill>
                            <a:schemeClr val="accent3"/>
                          </a:solidFill>
                          <a:effectLst/>
                        </a:rPr>
                        <a:t>Shift right</a:t>
                      </a:r>
                    </a:p>
                  </a:txBody>
                  <a:tcPr marL="182880" marR="182880" marT="91440" marB="91440" anchor="ctr">
                    <a:lnL>
                      <a:noFill/>
                    </a:lnL>
                    <a:lnR>
                      <a:noFill/>
                    </a:lnR>
                    <a:lnT>
                      <a:noFill/>
                    </a:lnT>
                    <a:lnB>
                      <a:noFill/>
                    </a:lnB>
                    <a:solidFill>
                      <a:srgbClr val="161819"/>
                    </a:solidFill>
                  </a:tcPr>
                </a:tc>
                <a:extLst>
                  <a:ext uri="{0D108BD9-81ED-4DB2-BD59-A6C34878D82A}">
                    <a16:rowId xmlns:a16="http://schemas.microsoft.com/office/drawing/2014/main" val="1604615281"/>
                  </a:ext>
                </a:extLst>
              </a:tr>
            </a:tbl>
          </a:graphicData>
        </a:graphic>
      </p:graphicFrame>
      <p:sp>
        <p:nvSpPr>
          <p:cNvPr id="11" name="TextBox 10">
            <a:extLst>
              <a:ext uri="{FF2B5EF4-FFF2-40B4-BE49-F238E27FC236}">
                <a16:creationId xmlns:a16="http://schemas.microsoft.com/office/drawing/2014/main" id="{5BF80244-7352-42B6-A05D-CA7A5AF06426}"/>
              </a:ext>
            </a:extLst>
          </p:cNvPr>
          <p:cNvSpPr txBox="1"/>
          <p:nvPr/>
        </p:nvSpPr>
        <p:spPr>
          <a:xfrm>
            <a:off x="136098" y="3745452"/>
            <a:ext cx="2906678" cy="830997"/>
          </a:xfrm>
          <a:prstGeom prst="rect">
            <a:avLst/>
          </a:prstGeom>
          <a:noFill/>
        </p:spPr>
        <p:txBody>
          <a:bodyPr wrap="square" rtlCol="0">
            <a:spAutoFit/>
          </a:bodyPr>
          <a:lstStyle/>
          <a:p>
            <a:r>
              <a:rPr lang="en-US" sz="1200" dirty="0">
                <a:solidFill>
                  <a:schemeClr val="tx2">
                    <a:lumMod val="40000"/>
                    <a:lumOff val="60000"/>
                  </a:schemeClr>
                </a:solidFill>
              </a:rPr>
              <a:t>/* C programming has two operators increment ++ and decrement -- to change the value of an operand (constant or variable) by 1. */</a:t>
            </a:r>
            <a:endParaRPr lang="en-IN" sz="1200" dirty="0">
              <a:solidFill>
                <a:schemeClr val="tx2">
                  <a:lumMod val="40000"/>
                  <a:lumOff val="60000"/>
                </a:schemeClr>
              </a:solidFill>
            </a:endParaRPr>
          </a:p>
        </p:txBody>
      </p:sp>
      <p:sp>
        <p:nvSpPr>
          <p:cNvPr id="91" name="Google Shape;46;p15">
            <a:extLst>
              <a:ext uri="{FF2B5EF4-FFF2-40B4-BE49-F238E27FC236}">
                <a16:creationId xmlns:a16="http://schemas.microsoft.com/office/drawing/2014/main" id="{A9E2C67D-6065-450C-815C-A6FF629D140F}"/>
              </a:ext>
            </a:extLst>
          </p:cNvPr>
          <p:cNvSpPr txBox="1">
            <a:spLocks/>
          </p:cNvSpPr>
          <p:nvPr/>
        </p:nvSpPr>
        <p:spPr>
          <a:xfrm>
            <a:off x="153189" y="3257803"/>
            <a:ext cx="3043386" cy="69634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000"/>
              <a:buFont typeface="Fira Code"/>
              <a:buNone/>
              <a:defRPr sz="4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ctr" rtl="0">
              <a:lnSpc>
                <a:spcPct val="100000"/>
              </a:lnSpc>
              <a:spcBef>
                <a:spcPts val="0"/>
              </a:spcBef>
              <a:spcAft>
                <a:spcPts val="0"/>
              </a:spcAft>
              <a:buClr>
                <a:schemeClr val="dk1"/>
              </a:buClr>
              <a:buSzPts val="4000"/>
              <a:buFont typeface="Fira Sans SemiBold"/>
              <a:buNone/>
              <a:defRPr sz="4000" b="0" i="0" u="none" strike="noStrike" cap="none">
                <a:solidFill>
                  <a:schemeClr val="dk1"/>
                </a:solidFill>
                <a:latin typeface="Fira Sans SemiBold"/>
                <a:ea typeface="Fira Sans SemiBold"/>
                <a:cs typeface="Fira Sans SemiBold"/>
                <a:sym typeface="Fira Sans SemiBold"/>
              </a:defRPr>
            </a:lvl2pPr>
            <a:lvl3pPr marR="0" lvl="2" algn="ctr" rtl="0">
              <a:lnSpc>
                <a:spcPct val="100000"/>
              </a:lnSpc>
              <a:spcBef>
                <a:spcPts val="0"/>
              </a:spcBef>
              <a:spcAft>
                <a:spcPts val="0"/>
              </a:spcAft>
              <a:buClr>
                <a:schemeClr val="dk1"/>
              </a:buClr>
              <a:buSzPts val="4000"/>
              <a:buFont typeface="Fira Sans SemiBold"/>
              <a:buNone/>
              <a:defRPr sz="4000" b="0" i="0" u="none" strike="noStrike" cap="none">
                <a:solidFill>
                  <a:schemeClr val="dk1"/>
                </a:solidFill>
                <a:latin typeface="Fira Sans SemiBold"/>
                <a:ea typeface="Fira Sans SemiBold"/>
                <a:cs typeface="Fira Sans SemiBold"/>
                <a:sym typeface="Fira Sans SemiBold"/>
              </a:defRPr>
            </a:lvl3pPr>
            <a:lvl4pPr marR="0" lvl="3" algn="ctr" rtl="0">
              <a:lnSpc>
                <a:spcPct val="100000"/>
              </a:lnSpc>
              <a:spcBef>
                <a:spcPts val="0"/>
              </a:spcBef>
              <a:spcAft>
                <a:spcPts val="0"/>
              </a:spcAft>
              <a:buClr>
                <a:schemeClr val="dk1"/>
              </a:buClr>
              <a:buSzPts val="4000"/>
              <a:buFont typeface="Fira Sans SemiBold"/>
              <a:buNone/>
              <a:defRPr sz="4000" b="0" i="0" u="none" strike="noStrike" cap="none">
                <a:solidFill>
                  <a:schemeClr val="dk1"/>
                </a:solidFill>
                <a:latin typeface="Fira Sans SemiBold"/>
                <a:ea typeface="Fira Sans SemiBold"/>
                <a:cs typeface="Fira Sans SemiBold"/>
                <a:sym typeface="Fira Sans SemiBold"/>
              </a:defRPr>
            </a:lvl4pPr>
            <a:lvl5pPr marR="0" lvl="4" algn="ctr" rtl="0">
              <a:lnSpc>
                <a:spcPct val="100000"/>
              </a:lnSpc>
              <a:spcBef>
                <a:spcPts val="0"/>
              </a:spcBef>
              <a:spcAft>
                <a:spcPts val="0"/>
              </a:spcAft>
              <a:buClr>
                <a:schemeClr val="dk1"/>
              </a:buClr>
              <a:buSzPts val="4000"/>
              <a:buFont typeface="Fira Sans SemiBold"/>
              <a:buNone/>
              <a:defRPr sz="4000" b="0" i="0" u="none" strike="noStrike" cap="none">
                <a:solidFill>
                  <a:schemeClr val="dk1"/>
                </a:solidFill>
                <a:latin typeface="Fira Sans SemiBold"/>
                <a:ea typeface="Fira Sans SemiBold"/>
                <a:cs typeface="Fira Sans SemiBold"/>
                <a:sym typeface="Fira Sans SemiBold"/>
              </a:defRPr>
            </a:lvl5pPr>
            <a:lvl6pPr marR="0" lvl="5" algn="ctr" rtl="0">
              <a:lnSpc>
                <a:spcPct val="100000"/>
              </a:lnSpc>
              <a:spcBef>
                <a:spcPts val="0"/>
              </a:spcBef>
              <a:spcAft>
                <a:spcPts val="0"/>
              </a:spcAft>
              <a:buClr>
                <a:schemeClr val="dk1"/>
              </a:buClr>
              <a:buSzPts val="4000"/>
              <a:buFont typeface="Fira Sans SemiBold"/>
              <a:buNone/>
              <a:defRPr sz="4000" b="0" i="0" u="none" strike="noStrike" cap="none">
                <a:solidFill>
                  <a:schemeClr val="dk1"/>
                </a:solidFill>
                <a:latin typeface="Fira Sans SemiBold"/>
                <a:ea typeface="Fira Sans SemiBold"/>
                <a:cs typeface="Fira Sans SemiBold"/>
                <a:sym typeface="Fira Sans SemiBold"/>
              </a:defRPr>
            </a:lvl6pPr>
            <a:lvl7pPr marR="0" lvl="6" algn="ctr" rtl="0">
              <a:lnSpc>
                <a:spcPct val="100000"/>
              </a:lnSpc>
              <a:spcBef>
                <a:spcPts val="0"/>
              </a:spcBef>
              <a:spcAft>
                <a:spcPts val="0"/>
              </a:spcAft>
              <a:buClr>
                <a:schemeClr val="dk1"/>
              </a:buClr>
              <a:buSzPts val="4000"/>
              <a:buFont typeface="Fira Sans SemiBold"/>
              <a:buNone/>
              <a:defRPr sz="4000" b="0" i="0" u="none" strike="noStrike" cap="none">
                <a:solidFill>
                  <a:schemeClr val="dk1"/>
                </a:solidFill>
                <a:latin typeface="Fira Sans SemiBold"/>
                <a:ea typeface="Fira Sans SemiBold"/>
                <a:cs typeface="Fira Sans SemiBold"/>
                <a:sym typeface="Fira Sans SemiBold"/>
              </a:defRPr>
            </a:lvl7pPr>
            <a:lvl8pPr marR="0" lvl="7" algn="ctr" rtl="0">
              <a:lnSpc>
                <a:spcPct val="100000"/>
              </a:lnSpc>
              <a:spcBef>
                <a:spcPts val="0"/>
              </a:spcBef>
              <a:spcAft>
                <a:spcPts val="0"/>
              </a:spcAft>
              <a:buClr>
                <a:schemeClr val="dk1"/>
              </a:buClr>
              <a:buSzPts val="4000"/>
              <a:buFont typeface="Fira Sans SemiBold"/>
              <a:buNone/>
              <a:defRPr sz="4000" b="0" i="0" u="none" strike="noStrike" cap="none">
                <a:solidFill>
                  <a:schemeClr val="dk1"/>
                </a:solidFill>
                <a:latin typeface="Fira Sans SemiBold"/>
                <a:ea typeface="Fira Sans SemiBold"/>
                <a:cs typeface="Fira Sans SemiBold"/>
                <a:sym typeface="Fira Sans SemiBold"/>
              </a:defRPr>
            </a:lvl8pPr>
            <a:lvl9pPr marR="0" lvl="8" algn="ctr" rtl="0">
              <a:lnSpc>
                <a:spcPct val="100000"/>
              </a:lnSpc>
              <a:spcBef>
                <a:spcPts val="0"/>
              </a:spcBef>
              <a:spcAft>
                <a:spcPts val="0"/>
              </a:spcAft>
              <a:buClr>
                <a:schemeClr val="dk1"/>
              </a:buClr>
              <a:buSzPts val="4000"/>
              <a:buFont typeface="Fira Sans SemiBold"/>
              <a:buNone/>
              <a:defRPr sz="4000" b="0" i="0" u="none" strike="noStrike" cap="none">
                <a:solidFill>
                  <a:schemeClr val="dk1"/>
                </a:solidFill>
                <a:latin typeface="Fira Sans SemiBold"/>
                <a:ea typeface="Fira Sans SemiBold"/>
                <a:cs typeface="Fira Sans SemiBold"/>
                <a:sym typeface="Fira Sans SemiBold"/>
              </a:defRPr>
            </a:lvl9pPr>
          </a:lstStyle>
          <a:p>
            <a:pPr algn="l"/>
            <a:r>
              <a:rPr lang="en-IN" sz="1400" b="1" i="0" dirty="0">
                <a:solidFill>
                  <a:srgbClr val="8A9CB9"/>
                </a:solidFill>
                <a:effectLst/>
                <a:latin typeface="euclid_circular_a"/>
              </a:rPr>
              <a:t>Increment and Decrement Operators</a:t>
            </a:r>
          </a:p>
        </p:txBody>
      </p:sp>
    </p:spTree>
    <p:extLst>
      <p:ext uri="{BB962C8B-B14F-4D97-AF65-F5344CB8AC3E}">
        <p14:creationId xmlns:p14="http://schemas.microsoft.com/office/powerpoint/2010/main" val="2395499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1" name="Google Shape;481;p29"/>
          <p:cNvSpPr txBox="1">
            <a:spLocks noGrp="1"/>
          </p:cNvSpPr>
          <p:nvPr>
            <p:ph type="subTitle" idx="1"/>
          </p:nvPr>
        </p:nvSpPr>
        <p:spPr>
          <a:xfrm>
            <a:off x="1393672" y="1695631"/>
            <a:ext cx="7516996" cy="4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a:t>
            </a:r>
            <a:r>
              <a:rPr lang="en-US" b="0" i="0" dirty="0">
                <a:solidFill>
                  <a:srgbClr val="B9B7B3"/>
                </a:solidFill>
                <a:effectLst/>
                <a:latin typeface="Segoe UI" panose="020B0502040204020203" pitchFamily="34" charset="0"/>
              </a:rPr>
              <a:t>The single if statement in C language is used to execute the code if a condition is true. It is also called one-way selection statement.</a:t>
            </a:r>
            <a:r>
              <a:rPr lang="en" dirty="0"/>
              <a:t>&gt;</a:t>
            </a:r>
          </a:p>
          <a:p>
            <a:pPr marL="0" lvl="0" indent="0" algn="l" rtl="0">
              <a:spcBef>
                <a:spcPts val="0"/>
              </a:spcBef>
              <a:spcAft>
                <a:spcPts val="0"/>
              </a:spcAft>
              <a:buNone/>
            </a:pPr>
            <a:endParaRPr dirty="0"/>
          </a:p>
        </p:txBody>
      </p:sp>
      <p:sp>
        <p:nvSpPr>
          <p:cNvPr id="482" name="Google Shape;482;p29"/>
          <p:cNvSpPr txBox="1">
            <a:spLocks noGrp="1"/>
          </p:cNvSpPr>
          <p:nvPr>
            <p:ph type="subTitle" idx="2"/>
          </p:nvPr>
        </p:nvSpPr>
        <p:spPr>
          <a:xfrm>
            <a:off x="2157725" y="1181610"/>
            <a:ext cx="3129000" cy="338400"/>
          </a:xfrm>
          <a:prstGeom prst="rect">
            <a:avLst/>
          </a:prstGeom>
        </p:spPr>
        <p:txBody>
          <a:bodyPr spcFirstLastPara="1" wrap="square" lIns="91425" tIns="91425" rIns="91425" bIns="91425" anchor="ctr" anchorCtr="0">
            <a:noAutofit/>
          </a:bodyPr>
          <a:lstStyle/>
          <a:p>
            <a:pPr algn="just"/>
            <a:r>
              <a:rPr lang="en-IN" sz="2000" i="0" dirty="0">
                <a:solidFill>
                  <a:schemeClr val="accent1">
                    <a:lumMod val="75000"/>
                  </a:schemeClr>
                </a:solidFill>
                <a:effectLst/>
                <a:latin typeface="Helvetica Neue"/>
              </a:rPr>
              <a:t>If statement</a:t>
            </a:r>
          </a:p>
        </p:txBody>
      </p:sp>
      <p:sp>
        <p:nvSpPr>
          <p:cNvPr id="484" name="Google Shape;484;p29"/>
          <p:cNvSpPr txBox="1">
            <a:spLocks noGrp="1"/>
          </p:cNvSpPr>
          <p:nvPr>
            <p:ph type="subTitle" idx="4"/>
          </p:nvPr>
        </p:nvSpPr>
        <p:spPr>
          <a:xfrm>
            <a:off x="1437025" y="2809375"/>
            <a:ext cx="6861873" cy="1765081"/>
          </a:xfrm>
          <a:prstGeom prst="rect">
            <a:avLst/>
          </a:prstGeom>
        </p:spPr>
        <p:txBody>
          <a:bodyPr spcFirstLastPara="1" wrap="square" lIns="91425" tIns="91425" rIns="91425" bIns="91425" anchor="ctr" anchorCtr="0">
            <a:noAutofit/>
          </a:bodyPr>
          <a:lstStyle/>
          <a:p>
            <a:pPr algn="just"/>
            <a:r>
              <a:rPr lang="en-US" b="0" i="0" dirty="0">
                <a:solidFill>
                  <a:srgbClr val="D17729"/>
                </a:solidFill>
                <a:effectLst/>
                <a:latin typeface="Helvetica Neue"/>
              </a:rPr>
              <a:t>How "if" statement works..</a:t>
            </a:r>
          </a:p>
          <a:p>
            <a:pPr algn="l" fontAlgn="t">
              <a:buFont typeface="Arial" panose="020B0604020202020204" pitchFamily="34" charset="0"/>
              <a:buChar char="•"/>
            </a:pPr>
            <a:r>
              <a:rPr lang="en-US" b="0" i="0" dirty="0">
                <a:solidFill>
                  <a:srgbClr val="B9B7B3"/>
                </a:solidFill>
                <a:effectLst/>
                <a:latin typeface="Segoe UI" panose="020B0502040204020203" pitchFamily="34" charset="0"/>
              </a:rPr>
              <a:t>If the expression is evaluated to nonzero (true) then if block statement(s) are executed.</a:t>
            </a:r>
          </a:p>
          <a:p>
            <a:pPr algn="l" fontAlgn="t">
              <a:buFont typeface="Arial" panose="020B0604020202020204" pitchFamily="34" charset="0"/>
              <a:buChar char="•"/>
            </a:pPr>
            <a:r>
              <a:rPr lang="en-US" b="0" i="0" dirty="0">
                <a:solidFill>
                  <a:srgbClr val="B9B7B3"/>
                </a:solidFill>
                <a:effectLst/>
                <a:latin typeface="Segoe UI" panose="020B0502040204020203" pitchFamily="34" charset="0"/>
              </a:rPr>
              <a:t>If the expression is evaluated to zero (false) then Control passes to the next statement following it.</a:t>
            </a:r>
          </a:p>
          <a:p>
            <a:pPr marL="0" lvl="0" indent="0" algn="l" rtl="0">
              <a:spcBef>
                <a:spcPts val="0"/>
              </a:spcBef>
              <a:spcAft>
                <a:spcPts val="0"/>
              </a:spcAft>
              <a:buNone/>
            </a:pPr>
            <a:endParaRPr dirty="0"/>
          </a:p>
        </p:txBody>
      </p:sp>
      <p:sp>
        <p:nvSpPr>
          <p:cNvPr id="489" name="Google Shape;489;p29"/>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Conditional Statements</a:t>
            </a:r>
            <a:r>
              <a:rPr lang="en" dirty="0">
                <a:solidFill>
                  <a:schemeClr val="accent2"/>
                </a:solidFill>
              </a:rPr>
              <a:t>’</a:t>
            </a:r>
            <a:r>
              <a:rPr lang="en" dirty="0"/>
              <a:t> </a:t>
            </a:r>
            <a:r>
              <a:rPr lang="en" dirty="0">
                <a:solidFill>
                  <a:schemeClr val="accent6"/>
                </a:solidFill>
              </a:rPr>
              <a:t>{</a:t>
            </a:r>
            <a:endParaRPr dirty="0">
              <a:solidFill>
                <a:schemeClr val="accent6"/>
              </a:solidFill>
            </a:endParaRPr>
          </a:p>
        </p:txBody>
      </p:sp>
      <p:grpSp>
        <p:nvGrpSpPr>
          <p:cNvPr id="490" name="Google Shape;490;p29"/>
          <p:cNvGrpSpPr/>
          <p:nvPr/>
        </p:nvGrpSpPr>
        <p:grpSpPr>
          <a:xfrm>
            <a:off x="1084825" y="1168950"/>
            <a:ext cx="506100" cy="3401075"/>
            <a:chOff x="1084825" y="1168950"/>
            <a:chExt cx="506100" cy="3401075"/>
          </a:xfrm>
        </p:grpSpPr>
        <p:sp>
          <p:nvSpPr>
            <p:cNvPr id="491" name="Google Shape;491;p2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492" name="Google Shape;492;p29"/>
            <p:cNvCxnSpPr/>
            <p:nvPr/>
          </p:nvCxnSpPr>
          <p:spPr>
            <a:xfrm>
              <a:off x="1337875" y="1168950"/>
              <a:ext cx="0" cy="2764500"/>
            </a:xfrm>
            <a:prstGeom prst="straightConnector1">
              <a:avLst/>
            </a:prstGeom>
            <a:noFill/>
            <a:ln w="9525" cap="flat" cmpd="sng">
              <a:solidFill>
                <a:schemeClr val="accent4"/>
              </a:solidFill>
              <a:prstDash val="solid"/>
              <a:round/>
              <a:headEnd type="none" w="med" len="med"/>
              <a:tailEnd type="none" w="med" len="med"/>
            </a:ln>
          </p:spPr>
        </p:cxnSp>
      </p:grpSp>
      <p:sp>
        <p:nvSpPr>
          <p:cNvPr id="493" name="Google Shape;493;p29"/>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dirty="0">
              <a:solidFill>
                <a:schemeClr val="accent3"/>
              </a:solidFill>
            </a:endParaRPr>
          </a:p>
        </p:txBody>
      </p:sp>
      <p:sp>
        <p:nvSpPr>
          <p:cNvPr id="494" name="Google Shape;494;p29"/>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dirty="0">
              <a:solidFill>
                <a:schemeClr val="accent3"/>
              </a:solidFill>
            </a:endParaRPr>
          </a:p>
        </p:txBody>
      </p:sp>
      <p:sp>
        <p:nvSpPr>
          <p:cNvPr id="495" name="Google Shape;495;p29"/>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1400" dirty="0">
                <a:solidFill>
                  <a:schemeClr val="accent3"/>
                </a:solidFill>
              </a:rPr>
              <a:t>C</a:t>
            </a:r>
            <a:r>
              <a:rPr lang="en" sz="1400" dirty="0">
                <a:solidFill>
                  <a:schemeClr val="accent3"/>
                </a:solidFill>
              </a:rPr>
              <a:t> programming</a:t>
            </a:r>
            <a:endParaRPr sz="1400" dirty="0">
              <a:solidFill>
                <a:schemeClr val="accent3"/>
              </a:solidFill>
            </a:endParaRPr>
          </a:p>
        </p:txBody>
      </p:sp>
      <p:sp>
        <p:nvSpPr>
          <p:cNvPr id="6" name="Rectangle 4">
            <a:extLst>
              <a:ext uri="{FF2B5EF4-FFF2-40B4-BE49-F238E27FC236}">
                <a16:creationId xmlns:a16="http://schemas.microsoft.com/office/drawing/2014/main" id="{A6231600-AE05-4437-B71F-F98823311AD3}"/>
              </a:ext>
            </a:extLst>
          </p:cNvPr>
          <p:cNvSpPr>
            <a:spLocks noChangeArrowheads="1"/>
          </p:cNvSpPr>
          <p:nvPr/>
        </p:nvSpPr>
        <p:spPr bwMode="auto">
          <a:xfrm>
            <a:off x="4893619" y="2100295"/>
            <a:ext cx="2661530" cy="1019467"/>
          </a:xfrm>
          <a:prstGeom prst="rect">
            <a:avLst/>
          </a:prstGeom>
          <a:solidFill>
            <a:srgbClr val="1D1F2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088" rIns="0" bIns="952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D17729"/>
                </a:solidFill>
                <a:effectLst/>
                <a:latin typeface="Helvetica Neue"/>
              </a:rPr>
              <a:t>Syntax</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rgbClr val="D17729"/>
              </a:solidFill>
              <a:effectLst/>
              <a:latin typeface="Helvetica Neue"/>
            </a:endParaRPr>
          </a:p>
          <a:p>
            <a:pPr marL="0" marR="0" lvl="0" indent="0" algn="just" defTabSz="914400" rtl="0" eaLnBrk="0" fontAlgn="t"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AAA6A0"/>
                </a:solidFill>
                <a:effectLst/>
                <a:latin typeface="Monaco"/>
              </a:rPr>
              <a:t>if(expression) </a:t>
            </a:r>
          </a:p>
          <a:p>
            <a:pPr marL="0" marR="0" lvl="0" indent="0" algn="just" defTabSz="914400" rtl="0" eaLnBrk="0" fontAlgn="t"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AAA6A0"/>
                </a:solidFill>
                <a:effectLst/>
                <a:latin typeface="Monaco"/>
              </a:rPr>
              <a:t>{   //code to be executed </a:t>
            </a:r>
          </a:p>
          <a:p>
            <a:pPr marL="0" marR="0" lvl="0" indent="0" algn="just" defTabSz="914400" rtl="0" eaLnBrk="0" fontAlgn="t"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AAA6A0"/>
                </a:solidFill>
                <a:effectLst/>
                <a:latin typeface="Monaco"/>
              </a:rPr>
              <a:t>}</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TotalTime>
  <Words>2838</Words>
  <Application>Microsoft Office PowerPoint</Application>
  <PresentationFormat>On-screen Show (16:9)</PresentationFormat>
  <Paragraphs>415</Paragraphs>
  <Slides>36</Slides>
  <Notes>36</Notes>
  <HiddenSlides>0</HiddenSlides>
  <MMClips>0</MMClips>
  <ScaleCrop>false</ScaleCrop>
  <HeadingPairs>
    <vt:vector size="6" baseType="variant">
      <vt:variant>
        <vt:lpstr>Fonts Used</vt:lpstr>
      </vt:variant>
      <vt:variant>
        <vt:i4>20</vt:i4>
      </vt:variant>
      <vt:variant>
        <vt:lpstr>Theme</vt:lpstr>
      </vt:variant>
      <vt:variant>
        <vt:i4>2</vt:i4>
      </vt:variant>
      <vt:variant>
        <vt:lpstr>Slide Titles</vt:lpstr>
      </vt:variant>
      <vt:variant>
        <vt:i4>36</vt:i4>
      </vt:variant>
    </vt:vector>
  </HeadingPairs>
  <TitlesOfParts>
    <vt:vector size="58" baseType="lpstr">
      <vt:lpstr>Google Sans</vt:lpstr>
      <vt:lpstr>Fira Sans Extra Condensed SemiBold</vt:lpstr>
      <vt:lpstr>Montserrat</vt:lpstr>
      <vt:lpstr>Inter var</vt:lpstr>
      <vt:lpstr>Monaco</vt:lpstr>
      <vt:lpstr>Fira Sans SemiBold</vt:lpstr>
      <vt:lpstr>SFMono-Regular</vt:lpstr>
      <vt:lpstr>Proxima Nova</vt:lpstr>
      <vt:lpstr>urw-din</vt:lpstr>
      <vt:lpstr>Inter</vt:lpstr>
      <vt:lpstr>Consolas</vt:lpstr>
      <vt:lpstr>VT323</vt:lpstr>
      <vt:lpstr>Fira Code</vt:lpstr>
      <vt:lpstr>euclid_circular_a</vt:lpstr>
      <vt:lpstr>Proxima Nova Semibold</vt:lpstr>
      <vt:lpstr>Helvetica Neue</vt:lpstr>
      <vt:lpstr>Arial</vt:lpstr>
      <vt:lpstr>Arial</vt:lpstr>
      <vt:lpstr>Segoe UI</vt:lpstr>
      <vt:lpstr>Asap</vt:lpstr>
      <vt:lpstr>Programming Language Workshop for Beginners by Slidesgo</vt:lpstr>
      <vt:lpstr>Slidesgo Final Pages</vt:lpstr>
      <vt:lpstr>Programming in C &amp; C++</vt:lpstr>
      <vt:lpstr>.</vt:lpstr>
      <vt:lpstr>Basic Structure of a C program</vt:lpstr>
      <vt:lpstr>Operators in C programming</vt:lpstr>
      <vt:lpstr>Operators in C programming</vt:lpstr>
      <vt:lpstr>Operators in C programming</vt:lpstr>
      <vt:lpstr>Operators in C programming</vt:lpstr>
      <vt:lpstr>Operators in C programming</vt:lpstr>
      <vt:lpstr>Conditional Statements’ {</vt:lpstr>
      <vt:lpstr>Conditional Statements’ {</vt:lpstr>
      <vt:lpstr>Conditional Statements’ {</vt:lpstr>
      <vt:lpstr>Conditional Statements’ {</vt:lpstr>
      <vt:lpstr>01 { While Loop </vt:lpstr>
      <vt:lpstr>02 { Do-While-Loop </vt:lpstr>
      <vt:lpstr>03 { For Loop</vt:lpstr>
      <vt:lpstr>Array </vt:lpstr>
      <vt:lpstr>Array </vt:lpstr>
      <vt:lpstr>Class &lt;1&gt; { </vt:lpstr>
      <vt:lpstr>Accessing data members and member functions:{ </vt:lpstr>
      <vt:lpstr>Constructors &lt;1&gt; { </vt:lpstr>
      <vt:lpstr>PowerPoint Presentation</vt:lpstr>
      <vt:lpstr>What Is this ‘Inheritance?’ in C++ {</vt:lpstr>
      <vt:lpstr>{ Types of Inheritance:</vt:lpstr>
      <vt:lpstr>{ Types of Inheritance:</vt:lpstr>
      <vt:lpstr>PowerPoint Presentation</vt:lpstr>
      <vt:lpstr>Friend function; {</vt:lpstr>
      <vt:lpstr>‘Polymorphism’ .</vt:lpstr>
      <vt:lpstr>Functional Overloading{</vt:lpstr>
      <vt:lpstr>Operator Overloading{  </vt:lpstr>
      <vt:lpstr>Function Over-riding</vt:lpstr>
      <vt:lpstr>User-defined datatypes {</vt:lpstr>
      <vt:lpstr>User-defined datatypes {</vt:lpstr>
      <vt:lpstr>User-defined datatypes {</vt:lpstr>
      <vt:lpstr>   Thank you for your patience </vt:lpstr>
      <vt:lpstr>— Someone ‘Famous’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‘Language’ {</dc:title>
  <dc:creator>Raj Goswami</dc:creator>
  <cp:lastModifiedBy>Raj Goswami</cp:lastModifiedBy>
  <cp:revision>7</cp:revision>
  <dcterms:modified xsi:type="dcterms:W3CDTF">2021-12-16T22:00:14Z</dcterms:modified>
</cp:coreProperties>
</file>