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X7B7vPFEF6Cd0tV6RjWLyXMJ6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HelveticaNeue-regular.fntdata"/><Relationship Id="rId16" Type="http://schemas.openxmlformats.org/officeDocument/2006/relationships/font" Target="fonts/Roboto-boldItalic.fntdata"/><Relationship Id="rId5" Type="http://schemas.openxmlformats.org/officeDocument/2006/relationships/slide" Target="slides/slide1.xml"/><Relationship Id="rId19" Type="http://schemas.openxmlformats.org/officeDocument/2006/relationships/font" Target="fonts/HelveticaNeue-italic.fntdata"/><Relationship Id="rId6" Type="http://schemas.openxmlformats.org/officeDocument/2006/relationships/slide" Target="slides/slide2.xml"/><Relationship Id="rId18" Type="http://schemas.openxmlformats.org/officeDocument/2006/relationships/font" Target="fonts/HelveticaNeu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pittel"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FA366"/>
              </a:buClr>
              <a:buSzPts val="6000"/>
              <a:buFont typeface="Helvetica Neue"/>
              <a:buNone/>
              <a:defRPr sz="60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subTitle"/>
          </p:nvPr>
        </p:nvSpPr>
        <p:spPr>
          <a:xfrm>
            <a:off x="1524000" y="3602038"/>
            <a:ext cx="9144000" cy="1655762"/>
          </a:xfrm>
          <a:prstGeom prst="rect">
            <a:avLst/>
          </a:prstGeom>
          <a:noFill/>
          <a:ln>
            <a:noFill/>
          </a:ln>
        </p:spPr>
        <p:txBody>
          <a:bodyPr anchorCtr="0" anchor="t" bIns="45700" lIns="90000" spcFirstLastPara="1" rIns="91425" wrap="square" tIns="45700">
            <a:normAutofit/>
          </a:bodyPr>
          <a:lstStyle>
            <a:lvl1pPr lvl="0" algn="ctr">
              <a:lnSpc>
                <a:spcPct val="90000"/>
              </a:lnSpc>
              <a:spcBef>
                <a:spcPts val="1000"/>
              </a:spcBef>
              <a:spcAft>
                <a:spcPts val="0"/>
              </a:spcAft>
              <a:buClr>
                <a:srgbClr val="FEFEFE"/>
              </a:buClr>
              <a:buSzPts val="2400"/>
              <a:buNone/>
              <a:defRPr sz="2400">
                <a:solidFill>
                  <a:srgbClr val="FEFEFE"/>
                </a:solidFil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pic>
        <p:nvPicPr>
          <p:cNvPr descr="A logo with a letter f in a circle&#10;&#10;Description automatically generated" id="16" name="Google Shape;16;p13"/>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tat">
  <p:cSld name="Sitat">
    <p:spTree>
      <p:nvGrpSpPr>
        <p:cNvPr id="59" name="Shape 59"/>
        <p:cNvGrpSpPr/>
        <p:nvPr/>
      </p:nvGrpSpPr>
      <p:grpSpPr>
        <a:xfrm>
          <a:off x="0" y="0"/>
          <a:ext cx="0" cy="0"/>
          <a:chOff x="0" y="0"/>
          <a:chExt cx="0" cy="0"/>
        </a:xfrm>
      </p:grpSpPr>
      <p:sp>
        <p:nvSpPr>
          <p:cNvPr id="60" name="Google Shape;60;p22"/>
          <p:cNvSpPr txBox="1"/>
          <p:nvPr>
            <p:ph idx="1" type="body"/>
          </p:nvPr>
        </p:nvSpPr>
        <p:spPr>
          <a:xfrm>
            <a:off x="1008405" y="1917700"/>
            <a:ext cx="6486258" cy="2070100"/>
          </a:xfrm>
          <a:prstGeom prst="rect">
            <a:avLst/>
          </a:prstGeom>
          <a:noFill/>
          <a:ln>
            <a:noFill/>
          </a:ln>
        </p:spPr>
        <p:txBody>
          <a:bodyPr anchorCtr="0" anchor="b" bIns="45700" lIns="90000" spcFirstLastPara="1" rIns="91425" wrap="square" tIns="45700">
            <a:normAutofit/>
          </a:bodyPr>
          <a:lstStyle>
            <a:lvl1pPr indent="-228600" lvl="0" marL="457200" algn="l">
              <a:lnSpc>
                <a:spcPct val="90000"/>
              </a:lnSpc>
              <a:spcBef>
                <a:spcPts val="1000"/>
              </a:spcBef>
              <a:spcAft>
                <a:spcPts val="0"/>
              </a:spcAft>
              <a:buClr>
                <a:srgbClr val="FEFEFE"/>
              </a:buClr>
              <a:buSzPts val="3600"/>
              <a:buNone/>
              <a:defRPr sz="36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22"/>
          <p:cNvSpPr txBox="1"/>
          <p:nvPr>
            <p:ph idx="2" type="body"/>
          </p:nvPr>
        </p:nvSpPr>
        <p:spPr>
          <a:xfrm>
            <a:off x="1008405" y="4203700"/>
            <a:ext cx="6486258" cy="482600"/>
          </a:xfrm>
          <a:prstGeom prst="rect">
            <a:avLst/>
          </a:prstGeom>
          <a:noFill/>
          <a:ln>
            <a:noFill/>
          </a:ln>
        </p:spPr>
        <p:txBody>
          <a:bodyPr anchorCtr="0" anchor="t" bIns="45700" lIns="90000" spcFirstLastPara="1" rIns="91425" wrap="square" tIns="45700">
            <a:normAutofit/>
          </a:bodyPr>
          <a:lstStyle>
            <a:lvl1pPr indent="-228600" lvl="0" marL="457200" algn="l">
              <a:lnSpc>
                <a:spcPct val="90000"/>
              </a:lnSpc>
              <a:spcBef>
                <a:spcPts val="1000"/>
              </a:spcBef>
              <a:spcAft>
                <a:spcPts val="0"/>
              </a:spcAft>
              <a:buClr>
                <a:srgbClr val="FFA366"/>
              </a:buClr>
              <a:buSzPts val="2000"/>
              <a:buNone/>
              <a:defRPr b="1">
                <a:solidFill>
                  <a:srgbClr val="FFA366"/>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22"/>
          <p:cNvSpPr txBox="1"/>
          <p:nvPr>
            <p:ph idx="3" type="body"/>
          </p:nvPr>
        </p:nvSpPr>
        <p:spPr>
          <a:xfrm>
            <a:off x="1008405" y="4686300"/>
            <a:ext cx="6486258" cy="482600"/>
          </a:xfrm>
          <a:prstGeom prst="rect">
            <a:avLst/>
          </a:prstGeom>
          <a:noFill/>
          <a:ln>
            <a:noFill/>
          </a:ln>
        </p:spPr>
        <p:txBody>
          <a:bodyPr anchorCtr="0" anchor="t" bIns="45700" lIns="90000" spcFirstLastPara="1" rIns="91425" wrap="square" tIns="45700">
            <a:normAutofit/>
          </a:bodyPr>
          <a:lstStyle>
            <a:lvl1pPr indent="-228600" lvl="0" marL="457200" algn="l">
              <a:lnSpc>
                <a:spcPct val="90000"/>
              </a:lnSpc>
              <a:spcBef>
                <a:spcPts val="1000"/>
              </a:spcBef>
              <a:spcAft>
                <a:spcPts val="0"/>
              </a:spcAft>
              <a:buClr>
                <a:srgbClr val="FEFEFE"/>
              </a:buClr>
              <a:buSzPts val="2000"/>
              <a:buNone/>
              <a:defRPr sz="20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22"/>
          <p:cNvSpPr/>
          <p:nvPr>
            <p:ph idx="4" type="pic"/>
          </p:nvPr>
        </p:nvSpPr>
        <p:spPr>
          <a:xfrm>
            <a:off x="7672699" y="1404938"/>
            <a:ext cx="3810000" cy="4302125"/>
          </a:xfrm>
          <a:prstGeom prst="rect">
            <a:avLst/>
          </a:prstGeom>
          <a:noFill/>
          <a:ln>
            <a:noFill/>
          </a:ln>
        </p:spPr>
      </p:sp>
      <p:pic>
        <p:nvPicPr>
          <p:cNvPr descr="A logo with a letter f in a circle&#10;&#10;Description automatically generated" id="64" name="Google Shape;64;p22"/>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skjermbilde">
  <p:cSld name="2_Fullskjermbilde">
    <p:spTree>
      <p:nvGrpSpPr>
        <p:cNvPr id="65" name="Shape 65"/>
        <p:cNvGrpSpPr/>
        <p:nvPr/>
      </p:nvGrpSpPr>
      <p:grpSpPr>
        <a:xfrm>
          <a:off x="0" y="0"/>
          <a:ext cx="0" cy="0"/>
          <a:chOff x="0" y="0"/>
          <a:chExt cx="0" cy="0"/>
        </a:xfrm>
      </p:grpSpPr>
      <p:sp>
        <p:nvSpPr>
          <p:cNvPr id="66" name="Google Shape;66;p23"/>
          <p:cNvSpPr/>
          <p:nvPr>
            <p:ph idx="2" type="pic"/>
          </p:nvPr>
        </p:nvSpPr>
        <p:spPr>
          <a:xfrm>
            <a:off x="0" y="0"/>
            <a:ext cx="12192000" cy="6858000"/>
          </a:xfrm>
          <a:prstGeom prst="rect">
            <a:avLst/>
          </a:prstGeom>
          <a:noFill/>
          <a:ln>
            <a:noFill/>
          </a:ln>
        </p:spPr>
      </p:sp>
      <p:sp>
        <p:nvSpPr>
          <p:cNvPr id="67" name="Google Shape;67;p23"/>
          <p:cNvSpPr txBox="1"/>
          <p:nvPr>
            <p:ph type="title"/>
          </p:nvPr>
        </p:nvSpPr>
        <p:spPr>
          <a:xfrm>
            <a:off x="838200" y="13303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6000"/>
              <a:buFont typeface="Helvetica Neue"/>
              <a:buNone/>
              <a:defRPr sz="60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A logo with a letter f in a circle&#10;&#10;Description automatically generated" id="68" name="Google Shape;68;p23"/>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t" type="blank">
  <p:cSld name="BLANK">
    <p:spTree>
      <p:nvGrpSpPr>
        <p:cNvPr id="69" name="Shape 69"/>
        <p:cNvGrpSpPr/>
        <p:nvPr/>
      </p:nvGrpSpPr>
      <p:grpSpPr>
        <a:xfrm>
          <a:off x="0" y="0"/>
          <a:ext cx="0" cy="0"/>
          <a:chOff x="0" y="0"/>
          <a:chExt cx="0" cy="0"/>
        </a:xfrm>
      </p:grpSpPr>
      <p:pic>
        <p:nvPicPr>
          <p:cNvPr descr="A logo with a letter f in a circle&#10;&#10;Description automatically generated" id="70" name="Google Shape;70;p24"/>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skjermbilde">
  <p:cSld name="1_Fullskjermbilde">
    <p:spTree>
      <p:nvGrpSpPr>
        <p:cNvPr id="71" name="Shape 71"/>
        <p:cNvGrpSpPr/>
        <p:nvPr/>
      </p:nvGrpSpPr>
      <p:grpSpPr>
        <a:xfrm>
          <a:off x="0" y="0"/>
          <a:ext cx="0" cy="0"/>
          <a:chOff x="0" y="0"/>
          <a:chExt cx="0" cy="0"/>
        </a:xfrm>
      </p:grpSpPr>
      <p:sp>
        <p:nvSpPr>
          <p:cNvPr id="72" name="Google Shape;72;p25"/>
          <p:cNvSpPr/>
          <p:nvPr>
            <p:ph idx="2" type="pic"/>
          </p:nvPr>
        </p:nvSpPr>
        <p:spPr>
          <a:xfrm>
            <a:off x="0" y="0"/>
            <a:ext cx="12192000" cy="6858000"/>
          </a:xfrm>
          <a:prstGeom prst="rect">
            <a:avLst/>
          </a:prstGeom>
          <a:noFill/>
          <a:ln>
            <a:noFill/>
          </a:ln>
        </p:spPr>
      </p:sp>
      <p:sp>
        <p:nvSpPr>
          <p:cNvPr id="73" name="Google Shape;73;p25"/>
          <p:cNvSpPr txBox="1"/>
          <p:nvPr>
            <p:ph type="title"/>
          </p:nvPr>
        </p:nvSpPr>
        <p:spPr>
          <a:xfrm>
            <a:off x="838200" y="13303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6000"/>
              <a:buFont typeface="Helvetica Neue"/>
              <a:buNone/>
              <a:defRPr sz="60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A logo with a letter f in a circle&#10;&#10;Description automatically generated" id="74" name="Google Shape;74;p25"/>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erson">
  <p:cSld name="1_Person">
    <p:spTree>
      <p:nvGrpSpPr>
        <p:cNvPr id="75" name="Shape 75"/>
        <p:cNvGrpSpPr/>
        <p:nvPr/>
      </p:nvGrpSpPr>
      <p:grpSpPr>
        <a:xfrm>
          <a:off x="0" y="0"/>
          <a:ext cx="0" cy="0"/>
          <a:chOff x="0" y="0"/>
          <a:chExt cx="0" cy="0"/>
        </a:xfrm>
      </p:grpSpPr>
      <p:sp>
        <p:nvSpPr>
          <p:cNvPr id="76" name="Google Shape;76;p26"/>
          <p:cNvSpPr/>
          <p:nvPr/>
        </p:nvSpPr>
        <p:spPr>
          <a:xfrm>
            <a:off x="0" y="1"/>
            <a:ext cx="12192000" cy="2805695"/>
          </a:xfrm>
          <a:prstGeom prst="rect">
            <a:avLst/>
          </a:prstGeom>
          <a:solidFill>
            <a:srgbClr val="F2F3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id="77" name="Google Shape;77;p26"/>
          <p:cNvPicPr preferRelativeResize="0"/>
          <p:nvPr/>
        </p:nvPicPr>
        <p:blipFill rotWithShape="1">
          <a:blip r:embed="rId2">
            <a:alphaModFix/>
          </a:blip>
          <a:srcRect b="0" l="0" r="0" t="0"/>
          <a:stretch/>
        </p:blipFill>
        <p:spPr>
          <a:xfrm>
            <a:off x="1102237" y="1000124"/>
            <a:ext cx="2440153" cy="3050191"/>
          </a:xfrm>
          <a:prstGeom prst="rect">
            <a:avLst/>
          </a:prstGeom>
          <a:noFill/>
          <a:ln>
            <a:noFill/>
          </a:ln>
        </p:spPr>
      </p:pic>
      <p:sp>
        <p:nvSpPr>
          <p:cNvPr id="78" name="Google Shape;78;p26"/>
          <p:cNvSpPr txBox="1"/>
          <p:nvPr>
            <p:ph type="title"/>
          </p:nvPr>
        </p:nvSpPr>
        <p:spPr>
          <a:xfrm>
            <a:off x="3972124" y="1499784"/>
            <a:ext cx="7983499"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4000"/>
              <a:buFont typeface="Helvetica Neue"/>
              <a:buNone/>
              <a:defRPr b="1" sz="40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 type="body"/>
          </p:nvPr>
        </p:nvSpPr>
        <p:spPr>
          <a:xfrm>
            <a:off x="3971562" y="1000125"/>
            <a:ext cx="7975879" cy="469055"/>
          </a:xfrm>
          <a:prstGeom prst="rect">
            <a:avLst/>
          </a:prstGeom>
          <a:noFill/>
          <a:ln>
            <a:noFill/>
          </a:ln>
        </p:spPr>
        <p:txBody>
          <a:bodyPr anchorCtr="0" anchor="t" bIns="45700" lIns="90000" spcFirstLastPara="1" rIns="91425" wrap="square" tIns="45700">
            <a:noAutofit/>
          </a:bodyPr>
          <a:lstStyle>
            <a:lvl1pPr indent="-228600" lvl="0" marL="457200" algn="l">
              <a:lnSpc>
                <a:spcPct val="90000"/>
              </a:lnSpc>
              <a:spcBef>
                <a:spcPts val="1000"/>
              </a:spcBef>
              <a:spcAft>
                <a:spcPts val="0"/>
              </a:spcAft>
              <a:buClr>
                <a:srgbClr val="FEFEFE"/>
              </a:buClr>
              <a:buSzPts val="2667"/>
              <a:buNone/>
              <a:defRPr b="0" sz="2667">
                <a:solidFill>
                  <a:srgbClr val="FEFEFE"/>
                </a:solidFill>
              </a:defRPr>
            </a:lvl1pPr>
            <a:lvl2pPr indent="-228600" lvl="1" marL="914400" algn="l">
              <a:lnSpc>
                <a:spcPct val="90000"/>
              </a:lnSpc>
              <a:spcBef>
                <a:spcPts val="500"/>
              </a:spcBef>
              <a:spcAft>
                <a:spcPts val="0"/>
              </a:spcAft>
              <a:buClr>
                <a:schemeClr val="lt1"/>
              </a:buClr>
              <a:buSzPts val="2667"/>
              <a:buNone/>
              <a:defRPr sz="2667"/>
            </a:lvl2pPr>
            <a:lvl3pPr indent="-228600" lvl="2" marL="1371600" algn="l">
              <a:lnSpc>
                <a:spcPct val="90000"/>
              </a:lnSpc>
              <a:spcBef>
                <a:spcPts val="500"/>
              </a:spcBef>
              <a:spcAft>
                <a:spcPts val="0"/>
              </a:spcAft>
              <a:buClr>
                <a:schemeClr val="lt1"/>
              </a:buClr>
              <a:buSzPts val="2667"/>
              <a:buNone/>
              <a:defRPr sz="2667"/>
            </a:lvl3pPr>
            <a:lvl4pPr indent="-228600" lvl="3" marL="1828800" algn="l">
              <a:lnSpc>
                <a:spcPct val="90000"/>
              </a:lnSpc>
              <a:spcBef>
                <a:spcPts val="500"/>
              </a:spcBef>
              <a:spcAft>
                <a:spcPts val="0"/>
              </a:spcAft>
              <a:buClr>
                <a:schemeClr val="lt1"/>
              </a:buClr>
              <a:buSzPts val="2667"/>
              <a:buNone/>
              <a:defRPr sz="2667"/>
            </a:lvl4pPr>
            <a:lvl5pPr indent="-228600" lvl="4" marL="2286000" algn="l">
              <a:lnSpc>
                <a:spcPct val="90000"/>
              </a:lnSpc>
              <a:spcBef>
                <a:spcPts val="500"/>
              </a:spcBef>
              <a:spcAft>
                <a:spcPts val="0"/>
              </a:spcAft>
              <a:buClr>
                <a:schemeClr val="lt1"/>
              </a:buClr>
              <a:buSzPts val="2667"/>
              <a:buNone/>
              <a:defRPr sz="2667"/>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26"/>
          <p:cNvSpPr/>
          <p:nvPr>
            <p:ph idx="2" type="pic"/>
          </p:nvPr>
        </p:nvSpPr>
        <p:spPr>
          <a:xfrm>
            <a:off x="1099928" y="1000125"/>
            <a:ext cx="2442461" cy="3050191"/>
          </a:xfrm>
          <a:prstGeom prst="rect">
            <a:avLst/>
          </a:prstGeom>
          <a:noFill/>
          <a:ln>
            <a:noFill/>
          </a:ln>
        </p:spPr>
      </p:sp>
      <p:sp>
        <p:nvSpPr>
          <p:cNvPr id="81" name="Google Shape;81;p26"/>
          <p:cNvSpPr txBox="1"/>
          <p:nvPr>
            <p:ph idx="3" type="body"/>
          </p:nvPr>
        </p:nvSpPr>
        <p:spPr>
          <a:xfrm>
            <a:off x="3975651" y="3552172"/>
            <a:ext cx="7975879" cy="2578213"/>
          </a:xfrm>
          <a:prstGeom prst="rect">
            <a:avLst/>
          </a:prstGeom>
          <a:noFill/>
          <a:ln>
            <a:noFill/>
          </a:ln>
        </p:spPr>
        <p:txBody>
          <a:bodyPr anchorCtr="0" anchor="t" bIns="45700" lIns="90000" spcFirstLastPara="1" rIns="91425" wrap="square" tIns="45700">
            <a:normAutofit/>
          </a:bodyPr>
          <a:lstStyle>
            <a:lvl1pPr indent="-228600" lvl="0" marL="457200" algn="l">
              <a:lnSpc>
                <a:spcPct val="90000"/>
              </a:lnSpc>
              <a:spcBef>
                <a:spcPts val="1000"/>
              </a:spcBef>
              <a:spcAft>
                <a:spcPts val="0"/>
              </a:spcAft>
              <a:buClr>
                <a:srgbClr val="141E28"/>
              </a:buClr>
              <a:buSzPts val="2800"/>
              <a:buNone/>
              <a:defRPr sz="2800">
                <a:solidFill>
                  <a:srgbClr val="141E28"/>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26"/>
          <p:cNvSpPr txBox="1"/>
          <p:nvPr>
            <p:ph idx="4" type="body"/>
          </p:nvPr>
        </p:nvSpPr>
        <p:spPr>
          <a:xfrm>
            <a:off x="3971561" y="2994120"/>
            <a:ext cx="7975880" cy="418984"/>
          </a:xfrm>
          <a:prstGeom prst="rect">
            <a:avLst/>
          </a:prstGeom>
          <a:noFill/>
          <a:ln>
            <a:noFill/>
          </a:ln>
        </p:spPr>
        <p:txBody>
          <a:bodyPr anchorCtr="0" anchor="t" bIns="45700" lIns="90000" spcFirstLastPara="1" rIns="91425" wrap="square" tIns="45700">
            <a:noAutofit/>
          </a:bodyPr>
          <a:lstStyle>
            <a:lvl1pPr indent="-228600" lvl="0" marL="457200" algn="l">
              <a:lnSpc>
                <a:spcPct val="90000"/>
              </a:lnSpc>
              <a:spcBef>
                <a:spcPts val="1000"/>
              </a:spcBef>
              <a:spcAft>
                <a:spcPts val="0"/>
              </a:spcAft>
              <a:buClr>
                <a:srgbClr val="141E28"/>
              </a:buClr>
              <a:buSzPts val="2400"/>
              <a:buNone/>
              <a:defRPr b="0" sz="2400">
                <a:solidFill>
                  <a:srgbClr val="141E28"/>
                </a:solidFill>
              </a:defRPr>
            </a:lvl1pPr>
            <a:lvl2pPr indent="-228600" lvl="1" marL="914400" algn="l">
              <a:lnSpc>
                <a:spcPct val="90000"/>
              </a:lnSpc>
              <a:spcBef>
                <a:spcPts val="500"/>
              </a:spcBef>
              <a:spcAft>
                <a:spcPts val="0"/>
              </a:spcAft>
              <a:buClr>
                <a:schemeClr val="lt1"/>
              </a:buClr>
              <a:buSzPts val="2667"/>
              <a:buNone/>
              <a:defRPr sz="2667"/>
            </a:lvl2pPr>
            <a:lvl3pPr indent="-228600" lvl="2" marL="1371600" algn="l">
              <a:lnSpc>
                <a:spcPct val="90000"/>
              </a:lnSpc>
              <a:spcBef>
                <a:spcPts val="500"/>
              </a:spcBef>
              <a:spcAft>
                <a:spcPts val="0"/>
              </a:spcAft>
              <a:buClr>
                <a:schemeClr val="lt1"/>
              </a:buClr>
              <a:buSzPts val="2667"/>
              <a:buNone/>
              <a:defRPr sz="2667"/>
            </a:lvl3pPr>
            <a:lvl4pPr indent="-228600" lvl="3" marL="1828800" algn="l">
              <a:lnSpc>
                <a:spcPct val="90000"/>
              </a:lnSpc>
              <a:spcBef>
                <a:spcPts val="500"/>
              </a:spcBef>
              <a:spcAft>
                <a:spcPts val="0"/>
              </a:spcAft>
              <a:buClr>
                <a:schemeClr val="lt1"/>
              </a:buClr>
              <a:buSzPts val="2667"/>
              <a:buNone/>
              <a:defRPr sz="2667"/>
            </a:lvl4pPr>
            <a:lvl5pPr indent="-228600" lvl="4" marL="2286000" algn="l">
              <a:lnSpc>
                <a:spcPct val="90000"/>
              </a:lnSpc>
              <a:spcBef>
                <a:spcPts val="500"/>
              </a:spcBef>
              <a:spcAft>
                <a:spcPts val="0"/>
              </a:spcAft>
              <a:buClr>
                <a:schemeClr val="lt1"/>
              </a:buClr>
              <a:buSzPts val="2667"/>
              <a:buNone/>
              <a:defRPr sz="2667"/>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logo with a letter f in a circle&#10;&#10;Description automatically generated" id="83" name="Google Shape;83;p26"/>
          <p:cNvPicPr preferRelativeResize="0"/>
          <p:nvPr/>
        </p:nvPicPr>
        <p:blipFill rotWithShape="1">
          <a:blip r:embed="rId3">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
  <p:cSld name="Person">
    <p:spTree>
      <p:nvGrpSpPr>
        <p:cNvPr id="17" name="Shape 17"/>
        <p:cNvGrpSpPr/>
        <p:nvPr/>
      </p:nvGrpSpPr>
      <p:grpSpPr>
        <a:xfrm>
          <a:off x="0" y="0"/>
          <a:ext cx="0" cy="0"/>
          <a:chOff x="0" y="0"/>
          <a:chExt cx="0" cy="0"/>
        </a:xfrm>
      </p:grpSpPr>
      <p:sp>
        <p:nvSpPr>
          <p:cNvPr id="18" name="Google Shape;18;p14"/>
          <p:cNvSpPr/>
          <p:nvPr/>
        </p:nvSpPr>
        <p:spPr>
          <a:xfrm>
            <a:off x="0" y="1"/>
            <a:ext cx="12192000" cy="2805695"/>
          </a:xfrm>
          <a:prstGeom prst="rect">
            <a:avLst/>
          </a:prstGeom>
          <a:solidFill>
            <a:srgbClr val="F2F3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pic>
        <p:nvPicPr>
          <p:cNvPr id="19" name="Google Shape;19;p14"/>
          <p:cNvPicPr preferRelativeResize="0"/>
          <p:nvPr/>
        </p:nvPicPr>
        <p:blipFill rotWithShape="1">
          <a:blip r:embed="rId2">
            <a:alphaModFix/>
          </a:blip>
          <a:srcRect b="0" l="0" r="0" t="0"/>
          <a:stretch/>
        </p:blipFill>
        <p:spPr>
          <a:xfrm>
            <a:off x="1102237" y="1000124"/>
            <a:ext cx="2440153" cy="3050191"/>
          </a:xfrm>
          <a:prstGeom prst="rect">
            <a:avLst/>
          </a:prstGeom>
          <a:noFill/>
          <a:ln>
            <a:noFill/>
          </a:ln>
        </p:spPr>
      </p:pic>
      <p:sp>
        <p:nvSpPr>
          <p:cNvPr id="20" name="Google Shape;20;p14"/>
          <p:cNvSpPr txBox="1"/>
          <p:nvPr>
            <p:ph type="title"/>
          </p:nvPr>
        </p:nvSpPr>
        <p:spPr>
          <a:xfrm>
            <a:off x="3972124" y="1499784"/>
            <a:ext cx="7983499"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4000"/>
              <a:buFont typeface="Helvetica Neue"/>
              <a:buNone/>
              <a:defRPr b="1" sz="40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3971562" y="1000125"/>
            <a:ext cx="7975879" cy="469055"/>
          </a:xfrm>
          <a:prstGeom prst="rect">
            <a:avLst/>
          </a:prstGeom>
          <a:noFill/>
          <a:ln>
            <a:noFill/>
          </a:ln>
        </p:spPr>
        <p:txBody>
          <a:bodyPr anchorCtr="0" anchor="t" bIns="45700" lIns="90000" spcFirstLastPara="1" rIns="91425" wrap="square" tIns="45700">
            <a:noAutofit/>
          </a:bodyPr>
          <a:lstStyle>
            <a:lvl1pPr indent="-228600" lvl="0" marL="457200" algn="l">
              <a:lnSpc>
                <a:spcPct val="90000"/>
              </a:lnSpc>
              <a:spcBef>
                <a:spcPts val="1000"/>
              </a:spcBef>
              <a:spcAft>
                <a:spcPts val="0"/>
              </a:spcAft>
              <a:buClr>
                <a:srgbClr val="FEFEFE"/>
              </a:buClr>
              <a:buSzPts val="2667"/>
              <a:buNone/>
              <a:defRPr b="0" sz="2667">
                <a:solidFill>
                  <a:srgbClr val="FEFEFE"/>
                </a:solidFill>
              </a:defRPr>
            </a:lvl1pPr>
            <a:lvl2pPr indent="-228600" lvl="1" marL="914400" algn="l">
              <a:lnSpc>
                <a:spcPct val="90000"/>
              </a:lnSpc>
              <a:spcBef>
                <a:spcPts val="500"/>
              </a:spcBef>
              <a:spcAft>
                <a:spcPts val="0"/>
              </a:spcAft>
              <a:buClr>
                <a:schemeClr val="lt1"/>
              </a:buClr>
              <a:buSzPts val="2667"/>
              <a:buNone/>
              <a:defRPr sz="2667"/>
            </a:lvl2pPr>
            <a:lvl3pPr indent="-228600" lvl="2" marL="1371600" algn="l">
              <a:lnSpc>
                <a:spcPct val="90000"/>
              </a:lnSpc>
              <a:spcBef>
                <a:spcPts val="500"/>
              </a:spcBef>
              <a:spcAft>
                <a:spcPts val="0"/>
              </a:spcAft>
              <a:buClr>
                <a:schemeClr val="lt1"/>
              </a:buClr>
              <a:buSzPts val="2667"/>
              <a:buNone/>
              <a:defRPr sz="2667"/>
            </a:lvl3pPr>
            <a:lvl4pPr indent="-228600" lvl="3" marL="1828800" algn="l">
              <a:lnSpc>
                <a:spcPct val="90000"/>
              </a:lnSpc>
              <a:spcBef>
                <a:spcPts val="500"/>
              </a:spcBef>
              <a:spcAft>
                <a:spcPts val="0"/>
              </a:spcAft>
              <a:buClr>
                <a:schemeClr val="lt1"/>
              </a:buClr>
              <a:buSzPts val="2667"/>
              <a:buNone/>
              <a:defRPr sz="2667"/>
            </a:lvl4pPr>
            <a:lvl5pPr indent="-228600" lvl="4" marL="2286000" algn="l">
              <a:lnSpc>
                <a:spcPct val="90000"/>
              </a:lnSpc>
              <a:spcBef>
                <a:spcPts val="500"/>
              </a:spcBef>
              <a:spcAft>
                <a:spcPts val="0"/>
              </a:spcAft>
              <a:buClr>
                <a:schemeClr val="lt1"/>
              </a:buClr>
              <a:buSzPts val="2667"/>
              <a:buNone/>
              <a:defRPr sz="2667"/>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4"/>
          <p:cNvSpPr/>
          <p:nvPr>
            <p:ph idx="2" type="pic"/>
          </p:nvPr>
        </p:nvSpPr>
        <p:spPr>
          <a:xfrm>
            <a:off x="1099928" y="1000125"/>
            <a:ext cx="2442461" cy="3050191"/>
          </a:xfrm>
          <a:prstGeom prst="rect">
            <a:avLst/>
          </a:prstGeom>
          <a:noFill/>
          <a:ln>
            <a:noFill/>
          </a:ln>
        </p:spPr>
      </p:sp>
      <p:sp>
        <p:nvSpPr>
          <p:cNvPr id="23" name="Google Shape;23;p14"/>
          <p:cNvSpPr txBox="1"/>
          <p:nvPr>
            <p:ph idx="3" type="body"/>
          </p:nvPr>
        </p:nvSpPr>
        <p:spPr>
          <a:xfrm>
            <a:off x="3975651" y="3552172"/>
            <a:ext cx="7975879" cy="2578213"/>
          </a:xfrm>
          <a:prstGeom prst="rect">
            <a:avLst/>
          </a:prstGeom>
          <a:noFill/>
          <a:ln>
            <a:noFill/>
          </a:ln>
        </p:spPr>
        <p:txBody>
          <a:bodyPr anchorCtr="0" anchor="t" bIns="45700" lIns="90000" spcFirstLastPara="1" rIns="91425" wrap="square" tIns="45700">
            <a:normAutofit/>
          </a:bodyPr>
          <a:lstStyle>
            <a:lvl1pPr indent="-228600" lvl="0" marL="457200" algn="l">
              <a:lnSpc>
                <a:spcPct val="90000"/>
              </a:lnSpc>
              <a:spcBef>
                <a:spcPts val="1000"/>
              </a:spcBef>
              <a:spcAft>
                <a:spcPts val="0"/>
              </a:spcAft>
              <a:buClr>
                <a:srgbClr val="141E28"/>
              </a:buClr>
              <a:buSzPts val="2800"/>
              <a:buNone/>
              <a:defRPr sz="2800">
                <a:solidFill>
                  <a:srgbClr val="141E28"/>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14"/>
          <p:cNvSpPr txBox="1"/>
          <p:nvPr>
            <p:ph idx="4" type="body"/>
          </p:nvPr>
        </p:nvSpPr>
        <p:spPr>
          <a:xfrm>
            <a:off x="3971561" y="2994120"/>
            <a:ext cx="7975880" cy="418984"/>
          </a:xfrm>
          <a:prstGeom prst="rect">
            <a:avLst/>
          </a:prstGeom>
          <a:noFill/>
          <a:ln>
            <a:noFill/>
          </a:ln>
        </p:spPr>
        <p:txBody>
          <a:bodyPr anchorCtr="0" anchor="t" bIns="45700" lIns="90000" spcFirstLastPara="1" rIns="91425" wrap="square" tIns="45700">
            <a:noAutofit/>
          </a:bodyPr>
          <a:lstStyle>
            <a:lvl1pPr indent="-228600" lvl="0" marL="457200" algn="l">
              <a:lnSpc>
                <a:spcPct val="90000"/>
              </a:lnSpc>
              <a:spcBef>
                <a:spcPts val="1000"/>
              </a:spcBef>
              <a:spcAft>
                <a:spcPts val="0"/>
              </a:spcAft>
              <a:buClr>
                <a:srgbClr val="141E28"/>
              </a:buClr>
              <a:buSzPts val="2400"/>
              <a:buNone/>
              <a:defRPr b="0" sz="2400">
                <a:solidFill>
                  <a:srgbClr val="141E28"/>
                </a:solidFill>
              </a:defRPr>
            </a:lvl1pPr>
            <a:lvl2pPr indent="-228600" lvl="1" marL="914400" algn="l">
              <a:lnSpc>
                <a:spcPct val="90000"/>
              </a:lnSpc>
              <a:spcBef>
                <a:spcPts val="500"/>
              </a:spcBef>
              <a:spcAft>
                <a:spcPts val="0"/>
              </a:spcAft>
              <a:buClr>
                <a:schemeClr val="lt1"/>
              </a:buClr>
              <a:buSzPts val="2667"/>
              <a:buNone/>
              <a:defRPr sz="2667"/>
            </a:lvl2pPr>
            <a:lvl3pPr indent="-228600" lvl="2" marL="1371600" algn="l">
              <a:lnSpc>
                <a:spcPct val="90000"/>
              </a:lnSpc>
              <a:spcBef>
                <a:spcPts val="500"/>
              </a:spcBef>
              <a:spcAft>
                <a:spcPts val="0"/>
              </a:spcAft>
              <a:buClr>
                <a:schemeClr val="lt1"/>
              </a:buClr>
              <a:buSzPts val="2667"/>
              <a:buNone/>
              <a:defRPr sz="2667"/>
            </a:lvl3pPr>
            <a:lvl4pPr indent="-228600" lvl="3" marL="1828800" algn="l">
              <a:lnSpc>
                <a:spcPct val="90000"/>
              </a:lnSpc>
              <a:spcBef>
                <a:spcPts val="500"/>
              </a:spcBef>
              <a:spcAft>
                <a:spcPts val="0"/>
              </a:spcAft>
              <a:buClr>
                <a:schemeClr val="lt1"/>
              </a:buClr>
              <a:buSzPts val="2667"/>
              <a:buNone/>
              <a:defRPr sz="2667"/>
            </a:lvl4pPr>
            <a:lvl5pPr indent="-228600" lvl="4" marL="2286000" algn="l">
              <a:lnSpc>
                <a:spcPct val="90000"/>
              </a:lnSpc>
              <a:spcBef>
                <a:spcPts val="500"/>
              </a:spcBef>
              <a:spcAft>
                <a:spcPts val="0"/>
              </a:spcAft>
              <a:buClr>
                <a:schemeClr val="lt1"/>
              </a:buClr>
              <a:buSzPts val="2667"/>
              <a:buNone/>
              <a:defRPr sz="2667"/>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logo with a letter f in a circle&#10;&#10;Description automatically generated" id="25" name="Google Shape;25;p14"/>
          <p:cNvPicPr preferRelativeResize="0"/>
          <p:nvPr/>
        </p:nvPicPr>
        <p:blipFill rotWithShape="1">
          <a:blip r:embed="rId3">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kjermbilde">
  <p:cSld name="Fullskjermbilde">
    <p:spTree>
      <p:nvGrpSpPr>
        <p:cNvPr id="26" name="Shape 26"/>
        <p:cNvGrpSpPr/>
        <p:nvPr/>
      </p:nvGrpSpPr>
      <p:grpSpPr>
        <a:xfrm>
          <a:off x="0" y="0"/>
          <a:ext cx="0" cy="0"/>
          <a:chOff x="0" y="0"/>
          <a:chExt cx="0" cy="0"/>
        </a:xfrm>
      </p:grpSpPr>
      <p:sp>
        <p:nvSpPr>
          <p:cNvPr id="27" name="Google Shape;27;p15"/>
          <p:cNvSpPr/>
          <p:nvPr>
            <p:ph idx="2" type="pic"/>
          </p:nvPr>
        </p:nvSpPr>
        <p:spPr>
          <a:xfrm>
            <a:off x="0" y="0"/>
            <a:ext cx="12192000" cy="6858000"/>
          </a:xfrm>
          <a:prstGeom prst="rect">
            <a:avLst/>
          </a:prstGeom>
          <a:noFill/>
          <a:ln>
            <a:noFill/>
          </a:ln>
        </p:spPr>
      </p:sp>
      <p:sp>
        <p:nvSpPr>
          <p:cNvPr id="28" name="Google Shape;28;p15"/>
          <p:cNvSpPr txBox="1"/>
          <p:nvPr>
            <p:ph type="title"/>
          </p:nvPr>
        </p:nvSpPr>
        <p:spPr>
          <a:xfrm>
            <a:off x="838200" y="13303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6000"/>
              <a:buFont typeface="Helvetica Neue"/>
              <a:buNone/>
              <a:defRPr sz="60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A logo with a letter f in a circle&#10;&#10;Description automatically generated" id="29" name="Google Shape;29;p15"/>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
        <p:nvSpPr>
          <p:cNvPr id="30" name="Google Shape;30;p15"/>
          <p:cNvSpPr txBox="1"/>
          <p:nvPr>
            <p:ph idx="1" type="subTitle"/>
          </p:nvPr>
        </p:nvSpPr>
        <p:spPr>
          <a:xfrm>
            <a:off x="838200" y="2725093"/>
            <a:ext cx="10515600" cy="1674891"/>
          </a:xfrm>
          <a:prstGeom prst="rect">
            <a:avLst/>
          </a:prstGeom>
          <a:noFill/>
          <a:ln>
            <a:noFill/>
          </a:ln>
        </p:spPr>
        <p:txBody>
          <a:bodyPr anchorCtr="0" anchor="t" bIns="45700" lIns="90000" spcFirstLastPara="1" rIns="91425" wrap="square" tIns="45700">
            <a:normAutofit/>
          </a:bodyPr>
          <a:lstStyle>
            <a:lvl1pPr lvl="0" algn="l">
              <a:lnSpc>
                <a:spcPct val="90000"/>
              </a:lnSpc>
              <a:spcBef>
                <a:spcPts val="1000"/>
              </a:spcBef>
              <a:spcAft>
                <a:spcPts val="0"/>
              </a:spcAft>
              <a:buClr>
                <a:srgbClr val="BFBFBF"/>
              </a:buClr>
              <a:buSzPts val="2400"/>
              <a:buNone/>
              <a:defRPr sz="2400">
                <a:solidFill>
                  <a:srgbClr val="BFBFBF"/>
                </a:solidFil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venstre og bilde høyre">
  <p:cSld name="Tekst venstre og bilde høyre">
    <p:spTree>
      <p:nvGrpSpPr>
        <p:cNvPr id="31" name="Shape 31"/>
        <p:cNvGrpSpPr/>
        <p:nvPr/>
      </p:nvGrpSpPr>
      <p:grpSpPr>
        <a:xfrm>
          <a:off x="0" y="0"/>
          <a:ext cx="0" cy="0"/>
          <a:chOff x="0" y="0"/>
          <a:chExt cx="0" cy="0"/>
        </a:xfrm>
      </p:grpSpPr>
      <p:sp>
        <p:nvSpPr>
          <p:cNvPr id="32" name="Google Shape;32;p16"/>
          <p:cNvSpPr txBox="1"/>
          <p:nvPr>
            <p:ph idx="1" type="body"/>
          </p:nvPr>
        </p:nvSpPr>
        <p:spPr>
          <a:xfrm>
            <a:off x="721056" y="1883228"/>
            <a:ext cx="4933122" cy="3970601"/>
          </a:xfrm>
          <a:prstGeom prst="rect">
            <a:avLst/>
          </a:prstGeom>
          <a:noFill/>
          <a:ln>
            <a:noFill/>
          </a:ln>
        </p:spPr>
        <p:txBody>
          <a:bodyPr anchorCtr="0" anchor="t" bIns="45700" lIns="90000" spcFirstLastPara="1" rIns="91425" wrap="square" tIns="45700">
            <a:normAutofit/>
          </a:bodyPr>
          <a:lstStyle>
            <a:lvl1pPr indent="-355600" lvl="0" marL="457200" algn="l">
              <a:lnSpc>
                <a:spcPct val="90000"/>
              </a:lnSpc>
              <a:spcBef>
                <a:spcPts val="1000"/>
              </a:spcBef>
              <a:spcAft>
                <a:spcPts val="0"/>
              </a:spcAft>
              <a:buClr>
                <a:srgbClr val="FEFEFE"/>
              </a:buClr>
              <a:buSzPts val="2000"/>
              <a:buChar char="•"/>
              <a:defRPr b="0" sz="20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6"/>
          <p:cNvSpPr txBox="1"/>
          <p:nvPr>
            <p:ph idx="2" type="body"/>
          </p:nvPr>
        </p:nvSpPr>
        <p:spPr>
          <a:xfrm>
            <a:off x="1661533" y="6370638"/>
            <a:ext cx="3992646" cy="365125"/>
          </a:xfrm>
          <a:prstGeom prst="rect">
            <a:avLst/>
          </a:prstGeom>
          <a:noFill/>
          <a:ln>
            <a:noFill/>
          </a:ln>
        </p:spPr>
        <p:txBody>
          <a:bodyPr anchorCtr="0" anchor="t" bIns="45700" lIns="90000" spcFirstLastPara="1" rIns="91425" wrap="square" tIns="45700">
            <a:normAutofit/>
          </a:bodyPr>
          <a:lstStyle>
            <a:lvl1pPr indent="-228600" lvl="0" marL="457200" algn="r">
              <a:lnSpc>
                <a:spcPct val="90000"/>
              </a:lnSpc>
              <a:spcBef>
                <a:spcPts val="1000"/>
              </a:spcBef>
              <a:spcAft>
                <a:spcPts val="0"/>
              </a:spcAft>
              <a:buClr>
                <a:schemeClr val="lt1"/>
              </a:buClr>
              <a:buSzPts val="1100"/>
              <a:buNone/>
              <a:defRPr b="0" i="0" sz="1100">
                <a:latin typeface="Helvetica Neue"/>
                <a:ea typeface="Helvetica Neue"/>
                <a:cs typeface="Helvetica Neue"/>
                <a:sym typeface="Helvetica Neue"/>
              </a:defRPr>
            </a:lvl1pPr>
            <a:lvl2pPr indent="-285750" lvl="1" marL="914400" algn="l">
              <a:lnSpc>
                <a:spcPct val="90000"/>
              </a:lnSpc>
              <a:spcBef>
                <a:spcPts val="500"/>
              </a:spcBef>
              <a:spcAft>
                <a:spcPts val="0"/>
              </a:spcAft>
              <a:buClr>
                <a:schemeClr val="lt1"/>
              </a:buClr>
              <a:buSzPts val="900"/>
              <a:buChar char="•"/>
              <a:defRPr sz="900"/>
            </a:lvl2pPr>
            <a:lvl3pPr indent="-285750" lvl="2" marL="1371600" algn="l">
              <a:lnSpc>
                <a:spcPct val="90000"/>
              </a:lnSpc>
              <a:spcBef>
                <a:spcPts val="500"/>
              </a:spcBef>
              <a:spcAft>
                <a:spcPts val="0"/>
              </a:spcAft>
              <a:buClr>
                <a:schemeClr val="lt1"/>
              </a:buClr>
              <a:buSzPts val="900"/>
              <a:buChar char="•"/>
              <a:defRPr sz="900"/>
            </a:lvl3pPr>
            <a:lvl4pPr indent="-285750" lvl="3" marL="1828800" algn="l">
              <a:lnSpc>
                <a:spcPct val="90000"/>
              </a:lnSpc>
              <a:spcBef>
                <a:spcPts val="500"/>
              </a:spcBef>
              <a:spcAft>
                <a:spcPts val="0"/>
              </a:spcAft>
              <a:buClr>
                <a:schemeClr val="lt1"/>
              </a:buClr>
              <a:buSzPts val="900"/>
              <a:buChar char="•"/>
              <a:defRPr sz="900"/>
            </a:lvl4pPr>
            <a:lvl5pPr indent="-285750" lvl="4" marL="2286000" algn="l">
              <a:lnSpc>
                <a:spcPct val="90000"/>
              </a:lnSpc>
              <a:spcBef>
                <a:spcPts val="500"/>
              </a:spcBef>
              <a:spcAft>
                <a:spcPts val="0"/>
              </a:spcAft>
              <a:buClr>
                <a:schemeClr val="lt1"/>
              </a:buClr>
              <a:buSzPts val="900"/>
              <a:buChar char="•"/>
              <a:defRPr sz="9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16"/>
          <p:cNvSpPr txBox="1"/>
          <p:nvPr>
            <p:ph type="title"/>
          </p:nvPr>
        </p:nvSpPr>
        <p:spPr>
          <a:xfrm>
            <a:off x="721056" y="707572"/>
            <a:ext cx="4933121" cy="106547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A366"/>
              </a:buClr>
              <a:buSzPts val="2800"/>
              <a:buFont typeface="Helvetica Neue"/>
              <a:buNone/>
              <a:defRPr sz="28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A logo with a letter f in a circle&#10;&#10;Description automatically generated" id="35" name="Google Shape;35;p16"/>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
        <p:nvSpPr>
          <p:cNvPr id="36" name="Google Shape;36;p16"/>
          <p:cNvSpPr/>
          <p:nvPr>
            <p:ph idx="3" type="pic"/>
          </p:nvPr>
        </p:nvSpPr>
        <p:spPr>
          <a:xfrm>
            <a:off x="6096000" y="0"/>
            <a:ext cx="6096000" cy="6858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mmenligning"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1086678" y="365125"/>
            <a:ext cx="1026712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2400"/>
              <a:buFont typeface="Helvetica Neue"/>
              <a:buNone/>
              <a:defRPr>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1086678" y="1825625"/>
            <a:ext cx="4933122" cy="4351338"/>
          </a:xfrm>
          <a:prstGeom prst="rect">
            <a:avLst/>
          </a:prstGeom>
          <a:noFill/>
          <a:ln>
            <a:noFill/>
          </a:ln>
        </p:spPr>
        <p:txBody>
          <a:bodyPr anchorCtr="0" anchor="t" bIns="45700" lIns="90000" spcFirstLastPara="1" rIns="91425" wrap="square" tIns="45700">
            <a:normAutofit/>
          </a:bodyPr>
          <a:lstStyle>
            <a:lvl1pPr indent="-355600" lvl="0" marL="457200" algn="l">
              <a:lnSpc>
                <a:spcPct val="90000"/>
              </a:lnSpc>
              <a:spcBef>
                <a:spcPts val="1000"/>
              </a:spcBef>
              <a:spcAft>
                <a:spcPts val="0"/>
              </a:spcAft>
              <a:buClr>
                <a:srgbClr val="FEFEFE"/>
              </a:buClr>
              <a:buSzPts val="2000"/>
              <a:buChar char="•"/>
              <a:defRPr b="0" sz="20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7"/>
          <p:cNvSpPr txBox="1"/>
          <p:nvPr>
            <p:ph idx="2" type="body"/>
          </p:nvPr>
        </p:nvSpPr>
        <p:spPr>
          <a:xfrm>
            <a:off x="6420676" y="1825625"/>
            <a:ext cx="4933123" cy="4351338"/>
          </a:xfrm>
          <a:prstGeom prst="rect">
            <a:avLst/>
          </a:prstGeom>
          <a:noFill/>
          <a:ln>
            <a:noFill/>
          </a:ln>
        </p:spPr>
        <p:txBody>
          <a:bodyPr anchorCtr="0" anchor="t" bIns="45700" lIns="90000" spcFirstLastPara="1" rIns="91425" wrap="square" tIns="45700">
            <a:normAutofit/>
          </a:bodyPr>
          <a:lstStyle>
            <a:lvl1pPr indent="-355600" lvl="0" marL="457200" algn="l">
              <a:lnSpc>
                <a:spcPct val="90000"/>
              </a:lnSpc>
              <a:spcBef>
                <a:spcPts val="1000"/>
              </a:spcBef>
              <a:spcAft>
                <a:spcPts val="0"/>
              </a:spcAft>
              <a:buClr>
                <a:srgbClr val="FEFEFE"/>
              </a:buClr>
              <a:buSzPts val="2000"/>
              <a:buChar char="•"/>
              <a:defRPr b="0" sz="20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descr="A logo with a letter f in a circle&#10;&#10;Description automatically generated" id="41" name="Google Shape;41;p17"/>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gendefinert oppsett">
  <p:cSld name="Egendefinert oppsett">
    <p:spTree>
      <p:nvGrpSpPr>
        <p:cNvPr id="42" name="Shape 42"/>
        <p:cNvGrpSpPr/>
        <p:nvPr/>
      </p:nvGrpSpPr>
      <p:grpSpPr>
        <a:xfrm>
          <a:off x="0" y="0"/>
          <a:ext cx="0" cy="0"/>
          <a:chOff x="0" y="0"/>
          <a:chExt cx="0" cy="0"/>
        </a:xfrm>
      </p:grpSpPr>
      <p:sp>
        <p:nvSpPr>
          <p:cNvPr id="43" name="Google Shape;43;p19"/>
          <p:cNvSpPr txBox="1"/>
          <p:nvPr/>
        </p:nvSpPr>
        <p:spPr>
          <a:xfrm>
            <a:off x="2334665" y="3105834"/>
            <a:ext cx="752266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2F2F2"/>
                </a:solidFill>
                <a:latin typeface="Calibri"/>
                <a:ea typeface="Calibri"/>
                <a:cs typeface="Calibri"/>
                <a:sym typeface="Calibri"/>
              </a:rPr>
              <a:t>Clocking in Today, to Unlock Tomorrow!</a:t>
            </a:r>
            <a:endParaRPr b="0" i="0" sz="1400" u="none" cap="none" strike="noStrike">
              <a:solidFill>
                <a:srgbClr val="000000"/>
              </a:solidFill>
              <a:latin typeface="Arial"/>
              <a:ea typeface="Arial"/>
              <a:cs typeface="Arial"/>
              <a:sym typeface="Arial"/>
            </a:endParaRPr>
          </a:p>
        </p:txBody>
      </p:sp>
      <p:pic>
        <p:nvPicPr>
          <p:cNvPr descr="A logo with a letter f in a circle&#10;&#10;Description automatically generated" id="44" name="Google Shape;44;p19"/>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å rød bakgrunn">
  <p:cSld name="Logo på rød bakgrunn">
    <p:spTree>
      <p:nvGrpSpPr>
        <p:cNvPr id="45" name="Shape 45"/>
        <p:cNvGrpSpPr/>
        <p:nvPr/>
      </p:nvGrpSpPr>
      <p:grpSpPr>
        <a:xfrm>
          <a:off x="0" y="0"/>
          <a:ext cx="0" cy="0"/>
          <a:chOff x="0" y="0"/>
          <a:chExt cx="0" cy="0"/>
        </a:xfrm>
      </p:grpSpPr>
      <p:pic>
        <p:nvPicPr>
          <p:cNvPr descr="A logo with a letter f in a circle&#10;&#10;Description automatically generated" id="46" name="Google Shape;46;p20"/>
          <p:cNvPicPr preferRelativeResize="0"/>
          <p:nvPr/>
        </p:nvPicPr>
        <p:blipFill rotWithShape="1">
          <a:blip r:embed="rId2">
            <a:alphaModFix/>
          </a:blip>
          <a:srcRect b="0" l="0" r="0" t="0"/>
          <a:stretch/>
        </p:blipFill>
        <p:spPr>
          <a:xfrm>
            <a:off x="3173906" y="506906"/>
            <a:ext cx="5844188" cy="584418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e til venstre og tekst til høyre">
  <p:cSld name="Bilde til venstre og tekst til høyre">
    <p:spTree>
      <p:nvGrpSpPr>
        <p:cNvPr id="47" name="Shape 47"/>
        <p:cNvGrpSpPr/>
        <p:nvPr/>
      </p:nvGrpSpPr>
      <p:grpSpPr>
        <a:xfrm>
          <a:off x="0" y="0"/>
          <a:ext cx="0" cy="0"/>
          <a:chOff x="0" y="0"/>
          <a:chExt cx="0" cy="0"/>
        </a:xfrm>
      </p:grpSpPr>
      <p:sp>
        <p:nvSpPr>
          <p:cNvPr id="48" name="Google Shape;48;p18"/>
          <p:cNvSpPr/>
          <p:nvPr>
            <p:ph idx="2" type="pic"/>
          </p:nvPr>
        </p:nvSpPr>
        <p:spPr>
          <a:xfrm>
            <a:off x="0" y="0"/>
            <a:ext cx="6096000" cy="6858000"/>
          </a:xfrm>
          <a:prstGeom prst="rect">
            <a:avLst/>
          </a:prstGeom>
          <a:noFill/>
          <a:ln>
            <a:noFill/>
          </a:ln>
        </p:spPr>
      </p:sp>
      <p:sp>
        <p:nvSpPr>
          <p:cNvPr id="49" name="Google Shape;49;p18"/>
          <p:cNvSpPr txBox="1"/>
          <p:nvPr>
            <p:ph idx="1" type="body"/>
          </p:nvPr>
        </p:nvSpPr>
        <p:spPr>
          <a:xfrm>
            <a:off x="6335472" y="1883228"/>
            <a:ext cx="4933122" cy="3970601"/>
          </a:xfrm>
          <a:prstGeom prst="rect">
            <a:avLst/>
          </a:prstGeom>
          <a:noFill/>
          <a:ln>
            <a:noFill/>
          </a:ln>
        </p:spPr>
        <p:txBody>
          <a:bodyPr anchorCtr="0" anchor="t" bIns="45700" lIns="90000" spcFirstLastPara="1" rIns="91425" wrap="square" tIns="45700">
            <a:normAutofit/>
          </a:bodyPr>
          <a:lstStyle>
            <a:lvl1pPr indent="-355600" lvl="0" marL="457200" algn="l">
              <a:lnSpc>
                <a:spcPct val="90000"/>
              </a:lnSpc>
              <a:spcBef>
                <a:spcPts val="1000"/>
              </a:spcBef>
              <a:spcAft>
                <a:spcPts val="0"/>
              </a:spcAft>
              <a:buClr>
                <a:srgbClr val="FEFEFE"/>
              </a:buClr>
              <a:buSzPts val="2000"/>
              <a:buChar char="•"/>
              <a:defRPr b="0" sz="20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8"/>
          <p:cNvSpPr txBox="1"/>
          <p:nvPr>
            <p:ph idx="3" type="body"/>
          </p:nvPr>
        </p:nvSpPr>
        <p:spPr>
          <a:xfrm>
            <a:off x="6335472" y="6370638"/>
            <a:ext cx="4230595" cy="365125"/>
          </a:xfrm>
          <a:prstGeom prst="rect">
            <a:avLst/>
          </a:prstGeom>
          <a:noFill/>
          <a:ln>
            <a:noFill/>
          </a:ln>
        </p:spPr>
        <p:txBody>
          <a:bodyPr anchorCtr="0" anchor="t" bIns="45700" lIns="90000" spcFirstLastPara="1" rIns="91425" wrap="square" tIns="45700">
            <a:normAutofit/>
          </a:bodyPr>
          <a:lstStyle>
            <a:lvl1pPr indent="-228600" lvl="0" marL="457200" algn="r">
              <a:lnSpc>
                <a:spcPct val="90000"/>
              </a:lnSpc>
              <a:spcBef>
                <a:spcPts val="1000"/>
              </a:spcBef>
              <a:spcAft>
                <a:spcPts val="0"/>
              </a:spcAft>
              <a:buClr>
                <a:schemeClr val="lt1"/>
              </a:buClr>
              <a:buSzPts val="1100"/>
              <a:buNone/>
              <a:defRPr b="0" i="0" sz="1100">
                <a:latin typeface="Helvetica Neue"/>
                <a:ea typeface="Helvetica Neue"/>
                <a:cs typeface="Helvetica Neue"/>
                <a:sym typeface="Helvetica Neue"/>
              </a:defRPr>
            </a:lvl1pPr>
            <a:lvl2pPr indent="-285750" lvl="1" marL="914400" algn="l">
              <a:lnSpc>
                <a:spcPct val="90000"/>
              </a:lnSpc>
              <a:spcBef>
                <a:spcPts val="500"/>
              </a:spcBef>
              <a:spcAft>
                <a:spcPts val="0"/>
              </a:spcAft>
              <a:buClr>
                <a:schemeClr val="lt1"/>
              </a:buClr>
              <a:buSzPts val="900"/>
              <a:buChar char="•"/>
              <a:defRPr sz="900"/>
            </a:lvl2pPr>
            <a:lvl3pPr indent="-285750" lvl="2" marL="1371600" algn="l">
              <a:lnSpc>
                <a:spcPct val="90000"/>
              </a:lnSpc>
              <a:spcBef>
                <a:spcPts val="500"/>
              </a:spcBef>
              <a:spcAft>
                <a:spcPts val="0"/>
              </a:spcAft>
              <a:buClr>
                <a:schemeClr val="lt1"/>
              </a:buClr>
              <a:buSzPts val="900"/>
              <a:buChar char="•"/>
              <a:defRPr sz="900"/>
            </a:lvl3pPr>
            <a:lvl4pPr indent="-285750" lvl="3" marL="1828800" algn="l">
              <a:lnSpc>
                <a:spcPct val="90000"/>
              </a:lnSpc>
              <a:spcBef>
                <a:spcPts val="500"/>
              </a:spcBef>
              <a:spcAft>
                <a:spcPts val="0"/>
              </a:spcAft>
              <a:buClr>
                <a:schemeClr val="lt1"/>
              </a:buClr>
              <a:buSzPts val="900"/>
              <a:buChar char="•"/>
              <a:defRPr sz="900"/>
            </a:lvl4pPr>
            <a:lvl5pPr indent="-285750" lvl="4" marL="2286000" algn="l">
              <a:lnSpc>
                <a:spcPct val="90000"/>
              </a:lnSpc>
              <a:spcBef>
                <a:spcPts val="500"/>
              </a:spcBef>
              <a:spcAft>
                <a:spcPts val="0"/>
              </a:spcAft>
              <a:buClr>
                <a:schemeClr val="lt1"/>
              </a:buClr>
              <a:buSzPts val="900"/>
              <a:buChar char="•"/>
              <a:defRPr sz="9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18"/>
          <p:cNvSpPr txBox="1"/>
          <p:nvPr>
            <p:ph idx="12" type="sldNum"/>
          </p:nvPr>
        </p:nvSpPr>
        <p:spPr>
          <a:xfrm>
            <a:off x="10727473" y="6370637"/>
            <a:ext cx="1295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18"/>
          <p:cNvSpPr txBox="1"/>
          <p:nvPr>
            <p:ph type="title"/>
          </p:nvPr>
        </p:nvSpPr>
        <p:spPr>
          <a:xfrm>
            <a:off x="6335472" y="707572"/>
            <a:ext cx="4933121" cy="106547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A366"/>
              </a:buClr>
              <a:buSzPts val="2800"/>
              <a:buFont typeface="Helvetica Neue"/>
              <a:buNone/>
              <a:defRPr sz="2800">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A logo with a letter f in a circle&#10;&#10;Description automatically generated" id="53" name="Google Shape;53;p18"/>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nktliste" type="obj">
  <p:cSld name="OBJECT">
    <p:spTree>
      <p:nvGrpSpPr>
        <p:cNvPr id="54" name="Shape 54"/>
        <p:cNvGrpSpPr/>
        <p:nvPr/>
      </p:nvGrpSpPr>
      <p:grpSpPr>
        <a:xfrm>
          <a:off x="0" y="0"/>
          <a:ext cx="0" cy="0"/>
          <a:chOff x="0" y="0"/>
          <a:chExt cx="0" cy="0"/>
        </a:xfrm>
      </p:grpSpPr>
      <p:pic>
        <p:nvPicPr>
          <p:cNvPr descr="A logo with a letter f in a circle&#10;&#10;Description automatically generated" id="55" name="Google Shape;55;p21"/>
          <p:cNvPicPr preferRelativeResize="0"/>
          <p:nvPr/>
        </p:nvPicPr>
        <p:blipFill rotWithShape="1">
          <a:blip r:embed="rId2">
            <a:alphaModFix/>
          </a:blip>
          <a:srcRect b="0" l="0" r="0" t="0"/>
          <a:stretch/>
        </p:blipFill>
        <p:spPr>
          <a:xfrm>
            <a:off x="-227542" y="5111221"/>
            <a:ext cx="2131484" cy="2131484"/>
          </a:xfrm>
          <a:prstGeom prst="rect">
            <a:avLst/>
          </a:prstGeom>
          <a:noFill/>
          <a:ln>
            <a:noFill/>
          </a:ln>
        </p:spPr>
      </p:pic>
      <p:sp>
        <p:nvSpPr>
          <p:cNvPr id="56" name="Google Shape;56;p21"/>
          <p:cNvSpPr txBox="1"/>
          <p:nvPr>
            <p:ph type="title"/>
          </p:nvPr>
        </p:nvSpPr>
        <p:spPr>
          <a:xfrm>
            <a:off x="961292" y="365125"/>
            <a:ext cx="1039250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A366"/>
              </a:buClr>
              <a:buSzPts val="2400"/>
              <a:buFont typeface="Helvetica Neue"/>
              <a:buNone/>
              <a:defRPr>
                <a:solidFill>
                  <a:srgbClr val="FFA36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 type="body"/>
          </p:nvPr>
        </p:nvSpPr>
        <p:spPr>
          <a:xfrm>
            <a:off x="961292" y="1825625"/>
            <a:ext cx="10392507" cy="4351338"/>
          </a:xfrm>
          <a:prstGeom prst="rect">
            <a:avLst/>
          </a:prstGeom>
          <a:noFill/>
          <a:ln>
            <a:noFill/>
          </a:ln>
        </p:spPr>
        <p:txBody>
          <a:bodyPr anchorCtr="0" anchor="t" bIns="45700" lIns="90000" spcFirstLastPara="1" rIns="91425" wrap="square" tIns="45700">
            <a:normAutofit/>
          </a:bodyPr>
          <a:lstStyle>
            <a:lvl1pPr indent="-355600" lvl="0" marL="457200" algn="l">
              <a:lnSpc>
                <a:spcPct val="90000"/>
              </a:lnSpc>
              <a:spcBef>
                <a:spcPts val="1000"/>
              </a:spcBef>
              <a:spcAft>
                <a:spcPts val="0"/>
              </a:spcAft>
              <a:buClr>
                <a:srgbClr val="FEFEFE"/>
              </a:buClr>
              <a:buSzPts val="2000"/>
              <a:buChar char="•"/>
              <a:defRPr b="0" sz="2000">
                <a:solidFill>
                  <a:srgbClr val="FEFEFE"/>
                </a:solidFil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8" name="Google Shape;58;p21"/>
          <p:cNvSpPr txBox="1"/>
          <p:nvPr>
            <p:ph idx="11" type="ftr"/>
          </p:nvPr>
        </p:nvSpPr>
        <p:spPr>
          <a:xfrm>
            <a:off x="4038600" y="6356350"/>
            <a:ext cx="731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961292" y="365125"/>
            <a:ext cx="10392508"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A366"/>
              </a:buClr>
              <a:buSzPts val="2400"/>
              <a:buFont typeface="Helvetica Neue"/>
              <a:buNone/>
              <a:defRPr b="1" i="0" sz="2400" u="none" cap="none" strike="noStrike">
                <a:solidFill>
                  <a:srgbClr val="FFA366"/>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961292" y="1825625"/>
            <a:ext cx="10392507" cy="4351338"/>
          </a:xfrm>
          <a:prstGeom prst="rect">
            <a:avLst/>
          </a:prstGeom>
          <a:noFill/>
          <a:ln>
            <a:noFill/>
          </a:ln>
        </p:spPr>
        <p:txBody>
          <a:bodyPr anchorCtr="0" anchor="t" bIns="45700" lIns="90000" spcFirstLastPara="1" rIns="91425" wrap="square" tIns="45700">
            <a:norm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Helvetica Neue"/>
                <a:ea typeface="Helvetica Neue"/>
                <a:cs typeface="Helvetica Neue"/>
                <a:sym typeface="Helvetica Neue"/>
              </a:defRPr>
            </a:lvl1pPr>
            <a:lvl2pPr indent="-342900" lvl="1" marL="914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Helvetica Neue"/>
                <a:ea typeface="Helvetica Neue"/>
                <a:cs typeface="Helvetica Neue"/>
                <a:sym typeface="Helvetica Neue"/>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2"/>
          <p:cNvSpPr txBox="1"/>
          <p:nvPr/>
        </p:nvSpPr>
        <p:spPr>
          <a:xfrm>
            <a:off x="10007600" y="6553200"/>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A366"/>
              </a:buClr>
              <a:buSzPts val="6000"/>
              <a:buFont typeface="Helvetica Neue"/>
              <a:buNone/>
            </a:pPr>
            <a:r>
              <a:rPr lang="en-US"/>
              <a:t>Knut Knut Development </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0000" spcFirstLastPara="1" rIns="91425" wrap="square" tIns="45700">
            <a:normAutofit/>
          </a:bodyPr>
          <a:lstStyle/>
          <a:p>
            <a:pPr indent="0" lvl="0" marL="0" rtl="0" algn="ctr">
              <a:lnSpc>
                <a:spcPct val="90000"/>
              </a:lnSpc>
              <a:spcBef>
                <a:spcPts val="0"/>
              </a:spcBef>
              <a:spcAft>
                <a:spcPts val="0"/>
              </a:spcAft>
              <a:buClr>
                <a:srgbClr val="FEFEFE"/>
              </a:buClr>
              <a:buSzPts val="2400"/>
              <a:buNone/>
            </a:pPr>
            <a:r>
              <a:rPr lang="en-US"/>
              <a:t>Real Estate Dashboard &amp; Insights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37995" l="33448" r="33448" t="25360"/>
          <a:stretch/>
        </p:blipFill>
        <p:spPr>
          <a:xfrm>
            <a:off x="1149713" y="1540475"/>
            <a:ext cx="2126999" cy="2354350"/>
          </a:xfrm>
          <a:prstGeom prst="rect">
            <a:avLst/>
          </a:prstGeom>
          <a:noFill/>
          <a:ln>
            <a:noFill/>
          </a:ln>
        </p:spPr>
      </p:pic>
      <p:sp>
        <p:nvSpPr>
          <p:cNvPr id="95" name="Google Shape;95;p2"/>
          <p:cNvSpPr txBox="1"/>
          <p:nvPr>
            <p:ph type="title"/>
          </p:nvPr>
        </p:nvSpPr>
        <p:spPr>
          <a:xfrm>
            <a:off x="3972124" y="1499784"/>
            <a:ext cx="7983499"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A366"/>
              </a:buClr>
              <a:buSzPct val="100000"/>
              <a:buFont typeface="Helvetica Neue"/>
              <a:buNone/>
            </a:pPr>
            <a:r>
              <a:rPr lang="en-US"/>
              <a:t>The client: KnutKnut Development (KKD)</a:t>
            </a:r>
            <a:endParaRPr/>
          </a:p>
        </p:txBody>
      </p:sp>
      <p:sp>
        <p:nvSpPr>
          <p:cNvPr id="96" name="Google Shape;96;p2"/>
          <p:cNvSpPr txBox="1"/>
          <p:nvPr>
            <p:ph idx="3" type="body"/>
          </p:nvPr>
        </p:nvSpPr>
        <p:spPr>
          <a:xfrm>
            <a:off x="3975651" y="3552172"/>
            <a:ext cx="7975879" cy="2578213"/>
          </a:xfrm>
          <a:prstGeom prst="rect">
            <a:avLst/>
          </a:prstGeom>
          <a:noFill/>
          <a:ln>
            <a:noFill/>
          </a:ln>
        </p:spPr>
        <p:txBody>
          <a:bodyPr anchorCtr="0" anchor="t" bIns="45700" lIns="90000" spcFirstLastPara="1" rIns="91425" wrap="square" tIns="45700">
            <a:normAutofit fontScale="70000" lnSpcReduction="10000"/>
          </a:bodyPr>
          <a:lstStyle/>
          <a:p>
            <a:pPr indent="0" lvl="0" marL="0" rtl="0" algn="l">
              <a:spcBef>
                <a:spcPts val="0"/>
              </a:spcBef>
              <a:spcAft>
                <a:spcPts val="0"/>
              </a:spcAft>
              <a:buClr>
                <a:schemeClr val="dk1"/>
              </a:buClr>
              <a:buSzPct val="61111"/>
              <a:buFont typeface="Arial"/>
              <a:buNone/>
            </a:pPr>
            <a:r>
              <a:rPr lang="en-US" sz="1800">
                <a:solidFill>
                  <a:srgbClr val="BFBFBF"/>
                </a:solidFill>
                <a:latin typeface="Roboto"/>
                <a:ea typeface="Roboto"/>
                <a:cs typeface="Roboto"/>
                <a:sym typeface="Roboto"/>
              </a:rPr>
              <a:t>Meet Knut, a visionary entrepreneur with a unique journey from the rails to real estate. Starting his career in the transportation industry, Knut was always drawn to the rhythmic sounds of the trains, echoing "tuut tuut" through the countryside. This onomatopoeic inspiration led him to brand his initial venture as "Knut Tuut Transport," a nod to his playful personality and deep appreciation for the industry's sounds and rhythm.</a:t>
            </a:r>
            <a:endParaRPr sz="1800">
              <a:solidFill>
                <a:srgbClr val="BFBFBF"/>
              </a:solidFill>
              <a:latin typeface="Roboto"/>
              <a:ea typeface="Roboto"/>
              <a:cs typeface="Roboto"/>
              <a:sym typeface="Roboto"/>
            </a:endParaRPr>
          </a:p>
          <a:p>
            <a:pPr indent="0" lvl="0" marL="0" rtl="0" algn="l">
              <a:spcBef>
                <a:spcPts val="0"/>
              </a:spcBef>
              <a:spcAft>
                <a:spcPts val="0"/>
              </a:spcAft>
              <a:buClr>
                <a:schemeClr val="dk1"/>
              </a:buClr>
              <a:buSzPct val="61111"/>
              <a:buFont typeface="Arial"/>
              <a:buNone/>
            </a:pPr>
            <a:r>
              <a:t/>
            </a:r>
            <a:endParaRPr sz="1800">
              <a:solidFill>
                <a:srgbClr val="BFBFBF"/>
              </a:solidFill>
              <a:latin typeface="Roboto"/>
              <a:ea typeface="Roboto"/>
              <a:cs typeface="Roboto"/>
              <a:sym typeface="Roboto"/>
            </a:endParaRPr>
          </a:p>
          <a:p>
            <a:pPr indent="0" lvl="0" marL="0" rtl="0" algn="l">
              <a:spcBef>
                <a:spcPts val="0"/>
              </a:spcBef>
              <a:spcAft>
                <a:spcPts val="0"/>
              </a:spcAft>
              <a:buClr>
                <a:schemeClr val="dk1"/>
              </a:buClr>
              <a:buSzPct val="61111"/>
              <a:buFont typeface="Arial"/>
              <a:buNone/>
            </a:pPr>
            <a:r>
              <a:rPr lang="en-US" sz="1800">
                <a:solidFill>
                  <a:srgbClr val="BFBFBF"/>
                </a:solidFill>
                <a:latin typeface="Roboto"/>
                <a:ea typeface="Roboto"/>
                <a:cs typeface="Roboto"/>
                <a:sym typeface="Roboto"/>
              </a:rPr>
              <a:t>After years of success in transport, Knut decided to switch gears and embark on a new adventure in real estate. Leveraging his keen business acumen and passion for innovation, he founded Knut Knut Development (KKD). The company name, a whimsical play on his transportation roots, carries his signature charm into this new chapter.</a:t>
            </a:r>
            <a:endParaRPr sz="1800">
              <a:solidFill>
                <a:srgbClr val="BFBFBF"/>
              </a:solidFill>
              <a:latin typeface="Roboto"/>
              <a:ea typeface="Roboto"/>
              <a:cs typeface="Roboto"/>
              <a:sym typeface="Roboto"/>
            </a:endParaRPr>
          </a:p>
          <a:p>
            <a:pPr indent="0" lvl="0" marL="0" rtl="0" algn="l">
              <a:spcBef>
                <a:spcPts val="0"/>
              </a:spcBef>
              <a:spcAft>
                <a:spcPts val="0"/>
              </a:spcAft>
              <a:buClr>
                <a:schemeClr val="dk1"/>
              </a:buClr>
              <a:buSzPct val="61111"/>
              <a:buFont typeface="Arial"/>
              <a:buNone/>
            </a:pPr>
            <a:r>
              <a:t/>
            </a:r>
            <a:endParaRPr sz="1800">
              <a:solidFill>
                <a:srgbClr val="BFBFBF"/>
              </a:solidFill>
              <a:latin typeface="Roboto"/>
              <a:ea typeface="Roboto"/>
              <a:cs typeface="Roboto"/>
              <a:sym typeface="Roboto"/>
            </a:endParaRPr>
          </a:p>
          <a:p>
            <a:pPr indent="0" lvl="0" marL="0" rtl="0" algn="l">
              <a:spcBef>
                <a:spcPts val="0"/>
              </a:spcBef>
              <a:spcAft>
                <a:spcPts val="0"/>
              </a:spcAft>
              <a:buClr>
                <a:schemeClr val="dk1"/>
              </a:buClr>
              <a:buSzPct val="61111"/>
              <a:buFont typeface="Arial"/>
              <a:buNone/>
            </a:pPr>
            <a:r>
              <a:rPr lang="en-US" sz="1800">
                <a:solidFill>
                  <a:srgbClr val="BFBFBF"/>
                </a:solidFill>
                <a:latin typeface="Roboto"/>
                <a:ea typeface="Roboto"/>
                <a:cs typeface="Roboto"/>
                <a:sym typeface="Roboto"/>
              </a:rPr>
              <a:t>At KKD, Knut brings the same dedication and dynamism that drove his transport business. His mission is to transform spaces into vibrant, thriving communities, always with an eye for detail and a commitment to excellence. Whether it's residential, commercial, or mixed-use projects, Knut Knut Development is poised to leave a lasting impact on the real estate landscape, one innovative development at a time.</a:t>
            </a:r>
            <a:endParaRPr sz="1800">
              <a:solidFill>
                <a:srgbClr val="BFBFBF"/>
              </a:solidFill>
              <a:latin typeface="Roboto"/>
              <a:ea typeface="Roboto"/>
              <a:cs typeface="Roboto"/>
              <a:sym typeface="Roboto"/>
            </a:endParaRPr>
          </a:p>
          <a:p>
            <a:pPr indent="0" lvl="0" marL="0" rtl="0" algn="l">
              <a:lnSpc>
                <a:spcPct val="90000"/>
              </a:lnSpc>
              <a:spcBef>
                <a:spcPts val="0"/>
              </a:spcBef>
              <a:spcAft>
                <a:spcPts val="0"/>
              </a:spcAft>
              <a:buClr>
                <a:srgbClr val="BFBFBF"/>
              </a:buClr>
              <a:buSzPct val="155555"/>
              <a:buNone/>
            </a:pPr>
            <a:r>
              <a:t/>
            </a:r>
            <a:endParaRPr sz="1800">
              <a:solidFill>
                <a:srgbClr val="BFBFBF"/>
              </a:solidFill>
              <a:latin typeface="Roboto"/>
              <a:ea typeface="Roboto"/>
              <a:cs typeface="Roboto"/>
              <a:sym typeface="Roboto"/>
            </a:endParaRPr>
          </a:p>
        </p:txBody>
      </p:sp>
      <p:sp>
        <p:nvSpPr>
          <p:cNvPr id="97" name="Google Shape;97;p2"/>
          <p:cNvSpPr txBox="1"/>
          <p:nvPr>
            <p:ph idx="4" type="body"/>
          </p:nvPr>
        </p:nvSpPr>
        <p:spPr>
          <a:xfrm>
            <a:off x="3971561" y="2994120"/>
            <a:ext cx="7975880" cy="418984"/>
          </a:xfrm>
          <a:prstGeom prst="rect">
            <a:avLst/>
          </a:prstGeom>
          <a:noFill/>
          <a:ln>
            <a:noFill/>
          </a:ln>
        </p:spPr>
        <p:txBody>
          <a:bodyPr anchorCtr="0" anchor="t" bIns="45700" lIns="90000" spcFirstLastPara="1" rIns="91425" wrap="square" tIns="45700">
            <a:noAutofit/>
          </a:bodyPr>
          <a:lstStyle/>
          <a:p>
            <a:pPr indent="0" lvl="0" marL="0" rtl="0" algn="l">
              <a:lnSpc>
                <a:spcPct val="90000"/>
              </a:lnSpc>
              <a:spcBef>
                <a:spcPts val="0"/>
              </a:spcBef>
              <a:spcAft>
                <a:spcPts val="0"/>
              </a:spcAft>
              <a:buClr>
                <a:srgbClr val="FEC199"/>
              </a:buClr>
              <a:buSzPts val="2400"/>
              <a:buFont typeface="Arial"/>
              <a:buNone/>
            </a:pPr>
            <a:r>
              <a:rPr lang="en-US">
                <a:solidFill>
                  <a:srgbClr val="FEC199"/>
                </a:solidFill>
              </a:rPr>
              <a:t>Knut</a:t>
            </a:r>
            <a:endParaRPr>
              <a:solidFill>
                <a:srgbClr val="FEC199"/>
              </a:solidFill>
            </a:endParaRPr>
          </a:p>
        </p:txBody>
      </p:sp>
      <p:pic>
        <p:nvPicPr>
          <p:cNvPr id="98" name="Google Shape;98;p2"/>
          <p:cNvPicPr preferRelativeResize="0"/>
          <p:nvPr/>
        </p:nvPicPr>
        <p:blipFill rotWithShape="1">
          <a:blip r:embed="rId4">
            <a:alphaModFix/>
          </a:blip>
          <a:srcRect b="0" l="0" r="0" t="0"/>
          <a:stretch/>
        </p:blipFill>
        <p:spPr>
          <a:xfrm>
            <a:off x="858250" y="1572704"/>
            <a:ext cx="3453271" cy="2502884"/>
          </a:xfrm>
          <a:prstGeom prst="rect">
            <a:avLst/>
          </a:prstGeom>
          <a:noFill/>
          <a:ln>
            <a:noFill/>
          </a:ln>
        </p:spPr>
      </p:pic>
      <p:pic>
        <p:nvPicPr>
          <p:cNvPr descr="A black mustache on a black background&#10;&#10;Description automatically generated" id="99" name="Google Shape;99;p2"/>
          <p:cNvPicPr preferRelativeResize="0"/>
          <p:nvPr/>
        </p:nvPicPr>
        <p:blipFill rotWithShape="1">
          <a:blip r:embed="rId5">
            <a:alphaModFix/>
          </a:blip>
          <a:srcRect b="0" l="0" r="0" t="0"/>
          <a:stretch/>
        </p:blipFill>
        <p:spPr>
          <a:xfrm>
            <a:off x="1818875" y="2087188"/>
            <a:ext cx="788670" cy="6112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 close-up of a computer&#10;&#10;Description automatically generated" id="104" name="Google Shape;104;p3"/>
          <p:cNvPicPr preferRelativeResize="0"/>
          <p:nvPr>
            <p:ph idx="2" type="pic"/>
          </p:nvPr>
        </p:nvPicPr>
        <p:blipFill rotWithShape="1">
          <a:blip r:embed="rId3">
            <a:alphaModFix/>
          </a:blip>
          <a:srcRect b="0" l="3796" r="3795" t="0"/>
          <a:stretch/>
        </p:blipFill>
        <p:spPr>
          <a:xfrm>
            <a:off x="0" y="0"/>
            <a:ext cx="12192000" cy="6858000"/>
          </a:xfrm>
          <a:prstGeom prst="rect">
            <a:avLst/>
          </a:prstGeom>
          <a:noFill/>
          <a:ln>
            <a:noFill/>
          </a:ln>
        </p:spPr>
      </p:pic>
      <p:sp>
        <p:nvSpPr>
          <p:cNvPr id="105" name="Google Shape;105;p3"/>
          <p:cNvSpPr txBox="1"/>
          <p:nvPr>
            <p:ph type="title"/>
          </p:nvPr>
        </p:nvSpPr>
        <p:spPr>
          <a:xfrm>
            <a:off x="838200" y="13303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A366"/>
              </a:buClr>
              <a:buSzPts val="6000"/>
              <a:buFont typeface="Helvetica Neue"/>
              <a:buNone/>
            </a:pPr>
            <a:r>
              <a:rPr lang="en-US"/>
              <a:t>Mission Statement</a:t>
            </a:r>
            <a:endParaRPr/>
          </a:p>
        </p:txBody>
      </p:sp>
      <p:sp>
        <p:nvSpPr>
          <p:cNvPr id="106" name="Google Shape;106;p3"/>
          <p:cNvSpPr txBox="1"/>
          <p:nvPr>
            <p:ph idx="1" type="subTitle"/>
          </p:nvPr>
        </p:nvSpPr>
        <p:spPr>
          <a:xfrm>
            <a:off x="838200" y="2725093"/>
            <a:ext cx="10515600" cy="1674891"/>
          </a:xfrm>
          <a:prstGeom prst="rect">
            <a:avLst/>
          </a:prstGeom>
          <a:noFill/>
          <a:ln>
            <a:noFill/>
          </a:ln>
        </p:spPr>
        <p:txBody>
          <a:bodyPr anchorCtr="0" anchor="t" bIns="45700" lIns="90000" spcFirstLastPara="1" rIns="91425" wrap="square" tIns="45700">
            <a:normAutofit/>
          </a:bodyPr>
          <a:lstStyle/>
          <a:p>
            <a:pPr indent="-406400" lvl="0" marL="457200" rtl="0" algn="l">
              <a:lnSpc>
                <a:spcPct val="90000"/>
              </a:lnSpc>
              <a:spcBef>
                <a:spcPts val="0"/>
              </a:spcBef>
              <a:spcAft>
                <a:spcPts val="0"/>
              </a:spcAft>
              <a:buClr>
                <a:srgbClr val="7F7F7F"/>
              </a:buClr>
              <a:buSzPts val="2800"/>
              <a:buChar char="-"/>
            </a:pPr>
            <a:r>
              <a:rPr lang="en-US" sz="2800">
                <a:solidFill>
                  <a:srgbClr val="7F7F7F"/>
                </a:solidFill>
              </a:rPr>
              <a:t>Develop a </a:t>
            </a:r>
            <a:r>
              <a:rPr lang="en-US" sz="2800">
                <a:solidFill>
                  <a:srgbClr val="7F7F7F"/>
                </a:solidFill>
              </a:rPr>
              <a:t>successful</a:t>
            </a:r>
            <a:r>
              <a:rPr lang="en-US" sz="2800">
                <a:solidFill>
                  <a:srgbClr val="7F7F7F"/>
                </a:solidFill>
              </a:rPr>
              <a:t> Real Estate Dashboard</a:t>
            </a:r>
            <a:endParaRPr sz="2800">
              <a:solidFill>
                <a:srgbClr val="7F7F7F"/>
              </a:solidFill>
            </a:endParaRPr>
          </a:p>
          <a:p>
            <a:pPr indent="-406400" lvl="0" marL="457200" rtl="0" algn="l">
              <a:lnSpc>
                <a:spcPct val="90000"/>
              </a:lnSpc>
              <a:spcBef>
                <a:spcPts val="0"/>
              </a:spcBef>
              <a:spcAft>
                <a:spcPts val="0"/>
              </a:spcAft>
              <a:buClr>
                <a:srgbClr val="7F7F7F"/>
              </a:buClr>
              <a:buSzPts val="2800"/>
              <a:buChar char="-"/>
            </a:pPr>
            <a:r>
              <a:rPr lang="en-US" sz="2800">
                <a:solidFill>
                  <a:srgbClr val="7F7F7F"/>
                </a:solidFill>
              </a:rPr>
              <a:t>Find hidden insights into the dataset that can help KKD</a:t>
            </a:r>
            <a:endParaRPr sz="2800">
              <a:solidFill>
                <a:srgbClr val="7F7F7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idx="2" type="body"/>
          </p:nvPr>
        </p:nvSpPr>
        <p:spPr>
          <a:xfrm>
            <a:off x="1661533" y="6370638"/>
            <a:ext cx="3992646" cy="365125"/>
          </a:xfrm>
          <a:prstGeom prst="rect">
            <a:avLst/>
          </a:prstGeom>
          <a:noFill/>
          <a:ln>
            <a:noFill/>
          </a:ln>
        </p:spPr>
        <p:txBody>
          <a:bodyPr anchorCtr="0" anchor="t" bIns="45700" lIns="90000" spcFirstLastPara="1" rIns="91425" wrap="square" tIns="45700">
            <a:normAutofit/>
          </a:bodyPr>
          <a:lstStyle/>
          <a:p>
            <a:pPr indent="-228600" lvl="0" marL="228600" rtl="0" algn="r">
              <a:lnSpc>
                <a:spcPct val="90000"/>
              </a:lnSpc>
              <a:spcBef>
                <a:spcPts val="0"/>
              </a:spcBef>
              <a:spcAft>
                <a:spcPts val="0"/>
              </a:spcAft>
              <a:buClr>
                <a:schemeClr val="lt1"/>
              </a:buClr>
              <a:buSzPts val="1100"/>
              <a:buNone/>
            </a:pPr>
            <a:r>
              <a:t/>
            </a:r>
            <a:endParaRPr/>
          </a:p>
        </p:txBody>
      </p:sp>
      <p:sp>
        <p:nvSpPr>
          <p:cNvPr id="112" name="Google Shape;112;p4"/>
          <p:cNvSpPr txBox="1"/>
          <p:nvPr>
            <p:ph type="title"/>
          </p:nvPr>
        </p:nvSpPr>
        <p:spPr>
          <a:xfrm>
            <a:off x="721056" y="707572"/>
            <a:ext cx="4933121" cy="1065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A366"/>
              </a:buClr>
              <a:buSzPts val="2800"/>
              <a:buFont typeface="Helvetica Neue"/>
              <a:buNone/>
            </a:pPr>
            <a:r>
              <a:rPr lang="en-US"/>
              <a:t>Tools:</a:t>
            </a:r>
            <a:endParaRPr/>
          </a:p>
        </p:txBody>
      </p:sp>
      <p:pic>
        <p:nvPicPr>
          <p:cNvPr id="113" name="Google Shape;113;p4"/>
          <p:cNvPicPr preferRelativeResize="0"/>
          <p:nvPr/>
        </p:nvPicPr>
        <p:blipFill rotWithShape="1">
          <a:blip r:embed="rId3">
            <a:alphaModFix/>
          </a:blip>
          <a:srcRect b="0" l="0" r="31341" t="0"/>
          <a:stretch/>
        </p:blipFill>
        <p:spPr>
          <a:xfrm flipH="1">
            <a:off x="6160973" y="0"/>
            <a:ext cx="6602102" cy="6791401"/>
          </a:xfrm>
          <a:prstGeom prst="rect">
            <a:avLst/>
          </a:prstGeom>
          <a:noFill/>
          <a:ln>
            <a:noFill/>
          </a:ln>
        </p:spPr>
      </p:pic>
      <p:sp>
        <p:nvSpPr>
          <p:cNvPr id="114" name="Google Shape;114;p4"/>
          <p:cNvSpPr txBox="1"/>
          <p:nvPr>
            <p:ph idx="1" type="body"/>
          </p:nvPr>
        </p:nvSpPr>
        <p:spPr>
          <a:xfrm>
            <a:off x="233100" y="1883225"/>
            <a:ext cx="6096000" cy="3970500"/>
          </a:xfrm>
          <a:prstGeom prst="rect">
            <a:avLst/>
          </a:prstGeom>
          <a:noFill/>
          <a:ln>
            <a:noFill/>
          </a:ln>
        </p:spPr>
        <p:txBody>
          <a:bodyPr anchorCtr="0" anchor="t" bIns="45700" lIns="90000"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sz="2800">
                <a:solidFill>
                  <a:schemeClr val="lt1"/>
                </a:solidFill>
              </a:rPr>
              <a:t>Raw python, with some numpy where needed.</a:t>
            </a:r>
            <a:br>
              <a:rPr lang="en-US" sz="2800">
                <a:solidFill>
                  <a:schemeClr val="lt1"/>
                </a:solidFill>
              </a:rPr>
            </a:br>
            <a:r>
              <a:rPr lang="en-US" sz="2800">
                <a:solidFill>
                  <a:schemeClr val="lt1"/>
                </a:solidFill>
              </a:rPr>
              <a:t>Dash/plotly or other </a:t>
            </a:r>
            <a:r>
              <a:rPr lang="en-US" sz="2800">
                <a:solidFill>
                  <a:schemeClr val="lt1"/>
                </a:solidFill>
              </a:rPr>
              <a:t>dashboard</a:t>
            </a:r>
            <a:r>
              <a:rPr lang="en-US" sz="2800">
                <a:solidFill>
                  <a:schemeClr val="lt1"/>
                </a:solidFill>
              </a:rPr>
              <a:t> lib.</a:t>
            </a:r>
            <a:br>
              <a:rPr lang="en-US" sz="2800">
                <a:solidFill>
                  <a:schemeClr val="lt1"/>
                </a:solidFill>
              </a:rPr>
            </a:br>
            <a:br>
              <a:rPr lang="en-US" sz="2800">
                <a:solidFill>
                  <a:schemeClr val="lt1"/>
                </a:solidFill>
              </a:rPr>
            </a:br>
            <a:r>
              <a:rPr i="1" lang="en-US" sz="2800">
                <a:solidFill>
                  <a:schemeClr val="lt1"/>
                </a:solidFill>
              </a:rPr>
              <a:t>The key learning outcome from this  is for you to write your own SGD, and practice feature engineering.</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idx="1" type="body"/>
          </p:nvPr>
        </p:nvSpPr>
        <p:spPr>
          <a:xfrm>
            <a:off x="721056" y="1883228"/>
            <a:ext cx="4933122" cy="3970601"/>
          </a:xfrm>
          <a:prstGeom prst="rect">
            <a:avLst/>
          </a:prstGeom>
          <a:noFill/>
          <a:ln>
            <a:noFill/>
          </a:ln>
        </p:spPr>
        <p:txBody>
          <a:bodyPr anchorCtr="0" anchor="t" bIns="45700" lIns="90000" spcFirstLastPara="1" rIns="91425" wrap="square" tIns="45700">
            <a:normAutofit/>
          </a:bodyPr>
          <a:lstStyle/>
          <a:p>
            <a:pPr indent="-228600" lvl="0" marL="228600" rtl="0" algn="l">
              <a:lnSpc>
                <a:spcPct val="90000"/>
              </a:lnSpc>
              <a:spcBef>
                <a:spcPts val="1000"/>
              </a:spcBef>
              <a:spcAft>
                <a:spcPts val="0"/>
              </a:spcAft>
              <a:buClr>
                <a:srgbClr val="FEFEFE"/>
              </a:buClr>
              <a:buSzPts val="2000"/>
              <a:buChar char="•"/>
            </a:pPr>
            <a:r>
              <a:rPr lang="en-US"/>
              <a:t>Understand the dataset</a:t>
            </a:r>
            <a:endParaRPr/>
          </a:p>
          <a:p>
            <a:pPr indent="-342900" lvl="1" marL="914400" rtl="0" algn="l">
              <a:lnSpc>
                <a:spcPct val="90000"/>
              </a:lnSpc>
              <a:spcBef>
                <a:spcPts val="1000"/>
              </a:spcBef>
              <a:spcAft>
                <a:spcPts val="0"/>
              </a:spcAft>
              <a:buSzPts val="1800"/>
              <a:buChar char="•"/>
            </a:pPr>
            <a:r>
              <a:rPr lang="en-US"/>
              <a:t>Plot it where needed</a:t>
            </a:r>
            <a:endParaRPr/>
          </a:p>
          <a:p>
            <a:pPr indent="-355600" lvl="0" marL="457200" rtl="0" algn="l">
              <a:lnSpc>
                <a:spcPct val="90000"/>
              </a:lnSpc>
              <a:spcBef>
                <a:spcPts val="1000"/>
              </a:spcBef>
              <a:spcAft>
                <a:spcPts val="0"/>
              </a:spcAft>
              <a:buSzPts val="2000"/>
              <a:buChar char="•"/>
            </a:pPr>
            <a:r>
              <a:rPr lang="en-US"/>
              <a:t>Create an model</a:t>
            </a:r>
            <a:endParaRPr/>
          </a:p>
          <a:p>
            <a:pPr indent="-355600" lvl="0" marL="457200" rtl="0" algn="l">
              <a:lnSpc>
                <a:spcPct val="90000"/>
              </a:lnSpc>
              <a:spcBef>
                <a:spcPts val="1000"/>
              </a:spcBef>
              <a:spcAft>
                <a:spcPts val="0"/>
              </a:spcAft>
              <a:buSzPts val="2000"/>
              <a:buChar char="•"/>
            </a:pPr>
            <a:r>
              <a:rPr lang="en-US"/>
              <a:t>Train a model</a:t>
            </a:r>
            <a:endParaRPr/>
          </a:p>
          <a:p>
            <a:pPr indent="-355600" lvl="0" marL="457200" rtl="0" algn="l">
              <a:lnSpc>
                <a:spcPct val="90000"/>
              </a:lnSpc>
              <a:spcBef>
                <a:spcPts val="1000"/>
              </a:spcBef>
              <a:spcAft>
                <a:spcPts val="0"/>
              </a:spcAft>
              <a:buSzPts val="2000"/>
              <a:buChar char="•"/>
            </a:pPr>
            <a:r>
              <a:rPr lang="en-US"/>
              <a:t>Using the model, obtain insights into the dataset that can drive KKD to new profit heights!</a:t>
            </a:r>
            <a:endParaRPr/>
          </a:p>
          <a:p>
            <a:pPr indent="-355600" lvl="0" marL="457200" rtl="0" algn="l">
              <a:lnSpc>
                <a:spcPct val="90000"/>
              </a:lnSpc>
              <a:spcBef>
                <a:spcPts val="1000"/>
              </a:spcBef>
              <a:spcAft>
                <a:spcPts val="0"/>
              </a:spcAft>
              <a:buSzPts val="2000"/>
              <a:buChar char="•"/>
            </a:pPr>
            <a:r>
              <a:rPr lang="en-US"/>
              <a:t>(See jupyter notebook for more details)</a:t>
            </a:r>
            <a:endParaRPr/>
          </a:p>
        </p:txBody>
      </p:sp>
      <p:sp>
        <p:nvSpPr>
          <p:cNvPr id="120" name="Google Shape;120;p7"/>
          <p:cNvSpPr txBox="1"/>
          <p:nvPr>
            <p:ph type="title"/>
          </p:nvPr>
        </p:nvSpPr>
        <p:spPr>
          <a:xfrm>
            <a:off x="721056" y="707572"/>
            <a:ext cx="4933121" cy="1065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A366"/>
              </a:buClr>
              <a:buSzPts val="2800"/>
              <a:buFont typeface="Helvetica Neue"/>
              <a:buNone/>
            </a:pPr>
            <a:r>
              <a:rPr lang="en-US"/>
              <a:t>Milestones</a:t>
            </a:r>
            <a:endParaRPr/>
          </a:p>
        </p:txBody>
      </p:sp>
      <p:pic>
        <p:nvPicPr>
          <p:cNvPr descr="A person jumping over a podium with a flag&#10;&#10;Description automatically generated" id="121" name="Google Shape;121;p7"/>
          <p:cNvPicPr preferRelativeResize="0"/>
          <p:nvPr>
            <p:ph idx="3" type="pic"/>
          </p:nvPr>
        </p:nvPicPr>
        <p:blipFill rotWithShape="1">
          <a:blip r:embed="rId3">
            <a:alphaModFix/>
          </a:blip>
          <a:srcRect b="0" l="21058" r="21055" t="0"/>
          <a:stretch/>
        </p:blipFill>
        <p:spPr>
          <a:xfrm>
            <a:off x="6096000" y="0"/>
            <a:ext cx="6096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1086678" y="365125"/>
            <a:ext cx="1026712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A366"/>
              </a:buClr>
              <a:buSzPts val="2400"/>
              <a:buFont typeface="Helvetica Neue"/>
              <a:buNone/>
            </a:pPr>
            <a:r>
              <a:rPr lang="en-US"/>
              <a:t>R&amp;D Flow: “Must Have’s”</a:t>
            </a:r>
            <a:endParaRPr/>
          </a:p>
        </p:txBody>
      </p:sp>
      <p:sp>
        <p:nvSpPr>
          <p:cNvPr id="127" name="Google Shape;127;p9"/>
          <p:cNvSpPr txBox="1"/>
          <p:nvPr>
            <p:ph idx="1" type="body"/>
          </p:nvPr>
        </p:nvSpPr>
        <p:spPr>
          <a:xfrm>
            <a:off x="1086678" y="1825625"/>
            <a:ext cx="4933122" cy="4351338"/>
          </a:xfrm>
          <a:prstGeom prst="rect">
            <a:avLst/>
          </a:prstGeom>
          <a:noFill/>
          <a:ln>
            <a:noFill/>
          </a:ln>
        </p:spPr>
        <p:txBody>
          <a:bodyPr anchorCtr="0" anchor="t" bIns="45700" lIns="90000" spcFirstLastPara="1" rIns="91425" wrap="square" tIns="45700">
            <a:normAutofit/>
          </a:bodyPr>
          <a:lstStyle/>
          <a:p>
            <a:pPr indent="0" lvl="0" marL="0" rtl="0" algn="l">
              <a:lnSpc>
                <a:spcPct val="90000"/>
              </a:lnSpc>
              <a:spcBef>
                <a:spcPts val="0"/>
              </a:spcBef>
              <a:spcAft>
                <a:spcPts val="0"/>
              </a:spcAft>
              <a:buClr>
                <a:srgbClr val="FEFEFE"/>
              </a:buClr>
              <a:buSzPts val="2000"/>
              <a:buNone/>
            </a:pPr>
            <a:r>
              <a:rPr lang="en-US"/>
              <a:t>Requirements the project must have.</a:t>
            </a:r>
            <a:endParaRPr/>
          </a:p>
          <a:p>
            <a:pPr indent="0" lvl="0" marL="0" rtl="0" algn="l">
              <a:lnSpc>
                <a:spcPct val="90000"/>
              </a:lnSpc>
              <a:spcBef>
                <a:spcPts val="1000"/>
              </a:spcBef>
              <a:spcAft>
                <a:spcPts val="0"/>
              </a:spcAft>
              <a:buClr>
                <a:srgbClr val="FEFEFE"/>
              </a:buClr>
              <a:buSzPts val="2000"/>
              <a:buNone/>
            </a:pPr>
            <a:r>
              <a:t/>
            </a:r>
            <a:endParaRPr/>
          </a:p>
        </p:txBody>
      </p:sp>
      <p:grpSp>
        <p:nvGrpSpPr>
          <p:cNvPr id="128" name="Google Shape;128;p9"/>
          <p:cNvGrpSpPr/>
          <p:nvPr/>
        </p:nvGrpSpPr>
        <p:grpSpPr>
          <a:xfrm>
            <a:off x="6556481" y="1825626"/>
            <a:ext cx="4192925" cy="4351334"/>
            <a:chOff x="135805" y="1"/>
            <a:chExt cx="4192925" cy="4351334"/>
          </a:xfrm>
        </p:grpSpPr>
        <p:sp>
          <p:nvSpPr>
            <p:cNvPr id="129" name="Google Shape;129;p9"/>
            <p:cNvSpPr/>
            <p:nvPr/>
          </p:nvSpPr>
          <p:spPr>
            <a:xfrm rot="10800000">
              <a:off x="1048204" y="2975"/>
              <a:ext cx="3280526" cy="887624"/>
            </a:xfrm>
            <a:prstGeom prst="homePlate">
              <a:avLst>
                <a:gd fmla="val 5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txBox="1"/>
            <p:nvPr/>
          </p:nvSpPr>
          <p:spPr>
            <a:xfrm>
              <a:off x="1270110" y="2975"/>
              <a:ext cx="3058620" cy="887624"/>
            </a:xfrm>
            <a:prstGeom prst="rect">
              <a:avLst/>
            </a:prstGeom>
            <a:noFill/>
            <a:ln>
              <a:noFill/>
            </a:ln>
          </p:spPr>
          <p:txBody>
            <a:bodyPr anchorCtr="0" anchor="ctr" bIns="64750" lIns="391400" spcFirstLastPara="1" rIns="120900" wrap="square" tIns="64750">
              <a:noAutofit/>
            </a:bodyPr>
            <a:lstStyle/>
            <a:p>
              <a:pPr indent="0" lvl="0" marL="0" marR="0" rtl="0" algn="ctr">
                <a:lnSpc>
                  <a:spcPct val="90000"/>
                </a:lnSpc>
                <a:spcBef>
                  <a:spcPts val="0"/>
                </a:spcBef>
                <a:spcAft>
                  <a:spcPts val="0"/>
                </a:spcAft>
                <a:buClr>
                  <a:schemeClr val="lt1"/>
                </a:buClr>
                <a:buSzPts val="1700"/>
                <a:buFont typeface="Calibri"/>
                <a:buNone/>
              </a:pPr>
              <a:r>
                <a:rPr lang="en-US" sz="1700">
                  <a:solidFill>
                    <a:schemeClr val="lt1"/>
                  </a:solidFill>
                  <a:latin typeface="Calibri"/>
                  <a:ea typeface="Calibri"/>
                  <a:cs typeface="Calibri"/>
                  <a:sym typeface="Calibri"/>
                </a:rPr>
                <a:t>A model</a:t>
              </a:r>
              <a:endParaRPr b="0" i="0" sz="1700" u="none" cap="none" strike="noStrike">
                <a:solidFill>
                  <a:schemeClr val="lt1"/>
                </a:solidFill>
                <a:latin typeface="Calibri"/>
                <a:ea typeface="Calibri"/>
                <a:cs typeface="Calibri"/>
                <a:sym typeface="Calibri"/>
              </a:endParaRPr>
            </a:p>
          </p:txBody>
        </p:sp>
        <p:sp>
          <p:nvSpPr>
            <p:cNvPr id="131" name="Google Shape;131;p9"/>
            <p:cNvSpPr/>
            <p:nvPr/>
          </p:nvSpPr>
          <p:spPr>
            <a:xfrm>
              <a:off x="135805" y="1"/>
              <a:ext cx="887624" cy="887624"/>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9"/>
            <p:cNvSpPr/>
            <p:nvPr/>
          </p:nvSpPr>
          <p:spPr>
            <a:xfrm rot="10800000">
              <a:off x="1048204" y="1155562"/>
              <a:ext cx="3280526" cy="887624"/>
            </a:xfrm>
            <a:prstGeom prst="homePlate">
              <a:avLst>
                <a:gd fmla="val 5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9"/>
            <p:cNvSpPr txBox="1"/>
            <p:nvPr/>
          </p:nvSpPr>
          <p:spPr>
            <a:xfrm>
              <a:off x="1270110" y="1155562"/>
              <a:ext cx="3058620" cy="887624"/>
            </a:xfrm>
            <a:prstGeom prst="rect">
              <a:avLst/>
            </a:prstGeom>
            <a:noFill/>
            <a:ln>
              <a:noFill/>
            </a:ln>
          </p:spPr>
          <p:txBody>
            <a:bodyPr anchorCtr="0" anchor="ctr" bIns="64750" lIns="391400" spcFirstLastPara="1" rIns="120900" wrap="square" tIns="64750">
              <a:noAutofit/>
            </a:bodyPr>
            <a:lstStyle/>
            <a:p>
              <a:pPr indent="0" lvl="0" marL="0" marR="0" rtl="0" algn="ctr">
                <a:lnSpc>
                  <a:spcPct val="90000"/>
                </a:lnSpc>
                <a:spcBef>
                  <a:spcPts val="0"/>
                </a:spcBef>
                <a:spcAft>
                  <a:spcPts val="0"/>
                </a:spcAft>
                <a:buClr>
                  <a:schemeClr val="lt1"/>
                </a:buClr>
                <a:buSzPts val="1700"/>
                <a:buFont typeface="Calibri"/>
                <a:buNone/>
              </a:pPr>
              <a:r>
                <a:rPr lang="en-US" sz="1700">
                  <a:solidFill>
                    <a:schemeClr val="lt1"/>
                  </a:solidFill>
                  <a:latin typeface="Calibri"/>
                  <a:ea typeface="Calibri"/>
                  <a:cs typeface="Calibri"/>
                  <a:sym typeface="Calibri"/>
                </a:rPr>
                <a:t>Insights from data (included in the pitch/summary)</a:t>
              </a:r>
              <a:endParaRPr b="0" i="0" sz="1700" u="none" cap="none" strike="noStrike">
                <a:solidFill>
                  <a:schemeClr val="lt1"/>
                </a:solidFill>
                <a:latin typeface="Calibri"/>
                <a:ea typeface="Calibri"/>
                <a:cs typeface="Calibri"/>
                <a:sym typeface="Calibri"/>
              </a:endParaRPr>
            </a:p>
          </p:txBody>
        </p:sp>
        <p:sp>
          <p:nvSpPr>
            <p:cNvPr id="134" name="Google Shape;134;p9"/>
            <p:cNvSpPr/>
            <p:nvPr/>
          </p:nvSpPr>
          <p:spPr>
            <a:xfrm>
              <a:off x="151720" y="1159565"/>
              <a:ext cx="887624" cy="887624"/>
            </a:xfrm>
            <a:prstGeom prst="ellipse">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rot="10800000">
              <a:off x="1048204" y="2308150"/>
              <a:ext cx="3280526" cy="887624"/>
            </a:xfrm>
            <a:prstGeom prst="homePlate">
              <a:avLst>
                <a:gd fmla="val 5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9"/>
            <p:cNvSpPr txBox="1"/>
            <p:nvPr/>
          </p:nvSpPr>
          <p:spPr>
            <a:xfrm>
              <a:off x="1270110" y="2308150"/>
              <a:ext cx="3058620" cy="887624"/>
            </a:xfrm>
            <a:prstGeom prst="rect">
              <a:avLst/>
            </a:prstGeom>
            <a:noFill/>
            <a:ln>
              <a:noFill/>
            </a:ln>
          </p:spPr>
          <p:txBody>
            <a:bodyPr anchorCtr="0" anchor="ctr" bIns="64750" lIns="391400" spcFirstLastPara="1" rIns="120900" wrap="square" tIns="64750">
              <a:noAutofit/>
            </a:bodyPr>
            <a:lstStyle/>
            <a:p>
              <a:pPr indent="0" lvl="0" marL="0" marR="0" rtl="0" algn="ctr">
                <a:lnSpc>
                  <a:spcPct val="90000"/>
                </a:lnSpc>
                <a:spcBef>
                  <a:spcPts val="0"/>
                </a:spcBef>
                <a:spcAft>
                  <a:spcPts val="0"/>
                </a:spcAft>
                <a:buClr>
                  <a:schemeClr val="lt1"/>
                </a:buClr>
                <a:buSzPts val="1700"/>
                <a:buFont typeface="Calibri"/>
                <a:buNone/>
              </a:pPr>
              <a:r>
                <a:rPr lang="en-US" sz="1700">
                  <a:solidFill>
                    <a:schemeClr val="lt1"/>
                  </a:solidFill>
                  <a:latin typeface="Calibri"/>
                  <a:ea typeface="Calibri"/>
                  <a:cs typeface="Calibri"/>
                  <a:sym typeface="Calibri"/>
                </a:rPr>
                <a:t>A dashboard</a:t>
              </a:r>
              <a:endParaRPr b="0" i="0" sz="1700" u="none" cap="none" strike="noStrike">
                <a:solidFill>
                  <a:schemeClr val="lt1"/>
                </a:solidFill>
                <a:latin typeface="Calibri"/>
                <a:ea typeface="Calibri"/>
                <a:cs typeface="Calibri"/>
                <a:sym typeface="Calibri"/>
              </a:endParaRPr>
            </a:p>
          </p:txBody>
        </p:sp>
        <p:sp>
          <p:nvSpPr>
            <p:cNvPr id="137" name="Google Shape;137;p9"/>
            <p:cNvSpPr/>
            <p:nvPr/>
          </p:nvSpPr>
          <p:spPr>
            <a:xfrm>
              <a:off x="142667" y="2308150"/>
              <a:ext cx="887624" cy="887624"/>
            </a:xfrm>
            <a:prstGeom prst="ellipse">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rot="10800000">
              <a:off x="1048204" y="3460737"/>
              <a:ext cx="3280526" cy="887624"/>
            </a:xfrm>
            <a:prstGeom prst="homePlate">
              <a:avLst>
                <a:gd fmla="val 5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txBox="1"/>
            <p:nvPr/>
          </p:nvSpPr>
          <p:spPr>
            <a:xfrm>
              <a:off x="1270110" y="3460737"/>
              <a:ext cx="3058620" cy="887624"/>
            </a:xfrm>
            <a:prstGeom prst="rect">
              <a:avLst/>
            </a:prstGeom>
            <a:noFill/>
            <a:ln>
              <a:noFill/>
            </a:ln>
          </p:spPr>
          <p:txBody>
            <a:bodyPr anchorCtr="0" anchor="ctr" bIns="64750" lIns="391400" spcFirstLastPara="1" rIns="120900" wrap="square" tIns="64750">
              <a:noAutofit/>
            </a:bodyPr>
            <a:lstStyle/>
            <a:p>
              <a:pPr indent="0" lvl="0" marL="0" marR="0" rtl="0" algn="ctr">
                <a:lnSpc>
                  <a:spcPct val="90000"/>
                </a:lnSpc>
                <a:spcBef>
                  <a:spcPts val="0"/>
                </a:spcBef>
                <a:spcAft>
                  <a:spcPts val="0"/>
                </a:spcAft>
                <a:buClr>
                  <a:schemeClr val="lt1"/>
                </a:buClr>
                <a:buSzPts val="1700"/>
                <a:buFont typeface="Calibri"/>
                <a:buNone/>
              </a:pPr>
              <a:r>
                <a:rPr b="0" i="0" lang="en-US" sz="1700" u="none" cap="none" strike="noStrike">
                  <a:solidFill>
                    <a:schemeClr val="lt1"/>
                  </a:solidFill>
                  <a:latin typeface="Calibri"/>
                  <a:ea typeface="Calibri"/>
                  <a:cs typeface="Calibri"/>
                  <a:sym typeface="Calibri"/>
                </a:rPr>
                <a:t>Short pitc/summary for </a:t>
              </a:r>
              <a:r>
                <a:rPr lang="en-US" sz="1700">
                  <a:solidFill>
                    <a:schemeClr val="lt1"/>
                  </a:solidFill>
                  <a:latin typeface="Calibri"/>
                  <a:ea typeface="Calibri"/>
                  <a:cs typeface="Calibri"/>
                  <a:sym typeface="Calibri"/>
                </a:rPr>
                <a:t>KKD</a:t>
              </a:r>
              <a:r>
                <a:rPr b="0" i="0" lang="en-US" sz="1700" u="none" cap="none" strike="noStrike">
                  <a:solidFill>
                    <a:schemeClr val="lt1"/>
                  </a:solidFill>
                  <a:latin typeface="Calibri"/>
                  <a:ea typeface="Calibri"/>
                  <a:cs typeface="Calibri"/>
                  <a:sym typeface="Calibri"/>
                </a:rPr>
                <a:t> (using Fremtiden Consulting slide template)</a:t>
              </a:r>
              <a:endParaRPr b="0" i="0" sz="1700" u="none" cap="none" strike="noStrike">
                <a:solidFill>
                  <a:schemeClr val="lt1"/>
                </a:solidFill>
                <a:latin typeface="Calibri"/>
                <a:ea typeface="Calibri"/>
                <a:cs typeface="Calibri"/>
                <a:sym typeface="Calibri"/>
              </a:endParaRPr>
            </a:p>
          </p:txBody>
        </p:sp>
        <p:sp>
          <p:nvSpPr>
            <p:cNvPr id="140" name="Google Shape;140;p9"/>
            <p:cNvSpPr/>
            <p:nvPr/>
          </p:nvSpPr>
          <p:spPr>
            <a:xfrm>
              <a:off x="151720" y="3463711"/>
              <a:ext cx="887624" cy="887624"/>
            </a:xfrm>
            <a:prstGeom prst="ellipse">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A - Lys">
  <a:themeElements>
    <a:clrScheme name="Custom 1">
      <a:dk1>
        <a:srgbClr val="000000"/>
      </a:dk1>
      <a:lt1>
        <a:srgbClr val="FFFFFF"/>
      </a:lt1>
      <a:dk2>
        <a:srgbClr val="373545"/>
      </a:dk2>
      <a:lt2>
        <a:srgbClr val="CEDBE6"/>
      </a:lt2>
      <a:accent1>
        <a:srgbClr val="FF6600"/>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2019-03-26T09:57:44Z</dcterms:created>
  <dc:creator>Thomas Eikeland Fiskå</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0x010100C5E6169C72A5374488DF92FE01CBBD3B</vt:lpwstr>
  </property>
  <property fmtid="{D5CDD505-2E9C-101B-9397-08002B2CF9AE}" pid="3" name="MSIP_Label_92684840-629b-41cd-9b8c-5e9eea511f17_Enabled">
    <vt:lpwstr>True</vt:lpwstr>
  </property>
  <property fmtid="{D5CDD505-2E9C-101B-9397-08002B2CF9AE}" pid="4" name="MSIP_Label_92684840-629b-41cd-9b8c-5e9eea511f17_SiteId">
    <vt:lpwstr>8482881e-3699-4b3f-b135-cf4800bc1efb</vt:lpwstr>
  </property>
  <property fmtid="{D5CDD505-2E9C-101B-9397-08002B2CF9AE}" pid="5" name="MSIP_Label_92684840-629b-41cd-9b8c-5e9eea511f17_Owner">
    <vt:lpwstr>oyvindas@uia.no</vt:lpwstr>
  </property>
  <property fmtid="{D5CDD505-2E9C-101B-9397-08002B2CF9AE}" pid="6" name="MSIP_Label_92684840-629b-41cd-9b8c-5e9eea511f17_SetDate">
    <vt:lpwstr>2019-09-09T12:45:22.9491882Z</vt:lpwstr>
  </property>
  <property fmtid="{D5CDD505-2E9C-101B-9397-08002B2CF9AE}" pid="7" name="MSIP_Label_92684840-629b-41cd-9b8c-5e9eea511f17_Name">
    <vt:lpwstr>Internal</vt:lpwstr>
  </property>
  <property fmtid="{D5CDD505-2E9C-101B-9397-08002B2CF9AE}" pid="8" name="MSIP_Label_92684840-629b-41cd-9b8c-5e9eea511f17_Application">
    <vt:lpwstr>Microsoft Azure Information Protection</vt:lpwstr>
  </property>
  <property fmtid="{D5CDD505-2E9C-101B-9397-08002B2CF9AE}" pid="9" name="MSIP_Label_92684840-629b-41cd-9b8c-5e9eea511f17_ActionId">
    <vt:lpwstr>2987c021-299d-45f1-aee2-fa6a413dc4e2</vt:lpwstr>
  </property>
  <property fmtid="{D5CDD505-2E9C-101B-9397-08002B2CF9AE}" pid="10" name="MSIP_Label_92684840-629b-41cd-9b8c-5e9eea511f17_Extended_MSFT_Method">
    <vt:lpwstr>Automatic</vt:lpwstr>
  </property>
  <property fmtid="{D5CDD505-2E9C-101B-9397-08002B2CF9AE}" pid="11" name="MSIP_Label_b4114459-e220-4ae9-b339-4ebe6008cdd4_Enabled">
    <vt:lpwstr>True</vt:lpwstr>
  </property>
  <property fmtid="{D5CDD505-2E9C-101B-9397-08002B2CF9AE}" pid="12" name="MSIP_Label_b4114459-e220-4ae9-b339-4ebe6008cdd4_SiteId">
    <vt:lpwstr>8482881e-3699-4b3f-b135-cf4800bc1efb</vt:lpwstr>
  </property>
  <property fmtid="{D5CDD505-2E9C-101B-9397-08002B2CF9AE}" pid="13" name="MSIP_Label_b4114459-e220-4ae9-b339-4ebe6008cdd4_Owner">
    <vt:lpwstr>oyvindas@uia.no</vt:lpwstr>
  </property>
  <property fmtid="{D5CDD505-2E9C-101B-9397-08002B2CF9AE}" pid="14" name="MSIP_Label_b4114459-e220-4ae9-b339-4ebe6008cdd4_SetDate">
    <vt:lpwstr>2019-09-09T12:45:22.9491882Z</vt:lpwstr>
  </property>
  <property fmtid="{D5CDD505-2E9C-101B-9397-08002B2CF9AE}" pid="15" name="MSIP_Label_b4114459-e220-4ae9-b339-4ebe6008cdd4_Name">
    <vt:lpwstr>Normal</vt:lpwstr>
  </property>
  <property fmtid="{D5CDD505-2E9C-101B-9397-08002B2CF9AE}" pid="16" name="MSIP_Label_b4114459-e220-4ae9-b339-4ebe6008cdd4_Application">
    <vt:lpwstr>Microsoft Azure Information Protection</vt:lpwstr>
  </property>
  <property fmtid="{D5CDD505-2E9C-101B-9397-08002B2CF9AE}" pid="17" name="MSIP_Label_b4114459-e220-4ae9-b339-4ebe6008cdd4_ActionId">
    <vt:lpwstr>2987c021-299d-45f1-aee2-fa6a413dc4e2</vt:lpwstr>
  </property>
  <property fmtid="{D5CDD505-2E9C-101B-9397-08002B2CF9AE}" pid="18" name="MSIP_Label_b4114459-e220-4ae9-b339-4ebe6008cdd4_Parent">
    <vt:lpwstr>92684840-629b-41cd-9b8c-5e9eea511f17</vt:lpwstr>
  </property>
  <property fmtid="{D5CDD505-2E9C-101B-9397-08002B2CF9AE}" pid="19" name="MSIP_Label_b4114459-e220-4ae9-b339-4ebe6008cdd4_Extended_MSFT_Method">
    <vt:lpwstr>Automatic</vt:lpwstr>
  </property>
  <property fmtid="{D5CDD505-2E9C-101B-9397-08002B2CF9AE}" pid="20" name="Sensitivity">
    <vt:lpwstr>Internal Normal</vt:lpwstr>
  </property>
</Properties>
</file>