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342" r:id="rId2"/>
    <p:sldId id="343" r:id="rId3"/>
    <p:sldId id="344" r:id="rId4"/>
    <p:sldId id="345" r:id="rId5"/>
    <p:sldId id="256" r:id="rId6"/>
  </p:sldIdLst>
  <p:sldSz cx="9144000" cy="5143500" type="screen16x9"/>
  <p:notesSz cx="6858000" cy="9144000"/>
  <p:embeddedFontLst>
    <p:embeddedFont>
      <p:font typeface="Fira Code" panose="020B0604020202020204" charset="0"/>
      <p:regular r:id="rId8"/>
      <p:bold r:id="rId9"/>
    </p:embeddedFont>
    <p:embeddedFont>
      <p:font typeface="Fira Code Light" panose="020B0604020202020204" charset="0"/>
      <p:regular r:id="rId10"/>
      <p:bold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EA6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6AB78-2534-4C22-A65C-79CA8311FCE0}">
  <a:tblStyle styleId="{6DB6AB78-2534-4C22-A65C-79CA8311FC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04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78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4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3" r:id="rId3"/>
    <p:sldLayoutId id="2147483666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1DEB6B-230D-4882-88A0-A9D575DB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25" y="1263893"/>
            <a:ext cx="2693358" cy="2462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1191F-6FEC-4AD6-8506-8ECBB42C9A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6200" y="90347"/>
            <a:ext cx="1066200" cy="274166"/>
          </a:xfrm>
          <a:prstGeom prst="rect">
            <a:avLst/>
          </a:prstGeom>
        </p:spPr>
      </p:pic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1258750" y="3062247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Europe" panose="02000506030000020004" pitchFamily="50" charset="0"/>
              </a:rPr>
              <a:t>Mustafayev</a:t>
            </a:r>
            <a:r>
              <a:rPr lang="az-Latn-AZ" dirty="0">
                <a:latin typeface="Europe" panose="02000506030000020004" pitchFamily="50" charset="0"/>
              </a:rPr>
              <a:t> Vəli</a:t>
            </a:r>
            <a:endParaRPr dirty="0">
              <a:latin typeface="Europe" panose="02000506030000020004" pitchFamily="50" charset="0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1258750" y="1237306"/>
            <a:ext cx="35259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/</a:t>
            </a:r>
            <a:r>
              <a:rPr lang="en-US" sz="6600" dirty="0">
                <a:solidFill>
                  <a:srgbClr val="EA6B39"/>
                </a:solidFill>
              </a:rPr>
              <a:t>W</a:t>
            </a:r>
            <a:r>
              <a:rPr lang="en-US" sz="6600" dirty="0">
                <a:solidFill>
                  <a:srgbClr val="E2E2E2"/>
                </a:solidFill>
              </a:rPr>
              <a:t>Pad</a:t>
            </a:r>
            <a:endParaRPr sz="6600" dirty="0">
              <a:solidFill>
                <a:srgbClr val="E2E2E2"/>
              </a:solidFill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329300" y="3980756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29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&lt;W</a:t>
            </a:r>
            <a:r>
              <a:rPr lang="az-Latn-AZ" dirty="0"/>
              <a:t>PAD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Europe" panose="02000506030000020004" pitchFamily="50" charset="0"/>
              </a:rPr>
              <a:t>N</a:t>
            </a:r>
            <a:r>
              <a:rPr lang="az-Latn-AZ" sz="2800" dirty="0">
                <a:latin typeface="Europe" panose="02000506030000020004" pitchFamily="50" charset="0"/>
              </a:rPr>
              <a:t>ədir </a:t>
            </a:r>
            <a:r>
              <a:rPr lang="en-US" sz="2800" dirty="0">
                <a:latin typeface="Europe" panose="02000506030000020004" pitchFamily="50" charset="0"/>
              </a:rPr>
              <a:t>?</a:t>
            </a:r>
            <a:endParaRPr dirty="0">
              <a:latin typeface="Europe" panose="02000506030000020004" pitchFamily="50" charset="0"/>
            </a:endParaRP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722895" y="2894226"/>
            <a:ext cx="3537326" cy="241248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3F87B1C-7425-4F8D-A52E-78A33677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6200" y="90347"/>
            <a:ext cx="1066200" cy="274166"/>
          </a:xfrm>
          <a:prstGeom prst="rect">
            <a:avLst/>
          </a:prstGeom>
        </p:spPr>
      </p:pic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7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035183DB-A172-4D27-9F13-FBE004E5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200" y="90347"/>
            <a:ext cx="1066200" cy="274166"/>
          </a:xfrm>
          <a:prstGeom prst="rect">
            <a:avLst/>
          </a:prstGeom>
        </p:spPr>
      </p:pic>
      <p:grpSp>
        <p:nvGrpSpPr>
          <p:cNvPr id="869" name="Google Shape;869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0" name="Google Shape;870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3" name="Google Shape;873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4" name="Google Shape;874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5" name="Google Shape;875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6" name="Google Shape;876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77" name="Google Shape;877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8" name="Google Shape;878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9" name="Google Shape;879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0" name="Google Shape;880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1" name="Google Shape;881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83" name="Google Shape;883;p47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4" name="Google Shape;88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Wpad’in m</a:t>
            </a:r>
            <a:r>
              <a:rPr lang="az-Latn-AZ" dirty="0">
                <a:latin typeface="Oswald"/>
                <a:ea typeface="Oswald"/>
                <a:cs typeface="Oswald"/>
                <a:sym typeface="Oswald"/>
              </a:rPr>
              <a:t>əqsədi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5" name="Google Shape;905;p47"/>
          <p:cNvSpPr txBox="1"/>
          <p:nvPr/>
        </p:nvSpPr>
        <p:spPr>
          <a:xfrm>
            <a:off x="927734" y="1575857"/>
            <a:ext cx="26122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Nə kimi faydaları var</a:t>
            </a:r>
            <a:r>
              <a:rPr lang="en-US" sz="24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:</a:t>
            </a:r>
            <a:endParaRPr sz="2400" dirty="0">
              <a:solidFill>
                <a:schemeClr val="dk2"/>
              </a:solidFill>
              <a:latin typeface="Europe" panose="02000506030000020004" pitchFamily="50" charset="0"/>
              <a:ea typeface="Fira Code"/>
              <a:cs typeface="Fira Code"/>
              <a:sym typeface="Fira Code"/>
            </a:endParaRPr>
          </a:p>
        </p:txBody>
      </p:sp>
      <p:sp>
        <p:nvSpPr>
          <p:cNvPr id="906" name="Google Shape;906;p47"/>
          <p:cNvSpPr/>
          <p:nvPr/>
        </p:nvSpPr>
        <p:spPr>
          <a:xfrm>
            <a:off x="1107231" y="2475682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7" name="Google Shape;907;p47"/>
          <p:cNvSpPr/>
          <p:nvPr/>
        </p:nvSpPr>
        <p:spPr>
          <a:xfrm>
            <a:off x="1107231" y="3011212"/>
            <a:ext cx="176400" cy="176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8" name="Google Shape;908;p47"/>
          <p:cNvSpPr/>
          <p:nvPr/>
        </p:nvSpPr>
        <p:spPr>
          <a:xfrm>
            <a:off x="1107231" y="3546742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" name="Google Shape;910;p4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1" name="Google Shape;911;p4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5" name="Google Shape;915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905;p47">
            <a:extLst>
              <a:ext uri="{FF2B5EF4-FFF2-40B4-BE49-F238E27FC236}">
                <a16:creationId xmlns:a16="http://schemas.microsoft.com/office/drawing/2014/main" id="{45BB7497-B7F4-45B4-A3FA-0DE3C5124002}"/>
              </a:ext>
            </a:extLst>
          </p:cNvPr>
          <p:cNvSpPr txBox="1"/>
          <p:nvPr/>
        </p:nvSpPr>
        <p:spPr>
          <a:xfrm>
            <a:off x="1371715" y="2372550"/>
            <a:ext cx="6718499" cy="37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İnsanların nələr düşündüyünü görməyinizi mümkün hala salır</a:t>
            </a:r>
            <a:endParaRPr sz="2000" dirty="0">
              <a:solidFill>
                <a:schemeClr val="dk2"/>
              </a:solidFill>
              <a:latin typeface="Europe" panose="02000506030000020004" pitchFamily="50" charset="0"/>
              <a:ea typeface="Fira Code"/>
              <a:cs typeface="Fira Code"/>
              <a:sym typeface="Fira Code"/>
            </a:endParaRPr>
          </a:p>
        </p:txBody>
      </p:sp>
      <p:sp>
        <p:nvSpPr>
          <p:cNvPr id="53" name="Google Shape;905;p47">
            <a:extLst>
              <a:ext uri="{FF2B5EF4-FFF2-40B4-BE49-F238E27FC236}">
                <a16:creationId xmlns:a16="http://schemas.microsoft.com/office/drawing/2014/main" id="{593AA084-953C-4EF3-9155-FC263CD17A3B}"/>
              </a:ext>
            </a:extLst>
          </p:cNvPr>
          <p:cNvSpPr txBox="1"/>
          <p:nvPr/>
        </p:nvSpPr>
        <p:spPr>
          <a:xfrm>
            <a:off x="1403100" y="2909542"/>
            <a:ext cx="6718499" cy="37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İnsanların özlərini ifadə etmə</a:t>
            </a:r>
            <a:r>
              <a:rPr lang="az-Latn-AZ" sz="20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si üçün mühit yaradır</a:t>
            </a:r>
            <a:endParaRPr sz="2000" dirty="0">
              <a:solidFill>
                <a:schemeClr val="dk2"/>
              </a:solidFill>
              <a:latin typeface="Europe" panose="02000506030000020004" pitchFamily="50" charset="0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905;p47">
            <a:extLst>
              <a:ext uri="{FF2B5EF4-FFF2-40B4-BE49-F238E27FC236}">
                <a16:creationId xmlns:a16="http://schemas.microsoft.com/office/drawing/2014/main" id="{66F9EC88-0B64-4C16-8C69-04AD0DB68121}"/>
              </a:ext>
            </a:extLst>
          </p:cNvPr>
          <p:cNvSpPr txBox="1"/>
          <p:nvPr/>
        </p:nvSpPr>
        <p:spPr>
          <a:xfrm>
            <a:off x="1371715" y="3447667"/>
            <a:ext cx="6718499" cy="37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İnsanlar</a:t>
            </a:r>
            <a:r>
              <a:rPr lang="az-Latn-AZ" sz="2000" dirty="0">
                <a:solidFill>
                  <a:schemeClr val="dk2"/>
                </a:solidFill>
                <a:latin typeface="Europe" panose="02000506030000020004" pitchFamily="50" charset="0"/>
                <a:ea typeface="Fira Code"/>
                <a:cs typeface="Fira Code"/>
                <a:sym typeface="Fira Code"/>
              </a:rPr>
              <a:t>da fikirlərin formalaşmasına kömək edir</a:t>
            </a:r>
            <a:endParaRPr sz="2000" dirty="0">
              <a:solidFill>
                <a:schemeClr val="dk2"/>
              </a:solidFill>
              <a:latin typeface="Europe" panose="02000506030000020004" pitchFamily="50" charset="0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65506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icrosoft SQL Server: Locked out! – martinsblog.dk">
            <a:extLst>
              <a:ext uri="{FF2B5EF4-FFF2-40B4-BE49-F238E27FC236}">
                <a16:creationId xmlns:a16="http://schemas.microsoft.com/office/drawing/2014/main" id="{BCAD361E-D532-49BB-A31F-B5B412F3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75" y="1632718"/>
            <a:ext cx="740996" cy="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097111-32D1-4D28-989E-10A71E01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32" y="1636618"/>
            <a:ext cx="740996" cy="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an Ionic React App: Framework and Documentation">
            <a:extLst>
              <a:ext uri="{FF2B5EF4-FFF2-40B4-BE49-F238E27FC236}">
                <a16:creationId xmlns:a16="http://schemas.microsoft.com/office/drawing/2014/main" id="{80EAC36F-47A5-4BCE-AB75-25B809B1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4" y="1636618"/>
            <a:ext cx="737101" cy="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0" name="Google Shape;760;p42">
            <a:hlinkClick r:id="rId6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Texnologiyalar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REACT JS</a:t>
            </a:r>
            <a:endParaRPr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3902" y="301650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Europe" panose="02000506030000020004" pitchFamily="50" charset="0"/>
              </a:rPr>
              <a:t>Dinamik interfeyslər hazırlamaq üçün, component-lərdən və Virtual DOM arxitekturasından istifadə edən bi front-end library’d</a:t>
            </a:r>
            <a:r>
              <a:rPr lang="az-Latn-AZ" dirty="0">
                <a:latin typeface="Europe" panose="02000506030000020004" pitchFamily="50" charset="0"/>
              </a:rPr>
              <a:t>i</a:t>
            </a:r>
            <a:r>
              <a:rPr lang="en-US" dirty="0">
                <a:latin typeface="Europe" panose="02000506030000020004" pitchFamily="50" charset="0"/>
              </a:rPr>
              <a:t>r.</a:t>
            </a:r>
            <a:endParaRPr dirty="0">
              <a:latin typeface="Europe" panose="02000506030000020004" pitchFamily="50" charset="0"/>
            </a:endParaRPr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/WEB API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Europe" panose="02000506030000020004" pitchFamily="50" charset="0"/>
              </a:rPr>
              <a:t>API, müxtəlif və fərqli proqram tətbiqlərini birləşdirmək üçün güclü və çox yönlü vasitədir.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MsSQL</a:t>
            </a:r>
            <a:endParaRPr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16507"/>
            <a:ext cx="2176200" cy="830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Europe" panose="02000506030000020004" pitchFamily="50" charset="0"/>
              </a:rPr>
              <a:t>Microsoft tərəfindən yaradılmış verilənlər bazası sistemidir.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4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B9AB4E49-63D6-422E-8D78-1696023B2C7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96200" y="90347"/>
            <a:ext cx="1066200" cy="2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52771" y="1660962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/</a:t>
            </a:r>
            <a:r>
              <a:rPr lang="en-US" u="sng" dirty="0">
                <a:hlinkClick r:id="rId3"/>
              </a:rPr>
              <a:t>Go to Wpad</a:t>
            </a:r>
            <a:endParaRPr u="sng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0CBCC0A-5F0F-4FBE-9923-CF6DB776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6200" y="90347"/>
            <a:ext cx="1066200" cy="274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110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Europe</vt:lpstr>
      <vt:lpstr>Arial</vt:lpstr>
      <vt:lpstr>Oswald</vt:lpstr>
      <vt:lpstr>Fira Code Light</vt:lpstr>
      <vt:lpstr>Fira Code</vt:lpstr>
      <vt:lpstr>How to Code Workshop by Slidesgo</vt:lpstr>
      <vt:lpstr>/WPad</vt:lpstr>
      <vt:lpstr>&lt;WPAD&gt;</vt:lpstr>
      <vt:lpstr>/Wpad’in məqsədi</vt:lpstr>
      <vt:lpstr>/Texnologiyalar</vt:lpstr>
      <vt:lpstr>/Go to Wpad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cp:lastModifiedBy>Help</cp:lastModifiedBy>
  <cp:revision>13</cp:revision>
  <dcterms:modified xsi:type="dcterms:W3CDTF">2022-11-19T01:51:15Z</dcterms:modified>
</cp:coreProperties>
</file>