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4940E-D7B7-4627-A2A0-376A6CB29757}" type="datetimeFigureOut">
              <a:rPr lang="en-US"/>
              <a:t>7/2/2017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B5FB4-157D-4D3D-B4A5-37401BA824D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32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B5FB4-157D-4D3D-B4A5-37401BA824DB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02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B5FB4-157D-4D3D-B4A5-37401BA824DB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29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B5FB4-157D-4D3D-B4A5-37401BA824DB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89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B5FB4-157D-4D3D-B4A5-37401BA824DB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79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B5FB4-157D-4D3D-B4A5-37401BA824DB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03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B5FB4-157D-4D3D-B4A5-37401BA824DB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99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B5FB4-157D-4D3D-B4A5-37401BA824DB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79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B5FB4-157D-4D3D-B4A5-37401BA824DB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79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B5FB4-157D-4D3D-B4A5-37401BA824DB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74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B5FB4-157D-4D3D-B4A5-37401BA824DB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19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1FA7AC5-6045-4418-8E60-F48788734473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734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1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261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253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98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196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064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622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84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0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95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75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204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15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62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26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FA7AC5-6045-4418-8E60-F48788734473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1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974052651"/>
              </p:ext>
            </p:extLst>
          </p:nvPr>
        </p:nvSpPr>
        <p:spPr/>
        <p:txBody>
          <a:bodyPr/>
          <a:lstStyle/>
          <a:p>
            <a:r>
              <a:rPr lang="en-US" b="1" dirty="0"/>
              <a:t>Aplica</a:t>
            </a:r>
            <a:r>
              <a:rPr lang="en-US" dirty="0"/>
              <a:t>ț</a:t>
            </a:r>
            <a:r>
              <a:rPr lang="en-US" b="1" dirty="0"/>
              <a:t>ia</a:t>
            </a:r>
            <a:r>
              <a:rPr lang="en-US" dirty="0"/>
              <a:t> </a:t>
            </a:r>
            <a:r>
              <a:rPr lang="en-US" b="1" dirty="0"/>
              <a:t>The Store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1681697429"/>
              </p:ext>
            </p:extLst>
          </p:nvPr>
        </p:nvSpPr>
        <p:spPr/>
        <p:txBody>
          <a:bodyPr/>
          <a:lstStyle/>
          <a:p>
            <a:r>
              <a:rPr lang="en-US" b="1" dirty="0"/>
              <a:t>Absolvent: Colibaba Valentin</a:t>
            </a:r>
          </a:p>
          <a:p>
            <a:r>
              <a:rPr lang="en-US" b="1" dirty="0"/>
              <a:t>Coordonator științific: Lect. Dr. Alex Moruz</a:t>
            </a:r>
            <a:endParaRPr b="1"/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459974049"/>
              </p:ext>
            </p:extLst>
          </p:nvPr>
        </p:nvSpPr>
        <p:spPr/>
        <p:txBody>
          <a:bodyPr/>
          <a:lstStyle/>
          <a:p>
            <a:r>
              <a:rPr lang="en-US" dirty="0"/>
              <a:t>Concluzii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4064337394"/>
              </p:ext>
            </p:extLst>
          </p:nvPr>
        </p:nvSpPr>
        <p:spPr/>
        <p:txBody>
          <a:bodyPr/>
          <a:lstStyle/>
          <a:p>
            <a:r>
              <a:rPr lang="en-US" dirty="0"/>
              <a:t>Noutatea introdusă</a:t>
            </a:r>
          </a:p>
          <a:p>
            <a:r>
              <a:rPr lang="en-US" dirty="0" err="1"/>
              <a:t>Problemele</a:t>
            </a:r>
            <a:r>
              <a:rPr lang="en-US" dirty="0"/>
              <a:t> rezolvate</a:t>
            </a:r>
          </a:p>
          <a:p>
            <a:r>
              <a:rPr lang="en-US" dirty="0"/>
              <a:t>Avantajele oferite</a:t>
            </a:r>
          </a:p>
          <a:p>
            <a:r>
              <a:rPr lang="en-US" dirty="0"/>
              <a:t>Îmbunătățire</a:t>
            </a:r>
          </a:p>
          <a:p>
            <a:r>
              <a:rPr lang="en-US" dirty="0"/>
              <a:t>Posibilități de extindere</a:t>
            </a:r>
          </a:p>
          <a:p>
            <a:pPr lvl="1"/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716" y="2514600"/>
            <a:ext cx="24860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2354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775565808"/>
              </p:ext>
            </p:extLst>
          </p:nvPr>
        </p:nvSpPr>
        <p:spPr/>
        <p:txBody>
          <a:bodyPr/>
          <a:lstStyle/>
          <a:p>
            <a:r>
              <a:rPr lang="en-US" b="1" dirty="0"/>
              <a:t>Cuprins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818225585"/>
              </p:ext>
            </p:extLst>
          </p:nvPr>
        </p:nvSpPr>
        <p:spPr/>
        <p:txBody>
          <a:bodyPr/>
          <a:lstStyle/>
          <a:p>
            <a:r>
              <a:rPr lang="en-US" dirty="0"/>
              <a:t>Introducere</a:t>
            </a:r>
          </a:p>
          <a:p>
            <a:r>
              <a:rPr lang="en-US" dirty="0"/>
              <a:t>Motivație</a:t>
            </a:r>
          </a:p>
          <a:p>
            <a:r>
              <a:rPr lang="en-US" dirty="0" err="1"/>
              <a:t>Arhitectură</a:t>
            </a:r>
          </a:p>
          <a:p>
            <a:r>
              <a:rPr lang="en-US" dirty="0"/>
              <a:t>Implementare</a:t>
            </a:r>
          </a:p>
          <a:p>
            <a:r>
              <a:rPr lang="en-US" dirty="0"/>
              <a:t>Concluzie</a:t>
            </a:r>
          </a:p>
        </p:txBody>
      </p:sp>
    </p:spTree>
    <p:extLst>
      <p:ext uri="{BB962C8B-B14F-4D97-AF65-F5344CB8AC3E}">
        <p14:creationId xmlns:p14="http://schemas.microsoft.com/office/powerpoint/2010/main" val="71746976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611717173"/>
              </p:ext>
            </p:extLst>
          </p:nvPr>
        </p:nvSpPr>
        <p:spPr/>
        <p:txBody>
          <a:bodyPr/>
          <a:lstStyle/>
          <a:p>
            <a:r>
              <a:rPr lang="en-US" dirty="0"/>
              <a:t>Introducere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322261279"/>
              </p:ext>
            </p:extLst>
          </p:nvPr>
        </p:nvSpPr>
        <p:spPr>
          <a:xfrm>
            <a:off x="1295400" y="2557463"/>
            <a:ext cx="9955435" cy="3317875"/>
          </a:xfrm>
        </p:spPr>
        <p:txBody>
          <a:bodyPr/>
          <a:lstStyle/>
          <a:p>
            <a:r>
              <a:rPr lang="en-US" dirty="0" err="1"/>
              <a:t>Aplicație</a:t>
            </a:r>
            <a:r>
              <a:rPr lang="en-US" dirty="0"/>
              <a:t> web cu :</a:t>
            </a:r>
          </a:p>
          <a:p>
            <a:endParaRPr lang="en-US" dirty="0"/>
          </a:p>
          <a:p>
            <a:r>
              <a:rPr lang="en-US" dirty="0"/>
              <a:t>Funție informativă</a:t>
            </a:r>
          </a:p>
          <a:p>
            <a:r>
              <a:rPr lang="en-US" dirty="0" err="1"/>
              <a:t>Funcție</a:t>
            </a:r>
            <a:r>
              <a:rPr lang="en-US" dirty="0"/>
              <a:t> de marketing</a:t>
            </a:r>
          </a:p>
          <a:p>
            <a:r>
              <a:rPr lang="en-US" dirty="0" err="1"/>
              <a:t>Funcție</a:t>
            </a:r>
            <a:r>
              <a:rPr lang="en-US" dirty="0"/>
              <a:t> de </a:t>
            </a:r>
            <a:r>
              <a:rPr lang="en-US" dirty="0" err="1"/>
              <a:t>promovoare</a:t>
            </a:r>
          </a:p>
        </p:txBody>
      </p:sp>
      <p:pic>
        <p:nvPicPr>
          <p:cNvPr id="5" name="Picture 4" descr="oferta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980" y="2552700"/>
            <a:ext cx="497462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4893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641263123"/>
              </p:ext>
            </p:extLst>
          </p:nvPr>
        </p:nvSpPr>
        <p:spPr/>
        <p:txBody>
          <a:bodyPr/>
          <a:lstStyle/>
          <a:p>
            <a:r>
              <a:rPr lang="en-US" b="1" dirty="0"/>
              <a:t>Motiva</a:t>
            </a:r>
            <a:r>
              <a:rPr lang="en-US" dirty="0"/>
              <a:t>ț</a:t>
            </a:r>
            <a:r>
              <a:rPr lang="en-US" b="1" dirty="0"/>
              <a:t>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912759098"/>
              </p:ext>
            </p:extLst>
          </p:nvPr>
        </p:nvSpPr>
        <p:spPr/>
        <p:txBody>
          <a:bodyPr/>
          <a:lstStyle/>
          <a:p>
            <a:r>
              <a:rPr lang="en-US" dirty="0"/>
              <a:t>Necesitatea unei aplicații care să ofere :</a:t>
            </a:r>
          </a:p>
          <a:p>
            <a:r>
              <a:rPr lang="en-US" dirty="0"/>
              <a:t>Interacțiune plăcută</a:t>
            </a:r>
          </a:p>
          <a:p>
            <a:r>
              <a:rPr lang="en-US" dirty="0"/>
              <a:t>Design </a:t>
            </a:r>
            <a:r>
              <a:rPr lang="en-US" dirty="0" err="1"/>
              <a:t>intuitiv</a:t>
            </a:r>
          </a:p>
          <a:p>
            <a:r>
              <a:rPr lang="en-US" dirty="0"/>
              <a:t>Posibilitate de extindere</a:t>
            </a:r>
          </a:p>
          <a:p>
            <a:r>
              <a:rPr lang="en-US" dirty="0"/>
              <a:t>Interoperabilitate</a:t>
            </a:r>
          </a:p>
          <a:p>
            <a:r>
              <a:rPr lang="en-US" dirty="0"/>
              <a:t>Abordare modernă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7614" y="2095500"/>
            <a:ext cx="2459812" cy="186718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859" y="3528039"/>
            <a:ext cx="2743200" cy="1371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7612" y="4524375"/>
            <a:ext cx="26765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7934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808806085"/>
              </p:ext>
            </p:extLst>
          </p:nvPr>
        </p:nvSpPr>
        <p:spPr/>
        <p:txBody>
          <a:bodyPr/>
          <a:lstStyle/>
          <a:p>
            <a:r>
              <a:rPr lang="en-US" dirty="0" err="1"/>
              <a:t>Arhitectură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325573259"/>
              </p:ext>
            </p:extLst>
          </p:nvPr>
        </p:nvSpPr>
        <p:spPr/>
        <p:txBody>
          <a:bodyPr/>
          <a:lstStyle/>
          <a:p>
            <a:r>
              <a:rPr lang="en-US" dirty="0"/>
              <a:t>Trei nivele arhitecturale:</a:t>
            </a:r>
          </a:p>
          <a:p>
            <a:r>
              <a:rPr lang="en-US" dirty="0"/>
              <a:t>Nivel prezentare</a:t>
            </a:r>
          </a:p>
          <a:p>
            <a:r>
              <a:rPr lang="en-US" dirty="0"/>
              <a:t>Nivel logic</a:t>
            </a:r>
          </a:p>
          <a:p>
            <a:r>
              <a:rPr lang="en-US" dirty="0"/>
              <a:t>Nivel  date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825" y="2556932"/>
            <a:ext cx="5165310" cy="337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4988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845589023"/>
              </p:ext>
            </p:extLst>
          </p:nvPr>
        </p:nvSpPr>
        <p:spPr/>
        <p:txBody>
          <a:bodyPr/>
          <a:lstStyle/>
          <a:p>
            <a:r>
              <a:rPr lang="en-US" dirty="0" err="1"/>
              <a:t>Arhitectură</a:t>
            </a:r>
            <a:r>
              <a:rPr lang="en-US" dirty="0"/>
              <a:t> - Nivel Prezentare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4290755485"/>
              </p:ext>
            </p:extLst>
          </p:nvPr>
        </p:nvSpPr>
        <p:spPr/>
        <p:txBody>
          <a:bodyPr/>
          <a:lstStyle/>
          <a:p>
            <a:r>
              <a:rPr lang="en-US" dirty="0"/>
              <a:t>ASP.NET MVC</a:t>
            </a:r>
          </a:p>
          <a:p>
            <a:endParaRPr lang="en-US" dirty="0"/>
          </a:p>
          <a:p>
            <a:r>
              <a:rPr lang="en-US" dirty="0"/>
              <a:t>Model-View-Controller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946" y="3019425"/>
            <a:ext cx="2743200" cy="263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692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159137829"/>
              </p:ext>
            </p:extLst>
          </p:nvPr>
        </p:nvSpPr>
        <p:spPr/>
        <p:txBody>
          <a:bodyPr/>
          <a:lstStyle/>
          <a:p>
            <a:r>
              <a:rPr lang="en-US" dirty="0" err="1"/>
              <a:t>Arhitectură</a:t>
            </a:r>
            <a:r>
              <a:rPr lang="en-US" dirty="0"/>
              <a:t>-Nivel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748045392"/>
              </p:ext>
            </p:extLst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Windows Communication Foundation</a:t>
            </a:r>
          </a:p>
          <a:p>
            <a:endParaRPr lang="en-US" dirty="0">
              <a:solidFill>
                <a:srgbClr val="262626"/>
              </a:solidFill>
            </a:endParaRPr>
          </a:p>
          <a:p>
            <a:r>
              <a:rPr lang="en-US" dirty="0">
                <a:solidFill>
                  <a:srgbClr val="262626"/>
                </a:solidFill>
              </a:rPr>
              <a:t>Repository Pattern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792" y="2230867"/>
            <a:ext cx="3730657" cy="197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7809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887774732"/>
              </p:ext>
            </p:extLst>
          </p:nvPr>
        </p:nvSpPr>
        <p:spPr/>
        <p:txBody>
          <a:bodyPr/>
          <a:lstStyle/>
          <a:p>
            <a:r>
              <a:rPr lang="en-US" dirty="0" err="1"/>
              <a:t>Arhitectură</a:t>
            </a:r>
            <a:r>
              <a:rPr lang="en-US" dirty="0"/>
              <a:t>-Nivel 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619320521"/>
              </p:ext>
            </p:extLst>
          </p:nvPr>
        </p:nvSpPr>
        <p:spPr/>
        <p:txBody>
          <a:bodyPr/>
          <a:lstStyle/>
          <a:p>
            <a:r>
              <a:rPr lang="en-US" dirty="0"/>
              <a:t>Entity Framework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Code First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030" y="2741230"/>
            <a:ext cx="5812759" cy="146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29228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921347032"/>
              </p:ext>
            </p:extLst>
          </p:nvPr>
        </p:nvSpPr>
        <p:spPr/>
        <p:txBody>
          <a:bodyPr/>
          <a:lstStyle/>
          <a:p>
            <a:r>
              <a:rPr lang="en-US" dirty="0"/>
              <a:t>Implementare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060008754"/>
              </p:ext>
            </p:extLst>
          </p:nvPr>
        </p:nvSpPr>
        <p:spPr/>
        <p:txBody>
          <a:bodyPr/>
          <a:lstStyle/>
          <a:p>
            <a:r>
              <a:rPr lang="en-US" dirty="0"/>
              <a:t>Store.Web</a:t>
            </a:r>
          </a:p>
          <a:p>
            <a:r>
              <a:rPr lang="en-US" dirty="0"/>
              <a:t>Store.Service</a:t>
            </a:r>
          </a:p>
          <a:p>
            <a:r>
              <a:rPr lang="en-US" dirty="0"/>
              <a:t>Store.Domain</a:t>
            </a:r>
          </a:p>
          <a:p>
            <a:r>
              <a:rPr lang="en-US" dirty="0"/>
              <a:t>Store.Database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57425"/>
            <a:ext cx="4606386" cy="381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02468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Widescreen</PresentationFormat>
  <Paragraphs>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Organic</vt:lpstr>
      <vt:lpstr>Aplicația The Store</vt:lpstr>
      <vt:lpstr>Cuprins</vt:lpstr>
      <vt:lpstr>Introducere</vt:lpstr>
      <vt:lpstr>Motivație</vt:lpstr>
      <vt:lpstr>Arhitectură</vt:lpstr>
      <vt:lpstr>Arhitectură - Nivel Prezentare</vt:lpstr>
      <vt:lpstr>Arhitectură-Nivel logic</vt:lpstr>
      <vt:lpstr>Arhitectură-Nivel date</vt:lpstr>
      <vt:lpstr>Implementare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Aplicația The Store</dc:title>
  <dc:creator/>
  <cp:lastModifiedBy/>
  <cp:revision>5</cp:revision>
  <dcterms:created xsi:type="dcterms:W3CDTF">2012-07-27T01:16:44Z</dcterms:created>
  <dcterms:modified xsi:type="dcterms:W3CDTF">2017-07-02T17:41:41Z</dcterms:modified>
</cp:coreProperties>
</file>