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6" r:id="rId3"/>
    <p:sldId id="310" r:id="rId4"/>
    <p:sldId id="312" r:id="rId5"/>
    <p:sldId id="313" r:id="rId6"/>
    <p:sldId id="314" r:id="rId7"/>
    <p:sldId id="315" r:id="rId8"/>
    <p:sldId id="296" r:id="rId9"/>
    <p:sldId id="316" r:id="rId10"/>
    <p:sldId id="317" r:id="rId11"/>
    <p:sldId id="318" r:id="rId12"/>
    <p:sldId id="319" r:id="rId13"/>
    <p:sldId id="320" r:id="rId14"/>
    <p:sldId id="321" r:id="rId15"/>
    <p:sldId id="326" r:id="rId16"/>
    <p:sldId id="327" r:id="rId17"/>
    <p:sldId id="294" r:id="rId18"/>
    <p:sldId id="297" r:id="rId19"/>
    <p:sldId id="299" r:id="rId20"/>
    <p:sldId id="302" r:id="rId21"/>
    <p:sldId id="304" r:id="rId22"/>
    <p:sldId id="306" r:id="rId23"/>
    <p:sldId id="311" r:id="rId24"/>
    <p:sldId id="328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D93ED-47A4-41E0-B767-D81B89F841C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5E6029-C483-4A1C-B30B-782CF0645BC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AA2143E-BE66-40D2-B964-EBF061F6646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1905BD5-F3A3-4616-AACD-8A94EFB952B7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F74E278-2430-4FF4-B460-0C16874BDC25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C92F351-B9F7-4D0D-80CF-713932A20A7A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C0A2743-F931-45C0-895C-29AC4205C2A6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C72EEDA-5779-406D-BCA3-0E8E595B950C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959857F3-E061-4546-91B0-1E2747AF80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66227B1-E257-4930-9E88-15F1F53DF15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FC106F5-0571-4F9C-8EEE-6BC699DC589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19FB80D-06E9-4E84-A21E-0C0ABA17E63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10EDB40-AAF5-4508-8305-6EEDBEDE9773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989F43D2-6B73-4A48-B284-9BF401B8B8D4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9E3EFCC9-7478-4524-AF14-58396160A2F6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CA6675-4BC1-4820-ADE6-EA162186132B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84F389-6F66-4E63-ABCC-E0E5B9C085E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09D0C-F247-4187-AA99-CE629AF4D43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527957-6EC3-4940-B617-24C7B84AB53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1170D9-5C4E-405E-9EAD-47474A1B373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903248A-071E-49C2-9CF8-E0D31DA4BD8C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C11C365-AF9A-428D-B80A-EB9EBE399F1E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529F647-FE2D-4FB4-834E-5B94DC7F1DB2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41E95E-5D2E-48E1-8CA1-4BDEDD1933A9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C7A4A8-2D28-4002-B1C8-76C76AF5543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CCDE03-7DC6-4EC7-A819-87FC4CE95DB1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E356612-D12F-4E17-A003-5037C62A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19100"/>
            <a:ext cx="8953500" cy="6019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73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1C91F8F-C477-4150-8D40-C490FDFA060B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52143-0990-43AE-897A-5C2276B116D1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8DBE01B-EE79-4F36-8688-7180EEC93C0F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9C53736-B91D-4971-85E8-C5128889A020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4FD04D2-BF9B-4E86-867D-B4F6A8DCE0FE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4095FB8-C4C9-43A7-9EC8-35CD69D3904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6BFC02F-F477-44F2-B4DB-631C84AFFF1E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B449E86-CF51-424A-8480-7D153E740216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F099374-AA23-4067-AEE4-F77FFF2E0893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BF6A973-1DE7-4651-B545-53B29EBADF87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0B6C160-6236-4F43-829E-37D0B825D17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2B15263C-E20D-4CFC-A213-1D3AF929E302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A3DDF-1C1A-4933-8187-107EE6FA52FC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515FAC1-F513-475B-93F4-13572B4913AC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703B960-A695-44A2-ABED-5FC55445AEF3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A613920-8245-4AB2-AA1B-302D0082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404812"/>
            <a:ext cx="10429875" cy="6048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9C1141-8340-43BA-A173-7BB1BA01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E1549-122D-471F-98D3-A12026C60A5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6FB2233-C55E-4ADE-885F-B08D8BF44CF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C9D60F3-F2BB-4E86-9BAF-7E0DDD4C3AA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13B427F-4FA5-41B8-84C8-BC932BD67CA2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3F93EAA-E111-45D1-92F7-B8318C13592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A3DC78-E042-4761-858C-58C07B238E6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AA67118-51B3-49CB-B08A-85F01C9D7C9C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AA6157A-BF79-4995-B904-B98C63A40A7D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5AE91B8-6514-4185-A04E-8F48EC431D85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6A0CD95-7DB5-4DAA-BEAB-19E5262629B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52BB486-4FBC-4D27-ABAB-92A785A89FC0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66AC6B5-7E42-4B22-B65D-B024AA3D8FA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B9E12E9-4FE5-4821-985C-0A17AFD60D55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3E386AE-10E1-4F1D-9F99-96AAFEDC7018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2043581-BF49-435B-AFE6-57BCD75D4D9E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F7820-9B5C-40F6-8791-0368D716F925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D7707D-6977-4277-AC2C-0063BAF1F3F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D38F6-069B-4FA4-8F02-2BD39D938C76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60A0FD-4AB1-4AC5-80CC-63DDF186B8DA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AB9B55-BD98-4751-9223-A5683C5D287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D066FBE-11F5-4756-AC2D-662451AD2286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CDB0464-325F-4BD4-9D34-8C81C7CA201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F7CA2AD8-62BF-42F9-B09A-9DF1F5D73C2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ECBCAA-6CDD-49D8-B4CD-6C4D70C9FA6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85657B-DD75-4CB0-A4ED-8399EC1630B8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9C392-3494-44BE-AD29-105D7D1A027E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7B82A7-87D2-4434-A61C-D2938B5FDCB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DF3599-1CB6-4734-B075-B7FB78A1F21E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4D12CA3-CA16-47F6-8FE4-423E6C04708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9A02F0B-CF67-43C5-8FC1-028388D26B74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44DA469-157E-4983-8DBE-A22E41624026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6A77384-46D9-4AEE-A0AE-4E55CBFCD67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B5EDA0B-AFF0-4BF8-BFDD-70231BEDA1D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ED46BC-2FC5-4C3D-972A-87C9E523EE6B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0377306-6E64-411D-9DC5-22BC2770A92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330C6535-4AE3-4026-8CDD-EB8D1257008F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9E2C9C9-60CF-4180-944B-82EF4F7237E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A742161-8689-4755-BD02-EB9A056D5FE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890392D-773F-4AFF-A05D-19511DBA67EF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80D5A6E-E50E-438C-BFB4-35B69C87001E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4D1C1B0-A70F-4A7A-8B16-181CA096DB6A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A10AD-E35A-4901-BC20-E18A2B97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57" y="1355118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D8091E-4860-4638-B3FE-374046F8CAF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DC839A6-C8E2-4038-9E50-DEEDFB7713A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CA90E3-7671-4F02-95B3-BE7ADD25C1F7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735732C-E848-4F59-8299-6CE1C7D1370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DF3BB4-6FD7-43FA-AFB5-E129BF8A93F9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758F77C-D6FE-4F93-A17E-F1C40692DDD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0722780-3491-40CE-9CE0-D0297EC9DAB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8D866CD-75A8-4DFB-A80A-358D02E1039A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BE987F1-3701-476E-B8C4-21DF0C447579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8DAFD0C-318F-47BD-A768-2AEF1D92DDA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F20CA49-BABC-43AD-AA1A-42B17C32B4B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F309998-8C8F-422E-BE77-9A1CB3C705A1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9D9CBDF-E22B-4AE4-A576-81CD33590386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AAEED5F-F190-4DEA-80AA-5198EF835C0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BD526C2-2AF1-40C2-BECF-71F14ADB5E88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B3468A9-83B9-4A58-9532-A9D32D4BCB1C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49F3F8-7895-4BF7-B549-417C4F1F3DB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BB3D36-C47B-444B-9B6C-2706DF20D3F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461B4B-779B-4462-B070-F4E89FF78DE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A6C3C2-7EC8-475C-B5D2-2E3E528A7204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E925497-6353-4F7B-B4C7-79004AF1A28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ABC34F8-37AA-4027-9CC0-363C0BE880F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167D681-3787-47DB-88AA-FE8B550E559F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327D23A-F25D-43C5-B5FD-ADD2C423428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786A21-60ED-4D91-AFEC-8BC15551FAA9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83B0B2-1245-4DDE-9C75-65A4B1F96477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D54CF-EDE3-4A2C-A6C4-CE08E208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85825"/>
            <a:ext cx="10791825" cy="508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F04-D180-41A0-A5B8-0E0BE15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ERPNext Custom Extensions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1A193-4059-49E9-9C06-CC8E9C21C47A}"/>
              </a:ext>
            </a:extLst>
          </p:cNvPr>
          <p:cNvGrpSpPr/>
          <p:nvPr/>
        </p:nvGrpSpPr>
        <p:grpSpPr>
          <a:xfrm>
            <a:off x="9472447" y="207793"/>
            <a:ext cx="2281218" cy="646331"/>
            <a:chOff x="1944019" y="905559"/>
            <a:chExt cx="228121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75FDB3-A3F1-4735-BF31-DB887A043A5A}"/>
                </a:ext>
              </a:extLst>
            </p:cNvPr>
            <p:cNvSpPr txBox="1"/>
            <p:nvPr/>
          </p:nvSpPr>
          <p:spPr>
            <a:xfrm>
              <a:off x="2199289" y="905559"/>
              <a:ext cx="2025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3300"/>
                  </a:solidFill>
                </a:rPr>
                <a:t>align-</a:t>
              </a: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</a:p>
          </p:txBody>
        </p:sp>
        <p:pic>
          <p:nvPicPr>
            <p:cNvPr id="6" name="Picture 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C96234-02CC-4890-A526-C63450D2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19" y="1085772"/>
              <a:ext cx="320040" cy="285903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1A352E-4470-4609-B20F-1E7537D2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91334"/>
              </p:ext>
            </p:extLst>
          </p:nvPr>
        </p:nvGraphicFramePr>
        <p:xfrm>
          <a:off x="2006600" y="2316480"/>
          <a:ext cx="84751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1709482061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val="351439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Alignpos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 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Child Document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Daily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2841"/>
              </p:ext>
            </p:extLst>
          </p:nvPr>
        </p:nvGraphicFramePr>
        <p:xfrm>
          <a:off x="182210" y="1195070"/>
          <a:ext cx="1182224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74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060808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314294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38226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299720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42061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908282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995867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006123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382005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94806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80677"/>
              </p:ext>
            </p:extLst>
          </p:nvPr>
        </p:nvGraphicFramePr>
        <p:xfrm>
          <a:off x="155576" y="1195070"/>
          <a:ext cx="903459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6499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103571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552972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1456"/>
              </p:ext>
            </p:extLst>
          </p:nvPr>
        </p:nvGraphicFramePr>
        <p:xfrm>
          <a:off x="155576" y="1195070"/>
          <a:ext cx="8578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3166840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Customer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512310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6098994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Download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3621471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4BFB90-F3C4-402A-876A-9FBBBAAAB2D4}"/>
              </a:ext>
            </a:extLst>
          </p:cNvPr>
          <p:cNvSpPr/>
          <p:nvPr/>
        </p:nvSpPr>
        <p:spPr>
          <a:xfrm>
            <a:off x="6098994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F5 -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3592895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3621471" y="350201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6098994" y="34911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F6 -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955994" y="420948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0058"/>
              </p:ext>
            </p:extLst>
          </p:nvPr>
        </p:nvGraphicFramePr>
        <p:xfrm>
          <a:off x="155576" y="1195070"/>
          <a:ext cx="1011237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2199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772399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41084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267537" y="645969"/>
            <a:ext cx="9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0543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125338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D8B0D-BC80-454B-800D-DFCBEED590B5}"/>
              </a:ext>
            </a:extLst>
          </p:cNvPr>
          <p:cNvGrpSpPr/>
          <p:nvPr/>
        </p:nvGrpSpPr>
        <p:grpSpPr>
          <a:xfrm>
            <a:off x="8958999" y="651804"/>
            <a:ext cx="1279785" cy="274320"/>
            <a:chOff x="7177824" y="651804"/>
            <a:chExt cx="1279785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7177824" y="651804"/>
              <a:ext cx="9144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8110828" y="651804"/>
              <a:ext cx="346781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8213389" y="729176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Item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41058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932942-4B1B-4224-870C-59300C3458CA}"/>
              </a:ext>
            </a:extLst>
          </p:cNvPr>
          <p:cNvSpPr txBox="1"/>
          <p:nvPr/>
        </p:nvSpPr>
        <p:spPr>
          <a:xfrm>
            <a:off x="113317" y="618403"/>
            <a:ext cx="104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00D3B-E9EA-4D43-8ECC-292A487227F6}"/>
              </a:ext>
            </a:extLst>
          </p:cNvPr>
          <p:cNvSpPr/>
          <p:nvPr/>
        </p:nvSpPr>
        <p:spPr>
          <a:xfrm>
            <a:off x="1100156" y="624238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43200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C1855-483F-4463-AA89-5A6B93AE5843}"/>
              </a:ext>
            </a:extLst>
          </p:cNvPr>
          <p:cNvGrpSpPr/>
          <p:nvPr/>
        </p:nvGrpSpPr>
        <p:grpSpPr>
          <a:xfrm>
            <a:off x="3257550" y="528473"/>
            <a:ext cx="2388072" cy="2743200"/>
            <a:chOff x="9796747" y="3771900"/>
            <a:chExt cx="2388072" cy="2743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8D13BA-A8F3-4260-92D9-05A3C2323C5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C75DE5-EC79-42FB-B126-13B29EFE76F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1E5A1C2-A8E4-4765-BEB1-EB07F81202C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8EF2FA-245A-4DB0-AA2E-BE8EBBE426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54C8819-202D-4419-B56A-365D29F8FE18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F8AD11-07B1-44BE-B193-C86BF98952B8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E733EA-4893-49E2-B78C-83A70ADE8306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0B0DED-594C-4CB7-94B2-A5AA5D48CD0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841FB9F-805D-45D9-97CE-8CB7508A43B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D68E9D5-EF99-4811-8969-FF111851350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A41057-E8CD-4256-929A-E056DA7A449D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0012E8E-B3BD-4C80-BC26-C2B0BDCBD60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C886FB-AEAD-4F5A-8B78-4B5EA0937C00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BC3AB5-DF15-4404-B9CD-68524225CE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F4DB430-56FC-4716-8656-7BB482511A3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4506B1B-E791-4B2C-86A1-E6DDE31BD9A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A855C5-898F-44FB-9F94-8E3F31F5926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17F277-946B-45D8-AD2A-3DA3F7C3D2D2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BBA903-64DE-4ED9-960A-DC946FAE34B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678069-500A-462B-86B8-FF3F81D5C898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6C49FB-B654-4D8A-8FF6-954F26654842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0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501954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878529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434153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0324" y="580843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319786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761042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5024209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BD0C9-072E-4E32-82BE-561492D2D146}"/>
              </a:ext>
            </a:extLst>
          </p:cNvPr>
          <p:cNvSpPr/>
          <p:nvPr/>
        </p:nvSpPr>
        <p:spPr>
          <a:xfrm>
            <a:off x="3228941" y="145244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89F751-8589-47C0-9A25-A405B91EC8D0}"/>
              </a:ext>
            </a:extLst>
          </p:cNvPr>
          <p:cNvSpPr/>
          <p:nvPr/>
        </p:nvSpPr>
        <p:spPr>
          <a:xfrm>
            <a:off x="3231500" y="189525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41B03-B6E9-4D72-9F08-AB1401585EB2}"/>
              </a:ext>
            </a:extLst>
          </p:cNvPr>
          <p:cNvSpPr txBox="1"/>
          <p:nvPr/>
        </p:nvSpPr>
        <p:spPr>
          <a:xfrm>
            <a:off x="1902853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DISCOUNT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810C3-A5B6-41CD-83D5-771D0A7E0204}"/>
              </a:ext>
            </a:extLst>
          </p:cNvPr>
          <p:cNvSpPr txBox="1"/>
          <p:nvPr/>
        </p:nvSpPr>
        <p:spPr>
          <a:xfrm>
            <a:off x="3709442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0832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CEA4856-C461-4F5E-AC64-DD3EC354CE87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AC67CA-527D-4DFB-B7FB-614BD724657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6066EF6-1658-47E5-B86C-2566605E9822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291B776-6CE5-4FF9-8A0A-A946C5F068E6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E97D503-DBC3-4D0E-B354-B599DE73DF1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8AE3CD-AD99-4CF9-874B-2E02BEC97043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EF4500D-D2BF-42C9-ADB5-1DA01A5A785F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70377D1-5B07-487A-89CB-F3B7C7C083F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02F03C-4E40-4A56-96F2-681E0E5A84F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D4A7E3D-4E06-4319-B48A-468B60DA1E9A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613F18B-BEFD-4D4B-B274-C0FF1DE88D88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7C25D48-A38A-403B-A7AC-FFB3750060F2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16329D1-EE01-4778-9212-95517827381B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092F9-A5B2-449D-B410-BF0F3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06" y="235252"/>
            <a:ext cx="10048875" cy="6410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8A4E53F-F0A8-404D-87BF-DAC02E503264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3ADE959-3CB3-4BFA-8C02-BC7F992895B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C2CBB45-F5D2-48C5-BC5D-1781961F95A9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8F0F0EE-B0BE-434A-978C-E38806EB4C3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EA9F7B9-19E1-4438-BFB1-E51F9823942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2F3A83C-7903-46CC-A223-DE351A9656B6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7DDF76D-A27B-405E-8482-A7BEE088EDA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C29A85C-F8A0-4FCD-BD2C-6C0A47462CA5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7585A48-D433-4975-A1F5-470D7CBE120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5A0F77D-889E-41FA-B504-DF1EBE48D26C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C952329-717B-4F76-8089-D27F5E660CB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6BD35B8-90CA-4C5E-8329-E2E93973A3A1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A6B4374-0685-466A-B52A-70149A563337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8C3C8EE-2716-4D4C-B926-51C1A373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81000"/>
            <a:ext cx="10458450" cy="6096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F3217E9D-C22D-4FCF-B085-5CFA44B9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7D3C906-65EE-47AD-92A4-27DE5D508AC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6C88FD9-F324-4C59-92E1-D77875B5DEB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CBEE5BC-8926-430B-BA0E-5FAF186EC7D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0D78A9E-C925-462E-AE1D-91B46ABF72E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DF85530-F187-4E08-99C6-C01F43EC163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C40461A-29FB-4319-B605-EEF811DB074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94987FB-401B-4A6D-A174-93907AAC8BD7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CD99C50-4DA3-4C99-B976-9A026E4E0727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86D08D7-E012-454C-B057-B2570D60EE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C174A72-F761-4B4F-A4DF-1C25F0DAEAE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0FF5278-9EBE-42D2-85D3-B10535252CB4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91836B4-19BB-4DF0-B2C6-38A8635C9AD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24BFE36-32E1-46CB-8B14-FF50A3F34B34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5AE327-FD7C-4017-8633-AD6232378CB2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B131BA-C9EF-44ED-A529-63426FF143B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D5461C7-7273-48E4-B6C1-EF9BBBAE36BD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FCC4710-B476-4B9E-8326-A4F4A2DD9C58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533DEC7-72E7-4A82-982E-3BB0F632E34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189B359-7FFA-44C3-8621-E570D46CA1C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6F10293-5A0C-4ED6-81B2-8416AD1889BB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7F7C745-9BE5-4A4C-8683-F41F389F693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31DFF1D-8388-4B62-A853-6224FA4F86BE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960FC1-0772-4633-9D8B-75280745104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022B77B-8631-4AFD-BCB0-6F08B47FF68C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8413E69-E453-4E3F-8916-39AC7DEADA6E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8DD59C6-47BF-4C10-82E4-C41AC98EDB9F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FF0C0E-2B83-4189-BCC1-DE400ADA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61" y="1400175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6910"/>
              </p:ext>
            </p:extLst>
          </p:nvPr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C43703-55A9-4CB3-A11C-30A6F6AD0AFC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8DB91FE-F3F7-4AC6-981F-C7AF647294D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002A5EF-CE87-4161-BA98-48FFA4C9219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9CA71F8E-A073-42A8-9524-592420C9441C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9BC504-328A-4C21-B04F-278CEDE2AFBD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1FA0C4A4-A59A-40E4-A0B8-513C6FCB44B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A4CF0F0-1055-48C1-B41C-1102420C47B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5DE2FBC-3B8A-4838-A1E7-674A81520D73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3A079D5-9F4A-455D-8A65-4E33BB8D185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B9F0C6D-E246-45B8-AA8B-F7AC7B977A1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CC8E01BF-CFBA-4B59-AF7B-4090E780A40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34B652D-89A4-45D4-970D-F7099E47D85A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8ECD0DB-3C3C-4E78-97E9-587D12C1125D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F9271A4-C1C6-4A26-9218-FFA808D81EC2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4ACCE8F-1FBC-4439-AC67-855D545C5594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B87CD6-4947-49B1-969D-66F0E529C055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85296F-9FFE-4C05-894C-F7BE6DF28815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1E5AB7-2737-4527-BFB0-3D47AFA52BCA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6D3569-99D0-4479-AF15-23AB10B2EF3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EAD3B03-A422-496B-A5A1-5A7B82874FFB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23475C9-223C-4260-B605-7BB07E08742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B878AE1-794C-4978-8EDC-447C64B669A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590C04B-D4F8-408B-8558-79EF69B582DB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076DEAA-06B9-4D4F-96EE-96F3A1E1779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593648-079A-49BB-A880-5F49F68FD7B0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5D3A6FA-DCCC-401A-A902-8F2AF785AC30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657D5B2F-DDAB-4373-95FB-81FC973A15E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AB54ECB-75F1-4B4C-BE5D-A94D92CCC955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9E5740F-40F8-427C-8B18-35BE694B4B6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F50ECB9-E76C-41B8-8A4B-E88C7871DB3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B575E40-6A72-4582-8D9C-3BF13A268F25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5B548B-D208-4316-8DF7-5E72FDFEE4E2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058650-AFC6-4B1D-B987-231724CD8504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3C2CA1C-E5E9-4D1A-811A-ECB6C7D133BF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EF82A9C-B7FF-44E7-A161-F6C38A79776D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9E30BF-E9F8-4C20-BD7A-A212E34A1A15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885EA21-9D18-4D01-8A5F-4A507A45392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6D42E6-12D6-43B5-A1E3-2C47A4BA1A5B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7AB6FE3-414C-430B-BF01-3A2FD05423B2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F5F278D-57ED-4340-A9E9-780B40BADC9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405C03-5C6D-4338-833C-FC7E9FC717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0A9F1-A70D-4FB2-A021-4A59DA7247A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AC3EB3-1BEF-48F3-AB37-0C95B0FC355F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43F0173-ACD8-4ECF-ABFD-674631CF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" y="456121"/>
            <a:ext cx="12192000" cy="6007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12137</TotalTime>
  <Words>1768</Words>
  <Application>Microsoft Office PowerPoint</Application>
  <PresentationFormat>Widescreen</PresentationFormat>
  <Paragraphs>1151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ERPNext Custom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350</cp:revision>
  <dcterms:created xsi:type="dcterms:W3CDTF">2021-04-12T04:41:29Z</dcterms:created>
  <dcterms:modified xsi:type="dcterms:W3CDTF">2021-05-24T11:32:09Z</dcterms:modified>
</cp:coreProperties>
</file>