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294" r:id="rId18"/>
    <p:sldId id="297" r:id="rId19"/>
    <p:sldId id="299" r:id="rId20"/>
    <p:sldId id="302" r:id="rId21"/>
    <p:sldId id="304" r:id="rId22"/>
    <p:sldId id="306" r:id="rId23"/>
    <p:sldId id="311" r:id="rId24"/>
    <p:sldId id="328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D93ED-47A4-41E0-B767-D81B89F841C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5E6029-C483-4A1C-B30B-782CF0645BC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AA2143E-BE66-40D2-B964-EBF061F6646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1905BD5-F3A3-4616-AACD-8A94EFB952B7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F74E278-2430-4FF4-B460-0C16874BDC25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C92F351-B9F7-4D0D-80CF-713932A20A7A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C0A2743-F931-45C0-895C-29AC4205C2A6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C72EEDA-5779-406D-BCA3-0E8E595B950C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59857F3-E061-4546-91B0-1E2747AF80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66227B1-E257-4930-9E88-15F1F53DF15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FC106F5-0571-4F9C-8EEE-6BC699DC589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19FB80D-06E9-4E84-A21E-0C0ABA17E63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10EDB40-AAF5-4508-8305-6EEDBEDE9773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9F43D2-6B73-4A48-B284-9BF401B8B8D4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9E3EFCC9-7478-4524-AF14-58396160A2F6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2E50699-D270-4057-9560-EF6EFE35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" y="415632"/>
            <a:ext cx="11887200" cy="6429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1C91F8F-C477-4150-8D40-C490FDFA060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52143-0990-43AE-897A-5C2276B116D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8DBE01B-EE79-4F36-8688-7180EEC93C0F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9C53736-B91D-4971-85E8-C5128889A020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4FD04D2-BF9B-4E86-867D-B4F6A8DCE0FE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4095FB8-C4C9-43A7-9EC8-35CD69D3904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6BFC02F-F477-44F2-B4DB-631C84AFFF1E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449E86-CF51-424A-8480-7D153E740216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F099374-AA23-4067-AEE4-F77FFF2E0893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BF6A973-1DE7-4651-B545-53B29EBADF87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0B6C160-6236-4F43-829E-37D0B825D17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2B15263C-E20D-4CFC-A213-1D3AF929E302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A3DDF-1C1A-4933-8187-107EE6FA52FC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15FAC1-F513-475B-93F4-13572B4913AC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703B960-A695-44A2-ABED-5FC55445AEF3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13920-8245-4AB2-AA1B-302D0082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404812"/>
            <a:ext cx="10429875" cy="6048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E1549-122D-471F-98D3-A12026C60A5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FB2233-C55E-4ADE-885F-B08D8BF44CF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9D60F3-F2BB-4E86-9BAF-7E0DDD4C3AA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13B427F-4FA5-41B8-84C8-BC932BD67CA2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3F93EAA-E111-45D1-92F7-B8318C13592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A3DC78-E042-4761-858C-58C07B238E6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AA67118-51B3-49CB-B08A-85F01C9D7C9C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AA6157A-BF79-4995-B904-B98C63A40A7D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5AE91B8-6514-4185-A04E-8F48EC431D85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A0CD95-7DB5-4DAA-BEAB-19E5262629B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52BB486-4FBC-4D27-ABAB-92A785A89FC0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66AC6B5-7E42-4B22-B65D-B024AA3D8FA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B9E12E9-4FE5-4821-985C-0A17AFD60D55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3E386AE-10E1-4F1D-9F99-96AAFEDC7018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043581-BF49-435B-AFE6-57BCD75D4D9E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7B82A7-87D2-4434-A61C-D2938B5FDCB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DF3599-1CB6-4734-B075-B7FB78A1F21E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4D12CA3-CA16-47F6-8FE4-423E6C047086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9A02F0B-CF67-43C5-8FC1-028388D26B74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44DA469-157E-4983-8DBE-A22E41624026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6A77384-46D9-4AEE-A0AE-4E55CBFCD67F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B5EDA0B-AFF0-4BF8-BFDD-70231BEDA1D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ED46BC-2FC5-4C3D-972A-87C9E523EE6B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0377306-6E64-411D-9DC5-22BC2770A92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30C6535-4AE3-4026-8CDD-EB8D1257008F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9E2C9C9-60CF-4180-944B-82EF4F7237E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A742161-8689-4755-BD02-EB9A056D5FE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90392D-773F-4AFF-A05D-19511DBA67EF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80D5A6E-E50E-438C-BFB4-35B69C87001E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4D1C1B0-A70F-4A7A-8B16-181CA096DB6A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A10AD-E35A-4901-BC20-E18A2B97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57" y="1355118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D54CF-EDE3-4A2C-A6C4-CE08E208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85825"/>
            <a:ext cx="10791825" cy="508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841"/>
              </p:ext>
            </p:extLst>
          </p:nvPr>
        </p:nvGraphicFramePr>
        <p:xfrm>
          <a:off x="182210" y="1195070"/>
          <a:ext cx="1182224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74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60808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31429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0677"/>
              </p:ext>
            </p:extLst>
          </p:nvPr>
        </p:nvGraphicFramePr>
        <p:xfrm>
          <a:off x="155576" y="1195070"/>
          <a:ext cx="903459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6499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103571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552972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2211"/>
              </p:ext>
            </p:extLst>
          </p:nvPr>
        </p:nvGraphicFramePr>
        <p:xfrm>
          <a:off x="155576" y="1195070"/>
          <a:ext cx="10784157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2463213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Receivable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Cr. Limit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731385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6FE07F-B4F9-4EF1-955B-D56ECD29C28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7D3212D-DBAD-4A44-A5B3-1C791A1DD1C2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83CD287-9407-4F8A-8D08-18810FB205B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CA5DB75-8846-4445-8D6C-FEECB7ACC4B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14CD082E-844E-4191-A24B-869DB25A3CBA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E5FFA28-9493-4D1C-9AC4-097DCF39B0A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9A202DA-0659-4769-B87F-8624C655C04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A1694-3773-451F-8CC1-0738032CED78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06F9F7C-E558-478F-A2C9-8158DCD8243A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596AB2A-5065-4890-A65E-044EB5E313F5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C346A5B-DD37-4018-BD02-B206F3D8702E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E795CD-B7D5-446D-B580-EFA98FDD8919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17B5D5A-7A1D-4010-9366-CB14DA3A2680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CEA4856-C461-4F5E-AC64-DD3EC354CE87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AC67CA-527D-4DFB-B7FB-614BD724657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6066EF6-1658-47E5-B86C-2566605E9822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291B776-6CE5-4FF9-8A0A-A946C5F068E6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E97D503-DBC3-4D0E-B354-B599DE73DF1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8AE3CD-AD99-4CF9-874B-2E02BEC97043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EF4500D-D2BF-42C9-ADB5-1DA01A5A785F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70377D1-5B07-487A-89CB-F3B7C7C083F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02F03C-4E40-4A56-96F2-681E0E5A84F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D4A7E3D-4E06-4319-B48A-468B60DA1E9A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613F18B-BEFD-4D4B-B274-C0FF1DE88D88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7C25D48-A38A-403B-A7AC-FFB3750060F2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16329D1-EE01-4778-9212-95517827381B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092F9-A5B2-449D-B410-BF0F3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6" y="235252"/>
            <a:ext cx="10048875" cy="641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8A4E53F-F0A8-404D-87BF-DAC02E503264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ADE959-3CB3-4BFA-8C02-BC7F992895B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2CBB45-F5D2-48C5-BC5D-1781961F95A9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8F0F0EE-B0BE-434A-978C-E38806EB4C3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EA9F7B9-19E1-4438-BFB1-E51F9823942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2F3A83C-7903-46CC-A223-DE351A9656B6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7DDF76D-A27B-405E-8482-A7BEE088EDA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C29A85C-F8A0-4FCD-BD2C-6C0A47462CA5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585A48-D433-4975-A1F5-470D7CBE120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5A0F77D-889E-41FA-B504-DF1EBE48D26C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C952329-717B-4F76-8089-D27F5E660CB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6BD35B8-90CA-4C5E-8329-E2E93973A3A1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A6B4374-0685-466A-B52A-70149A563337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3C8EE-2716-4D4C-B926-51C1A373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81000"/>
            <a:ext cx="10458450" cy="6096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7D3C906-65EE-47AD-92A4-27DE5D508AC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C88FD9-F324-4C59-92E1-D77875B5DEB4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CBEE5BC-8926-430B-BA0E-5FAF186EC7D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0D78A9E-C925-462E-AE1D-91B46ABF72EF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DF85530-F187-4E08-99C6-C01F43EC1638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C40461A-29FB-4319-B605-EEF811DB074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94987FB-401B-4A6D-A174-93907AAC8BD7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CD99C50-4DA3-4C99-B976-9A026E4E0727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6D08D7-E012-454C-B057-B2570D60EE7C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C174A72-F761-4B4F-A4DF-1C25F0DAEAE6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0FF5278-9EBE-42D2-85D3-B10535252CB4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91836B4-19BB-4DF0-B2C6-38A8635C9AD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24BFE36-32E1-46CB-8B14-FF50A3F34B34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5AE327-FD7C-4017-8633-AD6232378CB2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B131BA-C9EF-44ED-A529-63426FF143B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D5461C7-7273-48E4-B6C1-EF9BBBAE36BD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CC4710-B476-4B9E-8326-A4F4A2DD9C58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533DEC7-72E7-4A82-982E-3BB0F632E341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189B359-7FFA-44C3-8621-E570D46CA1C9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6F10293-5A0C-4ED6-81B2-8416AD1889BB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7F7C745-9BE5-4A4C-8683-F41F389F6939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31DFF1D-8388-4B62-A853-6224FA4F86BE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960FC1-0772-4633-9D8B-75280745104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022B77B-8631-4AFD-BCB0-6F08B47FF68C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8413E69-E453-4E3F-8916-39AC7DEADA6E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8DD59C6-47BF-4C10-82E4-C41AC98EDB9F}"/>
                </a:ext>
              </a:extLst>
            </p:cNvPr>
            <p:cNvSpPr/>
            <p:nvPr/>
          </p:nvSpPr>
          <p:spPr>
            <a:xfrm>
              <a:off x="6872376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FF0C0E-2B83-4189-BCC1-DE400ADA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61" y="1400175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6910"/>
              </p:ext>
            </p:extLst>
          </p:nvPr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1E5AB7-2737-4527-BFB0-3D47AFA52BCA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6D3569-99D0-4479-AF15-23AB10B2EF3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EAD3B03-A422-496B-A5A1-5A7B82874FFB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23475C9-223C-4260-B605-7BB07E08742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B878AE1-794C-4978-8EDC-447C64B669A0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590C04B-D4F8-408B-8558-79EF69B582DB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076DEAA-06B9-4D4F-96EE-96F3A1E17793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F593648-079A-49BB-A880-5F49F68FD7B0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5D3A6FA-DCCC-401A-A902-8F2AF785AC30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657D5B2F-DDAB-4373-95FB-81FC973A15E1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AB54ECB-75F1-4B4C-BE5D-A94D92CCC955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9E5740F-40F8-427C-8B18-35BE694B4B69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F50ECB9-E76C-41B8-8A4B-E88C7871DB34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B575E40-6A72-4582-8D9C-3BF13A268F25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5B548B-D208-4316-8DF7-5E72FDFEE4E2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43F0173-ACD8-4ECF-ABFD-674631CF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" y="456121"/>
            <a:ext cx="12192000" cy="6007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12127</TotalTime>
  <Words>1773</Words>
  <Application>Microsoft Office PowerPoint</Application>
  <PresentationFormat>Widescreen</PresentationFormat>
  <Paragraphs>1154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348</cp:revision>
  <dcterms:created xsi:type="dcterms:W3CDTF">2021-04-12T04:41:29Z</dcterms:created>
  <dcterms:modified xsi:type="dcterms:W3CDTF">2021-05-24T11:22:21Z</dcterms:modified>
</cp:coreProperties>
</file>