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6" r:id="rId3"/>
    <p:sldId id="310" r:id="rId4"/>
    <p:sldId id="312" r:id="rId5"/>
    <p:sldId id="313" r:id="rId6"/>
    <p:sldId id="314" r:id="rId7"/>
    <p:sldId id="315" r:id="rId8"/>
    <p:sldId id="296" r:id="rId9"/>
    <p:sldId id="316" r:id="rId10"/>
    <p:sldId id="317" r:id="rId11"/>
    <p:sldId id="318" r:id="rId12"/>
    <p:sldId id="319" r:id="rId13"/>
    <p:sldId id="320" r:id="rId14"/>
    <p:sldId id="321" r:id="rId15"/>
    <p:sldId id="326" r:id="rId16"/>
    <p:sldId id="327" r:id="rId17"/>
    <p:sldId id="294" r:id="rId18"/>
    <p:sldId id="297" r:id="rId19"/>
    <p:sldId id="299" r:id="rId20"/>
    <p:sldId id="302" r:id="rId21"/>
    <p:sldId id="304" r:id="rId22"/>
    <p:sldId id="306" r:id="rId23"/>
    <p:sldId id="311" r:id="rId24"/>
    <p:sldId id="328" r:id="rId25"/>
    <p:sldId id="32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7A36-F061-41C6-BA7A-59C712BE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4839-641B-4199-9005-FCA7440B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925B-F6BB-4895-ACCE-B1A65533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B6A4-51AA-4933-BE89-55822A1E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239F-2316-4A12-B989-0FCFB922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418-5082-482E-9AAC-E5CEC966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E70F3-4589-4A76-8683-A1D632E64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28E3-CFE8-4813-9DD6-B5F9814E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3C72-42A6-4134-A52A-349F4F88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6B7F-0A43-4CBD-B8C6-3D0F773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77DF1-C014-4A30-9933-3FE4441E9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60316-8A71-47E0-99F3-DC08E0D3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6CC9-7477-40E0-A37F-627B7C57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3733-AF19-463B-BC75-89A93935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DCD44-5408-45A8-B1CC-10DBD0BD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EA40-E77E-4BE7-8203-5B6258C6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0A41-7DB3-434D-9FC4-D77929BE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0326-3D72-4BA9-9DAB-05479937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F384-A698-4DE1-A0FB-C2C63DBA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CD66-A9DD-49CD-8249-40E1A8A5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5183-5C87-4B17-8144-F3C089EE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FBDE-755F-4023-A102-ED65BF2E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1749-73E4-46A2-B18D-8530F536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AB3C-EA38-487B-8478-E3201577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3B44-FE14-4E5A-B57B-8D25B321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02E4-0189-4BA1-BA52-165F942E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2FB4-73CE-41FB-AC84-DA31DA628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539A6-88A0-430C-8B53-E5388D09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2C43-94D5-4D07-9ADB-809CF4F7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A23F1-97D1-4E22-BA0A-091E673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F89A2-7781-4CB9-A930-EB6F5F10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6672-C085-46AE-9504-26E4B27D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F0FE-348D-47AF-9D8C-801D3548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64FD-EDFA-4F3A-B93C-ABC21CC5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75669-4DB7-4D4F-9292-8FB6727B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95CA5-1A16-428B-A73C-44440F5E6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AB4B8-E172-4ABC-BD0F-C4C4F925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63BD4-6785-4D4D-8137-391C15E9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9569B-483C-4B5C-BA7B-0BFF372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70E2-76F7-4976-8819-2B5CFA58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2766C-772E-42D4-8F06-D9E55150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673C2-F208-4406-9079-15CB67ED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C68FE-93C4-41F3-84D1-B28C7F37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295F2-BCA4-4E93-952F-7A20B859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C4EF4-5CDE-458E-98A5-BA77EFC7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99A7-96C9-4182-9580-C015C1CB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CDE6-AE0E-4997-A817-C3D7B9B7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C359-5EBD-4443-936B-4BE14D68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99598-3294-46C3-A2DE-0AEEC94F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1177-CCA6-47A1-8D11-E133DFFD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F2B36-DFA7-470E-992D-948FD9C8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F4C5-F09D-4EAA-BB42-353B2C9C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1530-76B5-462E-8BBD-AC5301B6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21312-C531-4C73-AC0F-9D8700AA2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8D-A55B-490C-9807-B730E1E4A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DFC7C-BA84-4D39-BA2D-2CD26AB4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D726A-9B29-47B9-ACB3-1540A7FD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A7FDD-31A0-49D2-9E35-5A6782A0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9591C-8BAD-493C-A57D-E2FE959B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8079-9EF2-47A1-8F53-6A66CABE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DF1B-5F63-4D6A-AA5C-B74F23F78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DE9F-C2DE-4DEC-86B9-924301D81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1846-4C53-46B8-9E3C-7340AA90E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778DE6-E119-4047-B8A9-DB0EBA0A2E64}"/>
              </a:ext>
            </a:extLst>
          </p:cNvPr>
          <p:cNvSpPr/>
          <p:nvPr/>
        </p:nvSpPr>
        <p:spPr>
          <a:xfrm>
            <a:off x="4067175" y="1228725"/>
            <a:ext cx="4114800" cy="4591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A4C39C-E30E-48B7-8DFF-4FB6D978D2CB}"/>
              </a:ext>
            </a:extLst>
          </p:cNvPr>
          <p:cNvSpPr/>
          <p:nvPr/>
        </p:nvSpPr>
        <p:spPr>
          <a:xfrm>
            <a:off x="6371239" y="4547251"/>
            <a:ext cx="1371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D05E6D-5316-4208-952C-89F98BC1AF99}"/>
              </a:ext>
            </a:extLst>
          </p:cNvPr>
          <p:cNvSpPr/>
          <p:nvPr/>
        </p:nvSpPr>
        <p:spPr>
          <a:xfrm>
            <a:off x="4510107" y="4547251"/>
            <a:ext cx="1371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Sign 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207779-234F-478B-86F1-6A52EAB00532}"/>
              </a:ext>
            </a:extLst>
          </p:cNvPr>
          <p:cNvSpPr txBox="1"/>
          <p:nvPr/>
        </p:nvSpPr>
        <p:spPr>
          <a:xfrm>
            <a:off x="4562475" y="243506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0CE402-0F33-45A6-A5C8-611888EA42C5}"/>
              </a:ext>
            </a:extLst>
          </p:cNvPr>
          <p:cNvSpPr/>
          <p:nvPr/>
        </p:nvSpPr>
        <p:spPr>
          <a:xfrm>
            <a:off x="5674929" y="2440899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A11412-FAE0-400B-AF81-C21F32388605}"/>
              </a:ext>
            </a:extLst>
          </p:cNvPr>
          <p:cNvSpPr txBox="1"/>
          <p:nvPr/>
        </p:nvSpPr>
        <p:spPr>
          <a:xfrm>
            <a:off x="4562475" y="3054190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8CFAEE-181A-4557-9636-4152CEBD99A6}"/>
              </a:ext>
            </a:extLst>
          </p:cNvPr>
          <p:cNvSpPr/>
          <p:nvPr/>
        </p:nvSpPr>
        <p:spPr>
          <a:xfrm>
            <a:off x="5674929" y="3060024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DCD9C-9D23-493F-BD4F-B21EC29EA48F}"/>
              </a:ext>
            </a:extLst>
          </p:cNvPr>
          <p:cNvSpPr txBox="1"/>
          <p:nvPr/>
        </p:nvSpPr>
        <p:spPr>
          <a:xfrm>
            <a:off x="4562475" y="3681888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741A1-AB12-4CE6-AD85-354AB46FE8ED}"/>
              </a:ext>
            </a:extLst>
          </p:cNvPr>
          <p:cNvSpPr/>
          <p:nvPr/>
        </p:nvSpPr>
        <p:spPr>
          <a:xfrm>
            <a:off x="5674929" y="3687722"/>
            <a:ext cx="1506921" cy="363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AA882-2C6A-4747-87B8-70F128CE0892}"/>
              </a:ext>
            </a:extLst>
          </p:cNvPr>
          <p:cNvSpPr/>
          <p:nvPr/>
        </p:nvSpPr>
        <p:spPr>
          <a:xfrm>
            <a:off x="4962062" y="1291189"/>
            <a:ext cx="2325025" cy="88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A0B9B7-C11C-4EFF-AAD2-F6C16FE86355}"/>
              </a:ext>
            </a:extLst>
          </p:cNvPr>
          <p:cNvSpPr/>
          <p:nvPr/>
        </p:nvSpPr>
        <p:spPr>
          <a:xfrm>
            <a:off x="4057650" y="5173444"/>
            <a:ext cx="4124325" cy="636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E8CA45-2488-45CF-8BB8-3124023E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059" y="53235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5D93ED-47A4-41E0-B767-D81B89F841CE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65E6029-C483-4A1C-B30B-782CF0645BC8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6AA2143E-BE66-40D2-B964-EBF061F66466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1905BD5-F3A3-4616-AACD-8A94EFB952B7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F74E278-2430-4FF4-B460-0C16874BDC25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C92F351-B9F7-4D0D-80CF-713932A20A7A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C0A2743-F931-45C0-895C-29AC4205C2A6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C72EEDA-5779-406D-BCA3-0E8E595B950C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959857F3-E061-4546-91B0-1E2747AF807C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A66227B1-E257-4930-9E88-15F1F53DF155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FC106F5-0571-4F9C-8EEE-6BC699DC5899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19FB80D-06E9-4E84-A21E-0C0ABA17E63E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B10EDB40-AAF5-4508-8305-6EEDBEDE9773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989F43D2-6B73-4A48-B284-9BF401B8B8D4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9E3EFCC9-7478-4524-AF14-58396160A2F6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8CA6675-4BC1-4820-ADE6-EA162186132B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284F389-6F66-4E63-ABCC-E0E5B9C085E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D509D0C-F247-4187-AA99-CE629AF4D43F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9527957-6EC3-4940-B617-24C7B84AB538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B1170D9-5C4E-405E-9EAD-47474A1B3733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903248A-071E-49C2-9CF8-E0D31DA4BD8C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2C11C365-AF9A-428D-B80A-EB9EBE399F1E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3529F647-FE2D-4FB4-834E-5B94DC7F1DB2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741E95E-5D2E-48E1-8CA1-4BDEDD1933A9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7C7A4A8-2D28-4002-B1C8-76C76AF55434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7CCDE03-7DC6-4EC7-A819-87FC4CE95DB1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2E50699-D270-4057-9560-EF6EFE35C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" y="415632"/>
            <a:ext cx="11887200" cy="6429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39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1C91F8F-C477-4150-8D40-C490FDFA060B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8952143-0990-43AE-897A-5C2276B116D1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48DBE01B-EE79-4F36-8688-7180EEC93C0F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9C53736-B91D-4971-85E8-C5128889A020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4FD04D2-BF9B-4E86-867D-B4F6A8DCE0FE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84095FB8-C4C9-43A7-9EC8-35CD69D3904F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B6BFC02F-F477-44F2-B4DB-631C84AFFF1E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B449E86-CF51-424A-8480-7D153E740216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CF099374-AA23-4067-AEE4-F77FFF2E0893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FBF6A973-1DE7-4651-B545-53B29EBADF87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80B6C160-6236-4F43-829E-37D0B825D173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2B15263C-E20D-4CFC-A213-1D3AF929E302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A3DDF-1C1A-4933-8187-107EE6FA52FC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515FAC1-F513-475B-93F4-13572B4913AC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703B960-A695-44A2-ABED-5FC55445AEF3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2E7F5B7-A6E4-4922-9D21-C18B86E20000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2F88BC3-EC5B-47FB-9112-6928FA2CCC68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1965598-AB56-408C-A0B7-0C9960642850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6B8A2B5-2564-4A2C-BC69-846E5093405B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E8FE423-D5E2-48A3-9A75-97B4EA9350F1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91A8DD8F-82EE-49C5-A85C-C4ECBDB1E743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CAFFCF0-A1D4-4831-807B-9FE44E9E0DE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55091349-9196-4CAE-AD7C-176371059A9B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B76FF78-FE16-4EE7-AB8E-55E15FD851C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40B71F-FFC3-404F-99D8-E36560022DBF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A674B5-BF2F-45C6-BCF6-B62E3E9A11B6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FDD1BD4-E656-4D81-B637-855A2C9B6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30" y="611389"/>
            <a:ext cx="10115550" cy="60674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802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09C1141-8340-43BA-A173-7BB1BA01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1624012"/>
            <a:ext cx="6191250" cy="3609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9E1549-122D-471F-98D3-A12026C60A5E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6FB2233-C55E-4ADE-885F-B08D8BF44CF0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0C9D60F3-F2BB-4E86-9BAF-7E0DDD4C3AA6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313B427F-4FA5-41B8-84C8-BC932BD67CA2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C3F93EAA-E111-45D1-92F7-B8318C135928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1FA3DC78-E042-4761-858C-58C07B238E69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1AA67118-51B3-49CB-B08A-85F01C9D7C9C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DAA6157A-BF79-4995-B904-B98C63A40A7D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35AE91B8-6514-4185-A04E-8F48EC431D85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F6A0CD95-7DB5-4DAA-BEAB-19E5262629B6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52BB486-4FBC-4D27-ABAB-92A785A89FC0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066AC6B5-7E42-4B22-B65D-B024AA3D8FA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8B9E12E9-4FE5-4821-985C-0A17AFD60D55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D3E386AE-10E1-4F1D-9F99-96AAFEDC7018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32043581-BF49-435B-AFE6-57BCD75D4D9E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F7820-9B5C-40F6-8791-0368D716F925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8D7707D-6977-4277-AC2C-0063BAF1F3F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D38F6-069B-4FA4-8F02-2BD39D938C76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D60A0FD-4AB1-4AC5-80CC-63DDF186B8DA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CAB9B55-BD98-4751-9223-A5683C5D2878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6D066FBE-11F5-4756-AC2D-662451AD2286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CDB0464-325F-4BD4-9D34-8C81C7CA201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F7CA2AD8-62BF-42F9-B09A-9DF1F5D73C24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5ECBCAA-6CDD-49D8-B4CD-6C4D70C9FA67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85657B-DD75-4CB0-A4ED-8399EC1630B8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EF9C392-3494-44BE-AD29-105D7D1A027E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09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985437" y="1158012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458255" y="1173719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196493" y="1167980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36681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459821" y="1144048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Amt: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Amt: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E7B82A7-87D2-4434-A61C-D2938B5FDCB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DF3599-1CB6-4734-B075-B7FB78A1F21E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4D12CA3-CA16-47F6-8FE4-423E6C047086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39A02F0B-CF67-43C5-8FC1-028388D26B74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44DA469-157E-4983-8DBE-A22E41624026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6A77384-46D9-4AEE-A0AE-4E55CBFCD67F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DB5EDA0B-AFF0-4BF8-BFDD-70231BEDA1D4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FED46BC-2FC5-4C3D-972A-87C9E523EE6B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80377306-6E64-411D-9DC5-22BC2770A926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330C6535-4AE3-4026-8CDD-EB8D1257008F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9E2C9C9-60CF-4180-944B-82EF4F7237E9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3A742161-8689-4755-BD02-EB9A056D5FE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6890392D-773F-4AFF-A05D-19511DBA67EF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80D5A6E-E50E-438C-BFB4-35B69C87001E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F4D1C1B0-A70F-4A7A-8B16-181CA096DB6A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D3A10AD-E35A-4901-BC20-E18A2B975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757" y="1355118"/>
            <a:ext cx="5667375" cy="40576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749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D8091E-4860-4638-B3FE-374046F8CAF8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DC839A6-C8E2-4038-9E50-DEEDFB7713AC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29CA90E3-7671-4F02-95B3-BE7ADD25C1F7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735732C-E848-4F59-8299-6CE1C7D13703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BDF3BB4-6FD7-43FA-AFB5-E129BF8A93F9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758F77C-D6FE-4F93-A17E-F1C40692DDDC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D0722780-3491-40CE-9CE0-D0297EC9DABD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8D866CD-75A8-4DFB-A80A-358D02E1039A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BE987F1-3701-476E-B8C4-21DF0C447579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18DAFD0C-318F-47BD-A768-2AEF1D92DDA0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CF20CA49-BABC-43AD-AA1A-42B17C32B4B9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BF309998-8C8F-422E-BE77-9A1CB3C705A1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F9D9CBDF-E22B-4AE4-A576-81CD33590386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2AAEED5F-F190-4DEA-80AA-5198EF835C00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8BD526C2-2AF1-40C2-BECF-71F14ADB5E88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B3468A9-83B9-4A58-9532-A9D32D4BCB1C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749F3F8-7895-4BF7-B549-417C4F1F3DB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BB3D36-C47B-444B-9B6C-2706DF20D3FF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461B4B-779B-4462-B070-F4E89FF78DE3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FA6C3C2-7EC8-475C-B5D2-2E3E528A7204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EE925497-6353-4F7B-B4C7-79004AF1A281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ABC34F8-37AA-4027-9CC0-363C0BE880F5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3167D681-3787-47DB-88AA-FE8B550E559F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327D23A-F25D-43C5-B5FD-ADD2C423428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6786A21-60ED-4D91-AFEC-8BC15551FAA9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83B0B2-1245-4DDE-9C75-65A4B1F96477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10D54CF-EDE3-4A2C-A6C4-CE08E2080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885825"/>
            <a:ext cx="10791825" cy="50863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911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BC3F39-C10E-45F6-89B3-868DE4ABC164}"/>
              </a:ext>
            </a:extLst>
          </p:cNvPr>
          <p:cNvSpPr/>
          <p:nvPr/>
        </p:nvSpPr>
        <p:spPr>
          <a:xfrm>
            <a:off x="6603994" y="414861"/>
            <a:ext cx="5086511" cy="594359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ERPNext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DD25231-160E-48F8-85DE-BBB3C0A246FC}"/>
              </a:ext>
            </a:extLst>
          </p:cNvPr>
          <p:cNvSpPr/>
          <p:nvPr/>
        </p:nvSpPr>
        <p:spPr>
          <a:xfrm>
            <a:off x="8867125" y="2436701"/>
            <a:ext cx="2506980" cy="3718560"/>
          </a:xfrm>
          <a:prstGeom prst="roundRect">
            <a:avLst>
              <a:gd name="adj" fmla="val 9372"/>
            </a:avLst>
          </a:prstGeom>
          <a:solidFill>
            <a:srgbClr val="5B9BD5">
              <a:alpha val="43137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EXTENSION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8EFF0-AC86-4D24-9A94-AFEB7996C6BC}"/>
              </a:ext>
            </a:extLst>
          </p:cNvPr>
          <p:cNvSpPr/>
          <p:nvPr/>
        </p:nvSpPr>
        <p:spPr>
          <a:xfrm>
            <a:off x="9455345" y="4922184"/>
            <a:ext cx="1325880" cy="5760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</a:t>
            </a:r>
          </a:p>
          <a:p>
            <a:pPr algn="ctr"/>
            <a:r>
              <a:rPr lang="en-US" dirty="0"/>
              <a:t>Invoice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A72D8-5D55-4356-A560-DFCCA37F4209}"/>
              </a:ext>
            </a:extLst>
          </p:cNvPr>
          <p:cNvSpPr/>
          <p:nvPr/>
        </p:nvSpPr>
        <p:spPr>
          <a:xfrm>
            <a:off x="9148849" y="2795151"/>
            <a:ext cx="1944210" cy="103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362BE3-0696-4905-91CC-53589C3BEF66}"/>
              </a:ext>
            </a:extLst>
          </p:cNvPr>
          <p:cNvSpPr/>
          <p:nvPr/>
        </p:nvSpPr>
        <p:spPr>
          <a:xfrm>
            <a:off x="6909338" y="104996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 Invoice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9ECB3E-84D3-403B-9F63-0B3C8B90B6F4}"/>
              </a:ext>
            </a:extLst>
          </p:cNvPr>
          <p:cNvSpPr/>
          <p:nvPr/>
        </p:nvSpPr>
        <p:spPr>
          <a:xfrm>
            <a:off x="8494942" y="104995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Entry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E4448-21EE-48E2-8C5E-FC7E9E2C2D7B}"/>
              </a:ext>
            </a:extLst>
          </p:cNvPr>
          <p:cNvSpPr/>
          <p:nvPr/>
        </p:nvSpPr>
        <p:spPr>
          <a:xfrm>
            <a:off x="10063113" y="104995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 Note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1A4C1D-DCBD-4554-AD24-6278283FAD6E}"/>
              </a:ext>
            </a:extLst>
          </p:cNvPr>
          <p:cNvCxnSpPr>
            <a:cxnSpLocks/>
            <a:stCxn id="8" idx="0"/>
            <a:endCxn id="26" idx="2"/>
          </p:cNvCxnSpPr>
          <p:nvPr/>
        </p:nvCxnSpPr>
        <p:spPr>
          <a:xfrm rot="16200000" flipV="1">
            <a:off x="8262695" y="936891"/>
            <a:ext cx="1168142" cy="2548377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62B344-9021-4B54-AA9C-121F1A4B7AB2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rot="16200000" flipV="1">
            <a:off x="9055497" y="1729693"/>
            <a:ext cx="1168143" cy="962773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7D5B7DA-6A6E-4780-9B01-8CA8CAE554F8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rot="5400000" flipH="1" flipV="1">
            <a:off x="9839581" y="1908380"/>
            <a:ext cx="1168144" cy="605398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033253-1CDA-4FB2-86A0-E851637A35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16700" y="4369291"/>
            <a:ext cx="1005840" cy="26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00DB7E6-A5E0-406E-BA60-676548EEC7A6}"/>
              </a:ext>
            </a:extLst>
          </p:cNvPr>
          <p:cNvSpPr/>
          <p:nvPr/>
        </p:nvSpPr>
        <p:spPr>
          <a:xfrm>
            <a:off x="668868" y="795868"/>
            <a:ext cx="3909178" cy="526731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alignPOS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44D6CB-71A8-4F65-9151-D706A99A74D2}"/>
              </a:ext>
            </a:extLst>
          </p:cNvPr>
          <p:cNvSpPr>
            <a:spLocks/>
          </p:cNvSpPr>
          <p:nvPr/>
        </p:nvSpPr>
        <p:spPr>
          <a:xfrm>
            <a:off x="2866441" y="1566336"/>
            <a:ext cx="1371600" cy="393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ERP</a:t>
            </a:r>
          </a:p>
          <a:p>
            <a:pPr algn="ctr"/>
            <a:r>
              <a:rPr lang="en-US" sz="2000" dirty="0"/>
              <a:t>Interface</a:t>
            </a: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3D17D5F1-56EE-4328-99BD-5A9A7FFBF9CE}"/>
              </a:ext>
            </a:extLst>
          </p:cNvPr>
          <p:cNvSpPr/>
          <p:nvPr/>
        </p:nvSpPr>
        <p:spPr>
          <a:xfrm>
            <a:off x="1137866" y="4195191"/>
            <a:ext cx="1005840" cy="1097280"/>
          </a:xfrm>
          <a:prstGeom prst="ca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MariaDB</a:t>
            </a:r>
          </a:p>
          <a:p>
            <a:pPr algn="ctr"/>
            <a:r>
              <a:rPr lang="en-US" sz="1400" dirty="0"/>
              <a:t>10.2.37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B109A6A-6C49-47B7-B777-536B5687859B}"/>
              </a:ext>
            </a:extLst>
          </p:cNvPr>
          <p:cNvSpPr>
            <a:spLocks noChangeAspect="1"/>
          </p:cNvSpPr>
          <p:nvPr/>
        </p:nvSpPr>
        <p:spPr>
          <a:xfrm>
            <a:off x="1013246" y="2048177"/>
            <a:ext cx="1280160" cy="139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client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6B2B58-85E8-424A-A3EA-27481C732618}"/>
              </a:ext>
            </a:extLst>
          </p:cNvPr>
          <p:cNvSpPr/>
          <p:nvPr/>
        </p:nvSpPr>
        <p:spPr>
          <a:xfrm>
            <a:off x="6921958" y="236049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98F8CF-5888-4DA1-8F95-B49E8F2F18B6}"/>
              </a:ext>
            </a:extLst>
          </p:cNvPr>
          <p:cNvSpPr/>
          <p:nvPr/>
        </p:nvSpPr>
        <p:spPr>
          <a:xfrm>
            <a:off x="6921958" y="304009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2C6733-2559-4561-9902-59F178F677ED}"/>
              </a:ext>
            </a:extLst>
          </p:cNvPr>
          <p:cNvSpPr/>
          <p:nvPr/>
        </p:nvSpPr>
        <p:spPr>
          <a:xfrm>
            <a:off x="6921958" y="371970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Tax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CA4A60-CA35-4DEA-AF37-FE39F4E5F652}"/>
              </a:ext>
            </a:extLst>
          </p:cNvPr>
          <p:cNvSpPr/>
          <p:nvPr/>
        </p:nvSpPr>
        <p:spPr>
          <a:xfrm>
            <a:off x="6921958" y="4399301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Stock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0E5F0D6-89B8-49D5-AFEE-89A3CD3F57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2846" y="3812330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61728BD-1FF8-46DE-9DB8-67D70A50CA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1780" y="384789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B38F4DB-A43F-4364-8AEE-F5BE9C9EE1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71833" y="5044551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6614BE8-CBA0-453C-B706-790AFAF88D4B}"/>
              </a:ext>
            </a:extLst>
          </p:cNvPr>
          <p:cNvCxnSpPr>
            <a:cxnSpLocks/>
          </p:cNvCxnSpPr>
          <p:nvPr/>
        </p:nvCxnSpPr>
        <p:spPr>
          <a:xfrm flipH="1">
            <a:off x="2153202" y="455348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1BAD6E3-B960-4E0C-8065-53B0E82F3966}"/>
              </a:ext>
            </a:extLst>
          </p:cNvPr>
          <p:cNvCxnSpPr>
            <a:cxnSpLocks/>
          </p:cNvCxnSpPr>
          <p:nvPr/>
        </p:nvCxnSpPr>
        <p:spPr>
          <a:xfrm>
            <a:off x="4254975" y="5286413"/>
            <a:ext cx="521208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F4F92A2-323A-45FA-AD32-183F9B9D0BB7}"/>
              </a:ext>
            </a:extLst>
          </p:cNvPr>
          <p:cNvSpPr txBox="1"/>
          <p:nvPr/>
        </p:nvSpPr>
        <p:spPr>
          <a:xfrm>
            <a:off x="4574509" y="4950949"/>
            <a:ext cx="228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 Pos Invoice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B1256A6-CEF5-48CB-8AA8-CBB2714F67D5}"/>
              </a:ext>
            </a:extLst>
          </p:cNvPr>
          <p:cNvCxnSpPr>
            <a:cxnSpLocks/>
          </p:cNvCxnSpPr>
          <p:nvPr/>
        </p:nvCxnSpPr>
        <p:spPr>
          <a:xfrm flipH="1">
            <a:off x="4257506" y="463289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DB85BB4-61D5-4490-94A7-9E66282BF714}"/>
              </a:ext>
            </a:extLst>
          </p:cNvPr>
          <p:cNvSpPr txBox="1"/>
          <p:nvPr/>
        </p:nvSpPr>
        <p:spPr>
          <a:xfrm>
            <a:off x="4574509" y="4299581"/>
            <a:ext cx="144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Stock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F119EE-E54B-4F1E-B6B0-9734E90B1D0E}"/>
              </a:ext>
            </a:extLst>
          </p:cNvPr>
          <p:cNvCxnSpPr>
            <a:cxnSpLocks/>
          </p:cNvCxnSpPr>
          <p:nvPr/>
        </p:nvCxnSpPr>
        <p:spPr>
          <a:xfrm flipH="1">
            <a:off x="4257506" y="3979382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93489F8-192D-4395-B896-E29C686B28D7}"/>
              </a:ext>
            </a:extLst>
          </p:cNvPr>
          <p:cNvSpPr txBox="1"/>
          <p:nvPr/>
        </p:nvSpPr>
        <p:spPr>
          <a:xfrm>
            <a:off x="4574509" y="3648259"/>
            <a:ext cx="1259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Tax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B5811D-1F11-485C-94AB-328FE77DF891}"/>
              </a:ext>
            </a:extLst>
          </p:cNvPr>
          <p:cNvCxnSpPr>
            <a:cxnSpLocks/>
          </p:cNvCxnSpPr>
          <p:nvPr/>
        </p:nvCxnSpPr>
        <p:spPr>
          <a:xfrm flipH="1">
            <a:off x="4243055" y="332586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FA43AF9-4E17-4AE8-88F0-5EABD5C02CDE}"/>
              </a:ext>
            </a:extLst>
          </p:cNvPr>
          <p:cNvSpPr txBox="1"/>
          <p:nvPr/>
        </p:nvSpPr>
        <p:spPr>
          <a:xfrm>
            <a:off x="4574509" y="2996434"/>
            <a:ext cx="945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F15C84-0538-455E-B805-C024F64444C2}"/>
              </a:ext>
            </a:extLst>
          </p:cNvPr>
          <p:cNvCxnSpPr>
            <a:cxnSpLocks/>
          </p:cNvCxnSpPr>
          <p:nvPr/>
        </p:nvCxnSpPr>
        <p:spPr>
          <a:xfrm flipH="1" flipV="1">
            <a:off x="4238309" y="2686408"/>
            <a:ext cx="2651760" cy="599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6F6198C-809F-416B-933B-2E58264A1F7C}"/>
              </a:ext>
            </a:extLst>
          </p:cNvPr>
          <p:cNvSpPr txBox="1"/>
          <p:nvPr/>
        </p:nvSpPr>
        <p:spPr>
          <a:xfrm>
            <a:off x="4574509" y="2344601"/>
            <a:ext cx="1369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Customer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082B08-78B3-4046-93C3-FCBD55225A03}"/>
              </a:ext>
            </a:extLst>
          </p:cNvPr>
          <p:cNvSpPr txBox="1"/>
          <p:nvPr/>
        </p:nvSpPr>
        <p:spPr>
          <a:xfrm>
            <a:off x="978528" y="5319727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Authentication &amp;</a:t>
            </a:r>
          </a:p>
          <a:p>
            <a:pPr algn="ctr"/>
            <a:r>
              <a:rPr lang="en-US" sz="1400" dirty="0"/>
              <a:t>POS Data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2DD1BF-E58B-4582-A2F6-D2E05AAB3A2A}"/>
              </a:ext>
            </a:extLst>
          </p:cNvPr>
          <p:cNvCxnSpPr>
            <a:cxnSpLocks/>
          </p:cNvCxnSpPr>
          <p:nvPr/>
        </p:nvCxnSpPr>
        <p:spPr>
          <a:xfrm flipH="1" flipV="1">
            <a:off x="4238041" y="2051972"/>
            <a:ext cx="2365953" cy="125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A02892D-30F1-42D2-B579-4A3FB6E97E2D}"/>
              </a:ext>
            </a:extLst>
          </p:cNvPr>
          <p:cNvSpPr txBox="1"/>
          <p:nvPr/>
        </p:nvSpPr>
        <p:spPr>
          <a:xfrm>
            <a:off x="4608109" y="1718632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Login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A7A6DAC-E7A3-41E1-AF55-069589323495}"/>
              </a:ext>
            </a:extLst>
          </p:cNvPr>
          <p:cNvSpPr>
            <a:spLocks noChangeAspect="1"/>
          </p:cNvSpPr>
          <p:nvPr/>
        </p:nvSpPr>
        <p:spPr>
          <a:xfrm>
            <a:off x="668868" y="6281260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D197CB-C086-4126-B9F4-C2B4797BCA87}"/>
              </a:ext>
            </a:extLst>
          </p:cNvPr>
          <p:cNvSpPr txBox="1"/>
          <p:nvPr/>
        </p:nvSpPr>
        <p:spPr>
          <a:xfrm>
            <a:off x="978528" y="6249143"/>
            <a:ext cx="2000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alignPOS components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CC9FF8-E91D-439D-B760-6111D5FA4925}"/>
              </a:ext>
            </a:extLst>
          </p:cNvPr>
          <p:cNvSpPr>
            <a:spLocks noChangeAspect="1"/>
          </p:cNvSpPr>
          <p:nvPr/>
        </p:nvSpPr>
        <p:spPr>
          <a:xfrm>
            <a:off x="3105834" y="6281260"/>
            <a:ext cx="274320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503BDE-DB6F-4567-A5C3-958BAF59C5EF}"/>
              </a:ext>
            </a:extLst>
          </p:cNvPr>
          <p:cNvSpPr txBox="1"/>
          <p:nvPr/>
        </p:nvSpPr>
        <p:spPr>
          <a:xfrm>
            <a:off x="3415494" y="6249143"/>
            <a:ext cx="1978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ERPNext components</a:t>
            </a:r>
          </a:p>
        </p:txBody>
      </p:sp>
    </p:spTree>
    <p:extLst>
      <p:ext uri="{BB962C8B-B14F-4D97-AF65-F5344CB8AC3E}">
        <p14:creationId xmlns:p14="http://schemas.microsoft.com/office/powerpoint/2010/main" val="89470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3F04-D180-41A0-A5B8-0E0BE15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ERPNext Custom Extensions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41A193-4059-49E9-9C06-CC8E9C21C47A}"/>
              </a:ext>
            </a:extLst>
          </p:cNvPr>
          <p:cNvGrpSpPr/>
          <p:nvPr/>
        </p:nvGrpSpPr>
        <p:grpSpPr>
          <a:xfrm>
            <a:off x="9472447" y="207793"/>
            <a:ext cx="2281218" cy="646331"/>
            <a:chOff x="1944019" y="905559"/>
            <a:chExt cx="2281218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75FDB3-A3F1-4735-BF31-DB887A043A5A}"/>
                </a:ext>
              </a:extLst>
            </p:cNvPr>
            <p:cNvSpPr txBox="1"/>
            <p:nvPr/>
          </p:nvSpPr>
          <p:spPr>
            <a:xfrm>
              <a:off x="2199289" y="905559"/>
              <a:ext cx="2025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3300"/>
                  </a:solidFill>
                </a:rPr>
                <a:t>align-</a:t>
              </a:r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</a:t>
              </a:r>
            </a:p>
          </p:txBody>
        </p:sp>
        <p:pic>
          <p:nvPicPr>
            <p:cNvPr id="6" name="Picture 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7C96234-02CC-4890-A526-C63450D2E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019" y="1085772"/>
              <a:ext cx="320040" cy="285903"/>
            </a:xfrm>
            <a:prstGeom prst="rect">
              <a:avLst/>
            </a:prstGeom>
          </p:spPr>
        </p:pic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81A352E-4470-4609-B20F-1E7537D2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91334"/>
              </p:ext>
            </p:extLst>
          </p:nvPr>
        </p:nvGraphicFramePr>
        <p:xfrm>
          <a:off x="2006600" y="2316480"/>
          <a:ext cx="847513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533">
                  <a:extLst>
                    <a:ext uri="{9D8B030D-6E8A-4147-A177-3AD203B41FA5}">
                      <a16:colId xmlns:a16="http://schemas.microsoft.com/office/drawing/2014/main" val="1709482061"/>
                    </a:ext>
                  </a:extLst>
                </a:gridCol>
                <a:gridCol w="5435600">
                  <a:extLst>
                    <a:ext uri="{9D8B030D-6E8A-4147-A177-3AD203B41FA5}">
                      <a16:colId xmlns:a16="http://schemas.microsoft.com/office/drawing/2014/main" val="351439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6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Module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Alignpos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4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Document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 Invoice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Child Document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Invoice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3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Invoice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0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Daily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6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0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2841"/>
              </p:ext>
            </p:extLst>
          </p:nvPr>
        </p:nvGraphicFramePr>
        <p:xfrm>
          <a:off x="182210" y="1195070"/>
          <a:ext cx="11822245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8749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060808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314294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864377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8231337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765074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041376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4382265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2067512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2997201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8420613" y="645970"/>
            <a:ext cx="684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9082824" y="651804"/>
            <a:ext cx="889852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995867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1006123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82211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86745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5382005" y="649551"/>
            <a:ext cx="301752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C706F3-FE0A-4C2F-8E62-8512E68FFA03}"/>
              </a:ext>
            </a:extLst>
          </p:cNvPr>
          <p:cNvGrpSpPr/>
          <p:nvPr/>
        </p:nvGrpSpPr>
        <p:grpSpPr>
          <a:xfrm>
            <a:off x="8367256" y="5398000"/>
            <a:ext cx="3637199" cy="494806"/>
            <a:chOff x="8340622" y="5398000"/>
            <a:chExt cx="3637199" cy="49480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0140B94-ECE9-4751-A48D-D85F48384354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3BC03DF-C962-401B-9F87-581310130921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55A81F8-EC09-4753-AAE5-E473828CE89C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EDF139-C5EB-4ECE-A0C3-B34A0FE929A1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61EEB7F-04BE-429E-9B06-5F5B702DB6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54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80677"/>
              </p:ext>
            </p:extLst>
          </p:nvPr>
        </p:nvGraphicFramePr>
        <p:xfrm>
          <a:off x="155576" y="1195070"/>
          <a:ext cx="9034595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06499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103571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Estimate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108051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F9485D-B4C2-4014-8C61-EA1B115100F9}"/>
              </a:ext>
            </a:extLst>
          </p:cNvPr>
          <p:cNvGrpSpPr/>
          <p:nvPr/>
        </p:nvGrpSpPr>
        <p:grpSpPr>
          <a:xfrm>
            <a:off x="5552972" y="5416165"/>
            <a:ext cx="3637199" cy="494806"/>
            <a:chOff x="8340622" y="5398000"/>
            <a:chExt cx="3637199" cy="49480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F7F77D5-82BA-4069-A02E-B5C5A312F106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6A3568-03AD-4790-856C-EFABEFCBC189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8F44EE-7032-4783-9C91-D37148837CD6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F7E89E8-27FF-49F5-AD59-C4CBFB2FEC56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6CD4D0A-A91D-4E87-A877-CA3D7E4CCF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87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12211"/>
              </p:ext>
            </p:extLst>
          </p:nvPr>
        </p:nvGraphicFramePr>
        <p:xfrm>
          <a:off x="155576" y="1195070"/>
          <a:ext cx="10784157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06052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139784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2463213">
                  <a:extLst>
                    <a:ext uri="{9D8B030D-6E8A-4147-A177-3AD203B41FA5}">
                      <a16:colId xmlns:a16="http://schemas.microsoft.com/office/drawing/2014/main" val="30616811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Loyalty 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Receivable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Cr. Limit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2410590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95837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1025526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6572763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7406424" y="651804"/>
            <a:ext cx="9144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833942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844198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Customer Lookup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3410330" y="649551"/>
            <a:ext cx="301752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D58611-70EA-477C-B715-A19A02829C17}"/>
              </a:ext>
            </a:extLst>
          </p:cNvPr>
          <p:cNvGrpSpPr/>
          <p:nvPr/>
        </p:nvGrpSpPr>
        <p:grpSpPr>
          <a:xfrm>
            <a:off x="7313855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04A229-0F2E-408A-812E-02109E68C7EA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F798CB6-3A5D-4AD3-AB2E-236F16FD9EF0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28449E-6F27-417F-9951-1012EAF73C5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B23E19F-7908-416E-8686-612D10A2C78D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2B04775-34C4-4B9C-8894-20EEF236B8EB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76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9CF52A9-6192-4E47-999D-B4AAD3730189}"/>
              </a:ext>
            </a:extLst>
          </p:cNvPr>
          <p:cNvSpPr/>
          <p:nvPr/>
        </p:nvSpPr>
        <p:spPr>
          <a:xfrm>
            <a:off x="0" y="7265"/>
            <a:ext cx="9859794" cy="888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D05E6D-5316-4208-952C-89F98BC1AF99}"/>
              </a:ext>
            </a:extLst>
          </p:cNvPr>
          <p:cNvSpPr/>
          <p:nvPr/>
        </p:nvSpPr>
        <p:spPr>
          <a:xfrm>
            <a:off x="6098994" y="2102001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F4 - Download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C8BA760-C6CA-4A8D-A6DA-706E945C9702}"/>
              </a:ext>
            </a:extLst>
          </p:cNvPr>
          <p:cNvSpPr/>
          <p:nvPr/>
        </p:nvSpPr>
        <p:spPr>
          <a:xfrm>
            <a:off x="3621471" y="281010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F2 - Invoice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F4BFB90-F3C4-402A-876A-9FBBBAAAB2D4}"/>
              </a:ext>
            </a:extLst>
          </p:cNvPr>
          <p:cNvSpPr/>
          <p:nvPr/>
        </p:nvSpPr>
        <p:spPr>
          <a:xfrm>
            <a:off x="6098994" y="281010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F5 -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7B420E-3368-40B2-8084-3C5F30399677}"/>
              </a:ext>
            </a:extLst>
          </p:cNvPr>
          <p:cNvSpPr/>
          <p:nvPr/>
        </p:nvSpPr>
        <p:spPr>
          <a:xfrm>
            <a:off x="3592895" y="2102001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F1 - Estimate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D5D593-81FA-425F-A0F1-B496D7983A97}"/>
              </a:ext>
            </a:extLst>
          </p:cNvPr>
          <p:cNvSpPr/>
          <p:nvPr/>
        </p:nvSpPr>
        <p:spPr>
          <a:xfrm>
            <a:off x="0" y="6068560"/>
            <a:ext cx="12192000" cy="782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AD2A70D-6B35-4CAA-B4DD-A056816F32D7}"/>
              </a:ext>
            </a:extLst>
          </p:cNvPr>
          <p:cNvSpPr/>
          <p:nvPr/>
        </p:nvSpPr>
        <p:spPr>
          <a:xfrm>
            <a:off x="3621471" y="350201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F3 - Cash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DA65EC9-FF3B-42EF-91CD-6414125E85FC}"/>
              </a:ext>
            </a:extLst>
          </p:cNvPr>
          <p:cNvSpPr/>
          <p:nvPr/>
        </p:nvSpPr>
        <p:spPr>
          <a:xfrm>
            <a:off x="6098994" y="349113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F6 - Settings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BA691E-E76E-4BC0-9003-5955747AAC0E}"/>
              </a:ext>
            </a:extLst>
          </p:cNvPr>
          <p:cNvSpPr/>
          <p:nvPr/>
        </p:nvSpPr>
        <p:spPr>
          <a:xfrm>
            <a:off x="4955994" y="420948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Esc - Sign 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DF065-DC71-4B61-80DC-FFF42105797B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Menu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9FC7A-972D-47CF-831A-D137447E05E5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FC528-572E-4476-A4FE-F10B63F5C62E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2BFDBD-2D9D-490D-902B-D6ED0A89422D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64C4BC-C7B9-4A29-97F9-85D76960A6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779BFF-C750-4A09-B73B-F62522AEF144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897C3-82C6-4607-B311-31A1EFDABFC8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F5CFF8-1F91-4AAE-A7CF-514D03AD8666}"/>
              </a:ext>
            </a:extLst>
          </p:cNvPr>
          <p:cNvSpPr/>
          <p:nvPr/>
        </p:nvSpPr>
        <p:spPr>
          <a:xfrm>
            <a:off x="9859794" y="7264"/>
            <a:ext cx="2325025" cy="8882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85F199B-6158-437C-BD38-F70DDC13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46" y="62913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4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70413"/>
              </p:ext>
            </p:extLst>
          </p:nvPr>
        </p:nvGraphicFramePr>
        <p:xfrm>
          <a:off x="155576" y="1195070"/>
          <a:ext cx="10102849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97233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908596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035862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914130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  <a:gridCol w="914130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1225802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891623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1215473">
                  <a:extLst>
                    <a:ext uri="{9D8B030D-6E8A-4147-A177-3AD203B41FA5}">
                      <a16:colId xmlns:a16="http://schemas.microsoft.com/office/drawing/2014/main" val="3381584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Selling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2410590" y="650074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95837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1025526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6344163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7177824" y="651804"/>
            <a:ext cx="9144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811082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821338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Item Lookup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3410330" y="649551"/>
            <a:ext cx="274320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CCD34A-CE57-48E3-91AC-CFC3DFE28A05}"/>
              </a:ext>
            </a:extLst>
          </p:cNvPr>
          <p:cNvGrpSpPr/>
          <p:nvPr/>
        </p:nvGrpSpPr>
        <p:grpSpPr>
          <a:xfrm>
            <a:off x="6645951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328F4A-E822-4E82-9B5C-99A1627656A3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FB6344-BA19-43C2-8901-D5B7F2138C68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5F32CA1-B4E4-41DE-ACBE-F03B089D27C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83BD22B-BEC7-4982-84B5-26495F528B1A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CB6144B-4CAF-426C-B014-B2F60FA5825A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12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2" y="494483"/>
            <a:ext cx="10744201" cy="3877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3235145" y="1084684"/>
            <a:ext cx="163594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 Mode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5912344" y="449090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Payment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0C899-AC4C-4F90-8227-76B60299D83D}"/>
              </a:ext>
            </a:extLst>
          </p:cNvPr>
          <p:cNvSpPr/>
          <p:nvPr/>
        </p:nvSpPr>
        <p:spPr>
          <a:xfrm>
            <a:off x="4988865" y="1075249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Amount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403E6C-B9DD-4ED2-82F8-2C07D4E1F7E2}"/>
              </a:ext>
            </a:extLst>
          </p:cNvPr>
          <p:cNvGrpSpPr/>
          <p:nvPr/>
        </p:nvGrpSpPr>
        <p:grpSpPr>
          <a:xfrm>
            <a:off x="3258735" y="3277180"/>
            <a:ext cx="3091759" cy="307777"/>
            <a:chOff x="3258735" y="3223207"/>
            <a:chExt cx="3091759" cy="30777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435C2D-5F60-4206-AD99-4FCDF8BB64E5}"/>
                </a:ext>
              </a:extLst>
            </p:cNvPr>
            <p:cNvSpPr/>
            <p:nvPr/>
          </p:nvSpPr>
          <p:spPr>
            <a:xfrm>
              <a:off x="4978894" y="3239935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00B050"/>
                  </a:solidFill>
                </a:rPr>
                <a:t>1055.00</a:t>
              </a:r>
              <a:endParaRPr 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C9204E-862A-4BF1-AE6A-1FFDBEE4A9B5}"/>
                </a:ext>
              </a:extLst>
            </p:cNvPr>
            <p:cNvSpPr txBox="1"/>
            <p:nvPr/>
          </p:nvSpPr>
          <p:spPr>
            <a:xfrm>
              <a:off x="3258735" y="3223207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Paid Amount: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F7AFEE-4910-4440-8C9B-8C9813145C9C}"/>
              </a:ext>
            </a:extLst>
          </p:cNvPr>
          <p:cNvGrpSpPr/>
          <p:nvPr/>
        </p:nvGrpSpPr>
        <p:grpSpPr>
          <a:xfrm>
            <a:off x="3258735" y="3620504"/>
            <a:ext cx="3091759" cy="307777"/>
            <a:chOff x="3258735" y="3584386"/>
            <a:chExt cx="3091759" cy="3077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426264-E79E-4B61-85C9-7249AF05AE1D}"/>
                </a:ext>
              </a:extLst>
            </p:cNvPr>
            <p:cNvSpPr/>
            <p:nvPr/>
          </p:nvSpPr>
          <p:spPr>
            <a:xfrm>
              <a:off x="4978894" y="360111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FF0000"/>
                  </a:solidFill>
                </a:rPr>
                <a:t>145.00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57A4D7-3443-4055-9515-EEB967765B34}"/>
                </a:ext>
              </a:extLst>
            </p:cNvPr>
            <p:cNvSpPr txBox="1"/>
            <p:nvPr/>
          </p:nvSpPr>
          <p:spPr>
            <a:xfrm>
              <a:off x="3258735" y="3584386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Pending Amount: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6B9AEA-2B58-4C9A-BE9C-C49CA3813D52}"/>
              </a:ext>
            </a:extLst>
          </p:cNvPr>
          <p:cNvGrpSpPr/>
          <p:nvPr/>
        </p:nvGrpSpPr>
        <p:grpSpPr>
          <a:xfrm>
            <a:off x="72863" y="3285145"/>
            <a:ext cx="2951376" cy="310896"/>
            <a:chOff x="72863" y="3244648"/>
            <a:chExt cx="2951376" cy="31089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9E9B7-DBAF-422C-8B92-1439DB9B0108}"/>
                </a:ext>
              </a:extLst>
            </p:cNvPr>
            <p:cNvSpPr/>
            <p:nvPr/>
          </p:nvSpPr>
          <p:spPr>
            <a:xfrm>
              <a:off x="1652639" y="326137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1200.00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545C4A9-7A7B-4116-9F43-D692F9D66016}"/>
                </a:ext>
              </a:extLst>
            </p:cNvPr>
            <p:cNvSpPr txBox="1"/>
            <p:nvPr/>
          </p:nvSpPr>
          <p:spPr>
            <a:xfrm>
              <a:off x="72863" y="3244648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Invoice Amount: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9F59E3-C411-4941-864B-4E3FA6051E0B}"/>
              </a:ext>
            </a:extLst>
          </p:cNvPr>
          <p:cNvGrpSpPr/>
          <p:nvPr/>
        </p:nvGrpSpPr>
        <p:grpSpPr>
          <a:xfrm>
            <a:off x="72863" y="2929485"/>
            <a:ext cx="2958854" cy="307777"/>
            <a:chOff x="72863" y="2875870"/>
            <a:chExt cx="2958854" cy="30777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54E040-3419-48DA-9A01-47535E538018}"/>
                </a:ext>
              </a:extLst>
            </p:cNvPr>
            <p:cNvSpPr/>
            <p:nvPr/>
          </p:nvSpPr>
          <p:spPr>
            <a:xfrm>
              <a:off x="1660117" y="2892598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55CF79-8A2E-4DCC-BA70-F430721166D4}"/>
                </a:ext>
              </a:extLst>
            </p:cNvPr>
            <p:cNvSpPr txBox="1"/>
            <p:nvPr/>
          </p:nvSpPr>
          <p:spPr>
            <a:xfrm>
              <a:off x="72863" y="287587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BA1105-3F45-4FCC-9119-807EC0124476}"/>
              </a:ext>
            </a:extLst>
          </p:cNvPr>
          <p:cNvGrpSpPr/>
          <p:nvPr/>
        </p:nvGrpSpPr>
        <p:grpSpPr>
          <a:xfrm>
            <a:off x="72863" y="2569036"/>
            <a:ext cx="2958854" cy="307777"/>
            <a:chOff x="72863" y="2526144"/>
            <a:chExt cx="2958854" cy="3077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CB4BF5A-37A1-4BEF-961B-7BDF45997960}"/>
                </a:ext>
              </a:extLst>
            </p:cNvPr>
            <p:cNvSpPr/>
            <p:nvPr/>
          </p:nvSpPr>
          <p:spPr>
            <a:xfrm>
              <a:off x="1660117" y="254287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D82EAC-DA39-401C-AB1F-871D913BC50F}"/>
                </a:ext>
              </a:extLst>
            </p:cNvPr>
            <p:cNvSpPr txBox="1"/>
            <p:nvPr/>
          </p:nvSpPr>
          <p:spPr>
            <a:xfrm>
              <a:off x="72863" y="2526144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Amount: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C51880-AF5B-401A-B6F6-C0941B92B078}"/>
              </a:ext>
            </a:extLst>
          </p:cNvPr>
          <p:cNvGrpSpPr/>
          <p:nvPr/>
        </p:nvGrpSpPr>
        <p:grpSpPr>
          <a:xfrm>
            <a:off x="72863" y="2208587"/>
            <a:ext cx="2958854" cy="307777"/>
            <a:chOff x="72863" y="2176418"/>
            <a:chExt cx="2958854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660117" y="219314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72863" y="21764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E2015-76E3-4322-B86E-0DC6C356EBC2}"/>
              </a:ext>
            </a:extLst>
          </p:cNvPr>
          <p:cNvGrpSpPr/>
          <p:nvPr/>
        </p:nvGrpSpPr>
        <p:grpSpPr>
          <a:xfrm>
            <a:off x="72863" y="1848138"/>
            <a:ext cx="2958854" cy="307777"/>
            <a:chOff x="72863" y="1826692"/>
            <a:chExt cx="2958854" cy="30777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660117" y="18434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72863" y="1826692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Amount: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C69563-53EF-4C38-8C80-BAB859CD06B4}"/>
              </a:ext>
            </a:extLst>
          </p:cNvPr>
          <p:cNvGrpSpPr/>
          <p:nvPr/>
        </p:nvGrpSpPr>
        <p:grpSpPr>
          <a:xfrm>
            <a:off x="3258735" y="3964374"/>
            <a:ext cx="3091759" cy="307777"/>
            <a:chOff x="3258735" y="3954849"/>
            <a:chExt cx="3091759" cy="30777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395DBF6-EBA9-47B4-9610-AC35866D2084}"/>
                </a:ext>
              </a:extLst>
            </p:cNvPr>
            <p:cNvSpPr/>
            <p:nvPr/>
          </p:nvSpPr>
          <p:spPr>
            <a:xfrm>
              <a:off x="4978894" y="3971577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7D20DDC-3595-416D-9674-53E4968FF5A3}"/>
                </a:ext>
              </a:extLst>
            </p:cNvPr>
            <p:cNvSpPr txBox="1"/>
            <p:nvPr/>
          </p:nvSpPr>
          <p:spPr>
            <a:xfrm>
              <a:off x="3258735" y="3954849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Excess Cash Return: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3839140" y="4497914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71EFEB-0100-4915-95F6-C62CE41D1EB5}"/>
              </a:ext>
            </a:extLst>
          </p:cNvPr>
          <p:cNvGrpSpPr/>
          <p:nvPr/>
        </p:nvGrpSpPr>
        <p:grpSpPr>
          <a:xfrm>
            <a:off x="72863" y="1487689"/>
            <a:ext cx="2958854" cy="307777"/>
            <a:chOff x="72863" y="1476966"/>
            <a:chExt cx="2958854" cy="3077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52D0CC6-CDEB-414A-8C08-6CA84EA3AD31}"/>
                </a:ext>
              </a:extLst>
            </p:cNvPr>
            <p:cNvSpPr/>
            <p:nvPr/>
          </p:nvSpPr>
          <p:spPr>
            <a:xfrm>
              <a:off x="1660117" y="149369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0897B24-D3BB-44D5-8BB9-A0F4FBA27866}"/>
                </a:ext>
              </a:extLst>
            </p:cNvPr>
            <p:cNvSpPr txBox="1"/>
            <p:nvPr/>
          </p:nvSpPr>
          <p:spPr>
            <a:xfrm>
              <a:off x="72863" y="14769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Quantity: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4A6A02-9D87-4BB1-A5F0-9FB00B414CD2}"/>
              </a:ext>
            </a:extLst>
          </p:cNvPr>
          <p:cNvGrpSpPr/>
          <p:nvPr/>
        </p:nvGrpSpPr>
        <p:grpSpPr>
          <a:xfrm>
            <a:off x="72863" y="1127240"/>
            <a:ext cx="2958854" cy="307777"/>
            <a:chOff x="72863" y="1127240"/>
            <a:chExt cx="2958854" cy="30777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C55D38E-9B7E-4262-8A34-6EA58402AB34}"/>
                </a:ext>
              </a:extLst>
            </p:cNvPr>
            <p:cNvSpPr/>
            <p:nvPr/>
          </p:nvSpPr>
          <p:spPr>
            <a:xfrm>
              <a:off x="1660117" y="1143968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A57480-21F8-4FF0-97D1-DA6642AD09F5}"/>
                </a:ext>
              </a:extLst>
            </p:cNvPr>
            <p:cNvSpPr txBox="1"/>
            <p:nvPr/>
          </p:nvSpPr>
          <p:spPr>
            <a:xfrm>
              <a:off x="72863" y="112724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AF4E77A-3E85-4032-8424-B1091B372F05}"/>
              </a:ext>
            </a:extLst>
          </p:cNvPr>
          <p:cNvSpPr txBox="1"/>
          <p:nvPr/>
        </p:nvSpPr>
        <p:spPr>
          <a:xfrm>
            <a:off x="61468" y="654896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C213016-D317-4CDC-A983-F2B782280220}"/>
              </a:ext>
            </a:extLst>
          </p:cNvPr>
          <p:cNvSpPr/>
          <p:nvPr/>
        </p:nvSpPr>
        <p:spPr>
          <a:xfrm>
            <a:off x="1639339" y="67162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E0B294-84EB-45D3-821C-58ACDA869A19}"/>
              </a:ext>
            </a:extLst>
          </p:cNvPr>
          <p:cNvSpPr/>
          <p:nvPr/>
        </p:nvSpPr>
        <p:spPr>
          <a:xfrm>
            <a:off x="3235145" y="683339"/>
            <a:ext cx="310896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AC713C0-FD36-4DA1-9BD7-7611C835CB20}"/>
              </a:ext>
            </a:extLst>
          </p:cNvPr>
          <p:cNvGrpSpPr/>
          <p:nvPr/>
        </p:nvGrpSpPr>
        <p:grpSpPr>
          <a:xfrm>
            <a:off x="8191922" y="1487689"/>
            <a:ext cx="2388072" cy="2743200"/>
            <a:chOff x="9796747" y="3771900"/>
            <a:chExt cx="2388072" cy="2743200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5E8A507-2215-445B-8182-B97969FACD18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D4B47D-EBCB-4917-A8B8-FCF502B94820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0E1602F0-4F81-4D74-9BB6-1B99269A6509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4851761C-D936-4BE5-A715-E8FA5E6BDDA2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96AA7E58-4AD4-4E93-B77D-73C365F9380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D5BAC87D-0AF0-49EB-9729-473F8325AC2A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D53FADF1-AA16-4E7B-919E-FA727E0B7C2A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4412E181-09B3-456F-948C-046991C596F6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E0A0546-3057-44B2-B3B1-0F05F304FA7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BB3A257C-91F9-4CB3-8226-612CF7D5313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DCF458C9-2C0A-4B5E-91AC-55E2615A2987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0C9355DC-004B-48BF-B1C1-55311528ED95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B3E61D1A-E5CE-4E12-B67F-C2362643B38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DF6379F-7684-4528-9845-260696086900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63E6368C-D631-4B9C-9A45-D8A1F1E127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23199EA-24A1-4278-A1DB-25DEB8610925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74283E3-CAD7-4586-92A7-EECAA839252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C397CC6-4E22-49F2-96CD-5323C05D117A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F71DAD15-3DE4-42A7-9B2B-E537E467E32B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8C013A42-4B20-40EF-B485-9AB561A7E342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6EBEC47-2BCB-4373-B66F-E3FC2EE74E59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2BC56C-CCCB-4BD7-A513-39DE26649A07}"/>
              </a:ext>
            </a:extLst>
          </p:cNvPr>
          <p:cNvSpPr/>
          <p:nvPr/>
        </p:nvSpPr>
        <p:spPr>
          <a:xfrm>
            <a:off x="6415948" y="692477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Category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0A18EC4-420D-4E79-85F3-5B26A4FE9A0A}"/>
              </a:ext>
            </a:extLst>
          </p:cNvPr>
          <p:cNvSpPr/>
          <p:nvPr/>
        </p:nvSpPr>
        <p:spPr>
          <a:xfrm>
            <a:off x="9109824" y="704233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D985C9-D0AA-4A8F-A48C-5859D04FB03A}"/>
              </a:ext>
            </a:extLst>
          </p:cNvPr>
          <p:cNvSpPr txBox="1"/>
          <p:nvPr/>
        </p:nvSpPr>
        <p:spPr>
          <a:xfrm>
            <a:off x="8146921" y="687506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Id: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D62C57E-5AC8-4C85-8055-523C7A487FBD}"/>
              </a:ext>
            </a:extLst>
          </p:cNvPr>
          <p:cNvSpPr/>
          <p:nvPr/>
        </p:nvSpPr>
        <p:spPr>
          <a:xfrm>
            <a:off x="9109824" y="1093574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10305D-ACB7-41B0-BE2E-2B425C2A0FFC}"/>
              </a:ext>
            </a:extLst>
          </p:cNvPr>
          <p:cNvSpPr txBox="1"/>
          <p:nvPr/>
        </p:nvSpPr>
        <p:spPr>
          <a:xfrm>
            <a:off x="8146921" y="1076847"/>
            <a:ext cx="10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2A02E0-591D-495D-A024-E3D8C4FE728A}"/>
              </a:ext>
            </a:extLst>
          </p:cNvPr>
          <p:cNvGrpSpPr/>
          <p:nvPr/>
        </p:nvGrpSpPr>
        <p:grpSpPr>
          <a:xfrm>
            <a:off x="3263720" y="2216939"/>
            <a:ext cx="4809578" cy="274320"/>
            <a:chOff x="3263720" y="2188364"/>
            <a:chExt cx="4809578" cy="2743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F61630-209A-47CC-B5DD-8D92ACE8DD7C}"/>
                </a:ext>
              </a:extLst>
            </p:cNvPr>
            <p:cNvSpPr/>
            <p:nvPr/>
          </p:nvSpPr>
          <p:spPr>
            <a:xfrm>
              <a:off x="3263720" y="2188364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Credit Note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A24280-2D2F-466F-81A2-DFA5C3936491}"/>
                </a:ext>
              </a:extLst>
            </p:cNvPr>
            <p:cNvSpPr/>
            <p:nvPr/>
          </p:nvSpPr>
          <p:spPr>
            <a:xfrm>
              <a:off x="4983879" y="2188364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10640B1-F21F-4911-9C18-67E55FD70A80}"/>
                </a:ext>
              </a:extLst>
            </p:cNvPr>
            <p:cNvSpPr/>
            <p:nvPr/>
          </p:nvSpPr>
          <p:spPr>
            <a:xfrm>
              <a:off x="6427378" y="2188364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1060AD-B748-4441-A280-FBF0B7480BEE}"/>
              </a:ext>
            </a:extLst>
          </p:cNvPr>
          <p:cNvGrpSpPr/>
          <p:nvPr/>
        </p:nvGrpSpPr>
        <p:grpSpPr>
          <a:xfrm>
            <a:off x="3253749" y="1861743"/>
            <a:ext cx="4819549" cy="274320"/>
            <a:chOff x="3253749" y="1842693"/>
            <a:chExt cx="4819549" cy="27432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9D831D-2791-440B-89BA-47156173EC65}"/>
                </a:ext>
              </a:extLst>
            </p:cNvPr>
            <p:cNvSpPr/>
            <p:nvPr/>
          </p:nvSpPr>
          <p:spPr>
            <a:xfrm>
              <a:off x="4983879" y="184269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ABD2255-895C-4469-974E-DBC42FDCB2CB}"/>
                </a:ext>
              </a:extLst>
            </p:cNvPr>
            <p:cNvSpPr/>
            <p:nvPr/>
          </p:nvSpPr>
          <p:spPr>
            <a:xfrm>
              <a:off x="6427378" y="1842693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B073390-8DF5-4620-AC3E-DE4E2DA2FE60}"/>
                </a:ext>
              </a:extLst>
            </p:cNvPr>
            <p:cNvSpPr/>
            <p:nvPr/>
          </p:nvSpPr>
          <p:spPr>
            <a:xfrm>
              <a:off x="3253749" y="184269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Card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2948D03-9B78-4278-9A48-A1E9C0F27D94}"/>
              </a:ext>
            </a:extLst>
          </p:cNvPr>
          <p:cNvSpPr/>
          <p:nvPr/>
        </p:nvSpPr>
        <p:spPr>
          <a:xfrm>
            <a:off x="6314267" y="1075248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6F5925-A6BC-4563-8FF0-728A6ABBBE5B}"/>
              </a:ext>
            </a:extLst>
          </p:cNvPr>
          <p:cNvGrpSpPr/>
          <p:nvPr/>
        </p:nvGrpSpPr>
        <p:grpSpPr>
          <a:xfrm>
            <a:off x="3239467" y="2588564"/>
            <a:ext cx="3115349" cy="308060"/>
            <a:chOff x="3248992" y="2883839"/>
            <a:chExt cx="3115349" cy="30806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E5B84D-2211-402B-836A-21121D43CEA6}"/>
                </a:ext>
              </a:extLst>
            </p:cNvPr>
            <p:cNvSpPr/>
            <p:nvPr/>
          </p:nvSpPr>
          <p:spPr>
            <a:xfrm>
              <a:off x="4195842" y="2887016"/>
              <a:ext cx="7315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C71254-7240-49BF-B659-3E666A75EF9B}"/>
                </a:ext>
              </a:extLst>
            </p:cNvPr>
            <p:cNvSpPr txBox="1"/>
            <p:nvPr/>
          </p:nvSpPr>
          <p:spPr>
            <a:xfrm>
              <a:off x="3248992" y="2884122"/>
              <a:ext cx="942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Loyalty Pt: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0025833-EB76-4531-997E-E74D7EA4BBA1}"/>
                </a:ext>
              </a:extLst>
            </p:cNvPr>
            <p:cNvSpPr/>
            <p:nvPr/>
          </p:nvSpPr>
          <p:spPr>
            <a:xfrm>
              <a:off x="4992741" y="2883839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8740EB-BD6B-4046-B2AF-4581C347C041}"/>
              </a:ext>
            </a:extLst>
          </p:cNvPr>
          <p:cNvGrpSpPr/>
          <p:nvPr/>
        </p:nvGrpSpPr>
        <p:grpSpPr>
          <a:xfrm>
            <a:off x="3263720" y="1499853"/>
            <a:ext cx="4809578" cy="274320"/>
            <a:chOff x="3263720" y="1499853"/>
            <a:chExt cx="4809578" cy="2743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86450D-2ED5-4923-886A-A09B099BCB18}"/>
                </a:ext>
              </a:extLst>
            </p:cNvPr>
            <p:cNvSpPr/>
            <p:nvPr/>
          </p:nvSpPr>
          <p:spPr>
            <a:xfrm>
              <a:off x="3263720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Cash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F0EEFD-3F2E-4E19-8344-05A33C16456F}"/>
                </a:ext>
              </a:extLst>
            </p:cNvPr>
            <p:cNvSpPr/>
            <p:nvPr/>
          </p:nvSpPr>
          <p:spPr>
            <a:xfrm>
              <a:off x="4983879" y="149985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9354748-89A7-48CB-9DFE-5AE77FD7E29B}"/>
                </a:ext>
              </a:extLst>
            </p:cNvPr>
            <p:cNvSpPr/>
            <p:nvPr/>
          </p:nvSpPr>
          <p:spPr>
            <a:xfrm>
              <a:off x="6427378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AF488CC-FE44-4E7C-AB81-FB16E828C467}"/>
              </a:ext>
            </a:extLst>
          </p:cNvPr>
          <p:cNvGrpSpPr/>
          <p:nvPr/>
        </p:nvGrpSpPr>
        <p:grpSpPr>
          <a:xfrm>
            <a:off x="4635320" y="1860261"/>
            <a:ext cx="274320" cy="274320"/>
            <a:chOff x="4594118" y="1538960"/>
            <a:chExt cx="333210" cy="393192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B5C9557-FE52-4E1F-9A11-7F9587E2A374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9F0743AA-9C91-424F-B3E6-02D6C8DCBBAE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868208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19915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274914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Quantity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75FA7C-9899-454D-A6EB-DBE2029CB800}"/>
              </a:ext>
            </a:extLst>
          </p:cNvPr>
          <p:cNvSpPr/>
          <p:nvPr/>
        </p:nvSpPr>
        <p:spPr>
          <a:xfrm>
            <a:off x="1445653" y="1873331"/>
            <a:ext cx="16459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BC841-3D73-44B8-A787-8CD0E1232224}"/>
              </a:ext>
            </a:extLst>
          </p:cNvPr>
          <p:cNvSpPr txBox="1"/>
          <p:nvPr/>
        </p:nvSpPr>
        <p:spPr>
          <a:xfrm>
            <a:off x="20324" y="188100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Quantity: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DEB046-3A39-4AB4-8281-4376DB9DEE58}"/>
              </a:ext>
            </a:extLst>
          </p:cNvPr>
          <p:cNvSpPr/>
          <p:nvPr/>
        </p:nvSpPr>
        <p:spPr>
          <a:xfrm>
            <a:off x="1445653" y="1353223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8D5127-434E-4DFC-BF99-7D4E91D66F4B}"/>
              </a:ext>
            </a:extLst>
          </p:cNvPr>
          <p:cNvSpPr txBox="1"/>
          <p:nvPr/>
        </p:nvSpPr>
        <p:spPr>
          <a:xfrm>
            <a:off x="20324" y="1336495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Existing Quantity: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274914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8C1855-483F-4463-AA89-5A6B93AE5843}"/>
              </a:ext>
            </a:extLst>
          </p:cNvPr>
          <p:cNvGrpSpPr/>
          <p:nvPr/>
        </p:nvGrpSpPr>
        <p:grpSpPr>
          <a:xfrm>
            <a:off x="3257550" y="528473"/>
            <a:ext cx="2388072" cy="2743200"/>
            <a:chOff x="9796747" y="3771900"/>
            <a:chExt cx="2388072" cy="27432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8D13BA-A8F3-4260-92D9-05A3C2323C5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3C75DE5-EC79-42FB-B126-13B29EFE76F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1E5A1C2-A8E4-4765-BEB1-EB07F81202C4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88EF2FA-245A-4DB0-AA2E-BE8EBBE42690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54C8819-202D-4419-B56A-365D29F8FE18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0F8AD11-07B1-44BE-B193-C86BF98952B8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6E733EA-4893-49E2-B78C-83A70ADE8306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A0B0DED-594C-4CB7-94B2-A5AA5D48CD02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841FB9F-805D-45D9-97CE-8CB7508A43B3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D68E9D5-EF99-4811-8969-FF111851350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3A41057-E8CD-4256-929A-E056DA7A449D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0012E8E-B3BD-4C80-BC26-C2B0BDCBD60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5C886FB-AEAD-4F5A-8B78-4B5EA0937C00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BC3AB5-DF15-4404-B9CD-68524225CEC1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F4DB430-56FC-4716-8656-7BB482511A3B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4506B1B-E791-4B2C-86A1-E6DDE31BD9A0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3A855C5-898F-44FB-9F94-8E3F31F59268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017F277-946B-45D8-AD2A-3DA3F7C3D2D2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FBBA903-64DE-4ED9-960A-DC946FAE34BE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6678069-500A-462B-86B8-FF3F81D5C898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56C49FB-B654-4D8A-8FF6-954F26654842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16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780871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Price: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336495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 Price: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222128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Id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663384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3257550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7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780871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Price: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336495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 Price: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222128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663384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Token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3257550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60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501954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50483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878529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434153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50483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0324" y="580843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319786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761042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Token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5024209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B1BD0C9-072E-4E32-82BE-561492D2D146}"/>
              </a:ext>
            </a:extLst>
          </p:cNvPr>
          <p:cNvSpPr/>
          <p:nvPr/>
        </p:nvSpPr>
        <p:spPr>
          <a:xfrm>
            <a:off x="3228941" y="1452441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89F751-8589-47C0-9A25-A405B91EC8D0}"/>
              </a:ext>
            </a:extLst>
          </p:cNvPr>
          <p:cNvSpPr/>
          <p:nvPr/>
        </p:nvSpPr>
        <p:spPr>
          <a:xfrm>
            <a:off x="3231500" y="1895257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F41B03-B6E9-4D72-9F08-AB1401585EB2}"/>
              </a:ext>
            </a:extLst>
          </p:cNvPr>
          <p:cNvSpPr txBox="1"/>
          <p:nvPr/>
        </p:nvSpPr>
        <p:spPr>
          <a:xfrm>
            <a:off x="1902853" y="1132273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DISCOUNT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F810C3-A5B6-41CD-83D5-771D0A7E0204}"/>
              </a:ext>
            </a:extLst>
          </p:cNvPr>
          <p:cNvSpPr txBox="1"/>
          <p:nvPr/>
        </p:nvSpPr>
        <p:spPr>
          <a:xfrm>
            <a:off x="3709442" y="1132273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0832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6FE07F-B4F9-4EF1-955B-D56ECD29C28D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7D3212D-DBAD-4A44-A5B3-1C791A1DD1C2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D83CD287-9407-4F8A-8D08-18810FB205B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3CA5DB75-8846-4445-8D6C-FEECB7ACC4BF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14CD082E-844E-4191-A24B-869DB25A3CBA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AE5FFA28-9493-4D1C-9AC4-097DCF39B0AC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D9A202DA-0659-4769-B87F-8624C655C043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C3CA1694-3773-451F-8CC1-0738032CED78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F06F9F7C-E558-478F-A2C9-8158DCD8243A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E596AB2A-5065-4890-A65E-044EB5E313F5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9C346A5B-DD37-4018-BD02-B206F3D8702E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03E795CD-B7D5-446D-B580-EFA98FDD8919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17B5D5A-7A1D-4010-9366-CB14DA3A2680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1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CEA4856-C461-4F5E-AC64-DD3EC354CE87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AC67CA-527D-4DFB-B7FB-614BD7246574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86066EF6-1658-47E5-B86C-2566605E9822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291B776-6CE5-4FF9-8A0A-A946C5F068E6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FE97D503-DBC3-4D0E-B354-B599DE73DF10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FA8AE3CD-AD99-4CF9-874B-2E02BEC97043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EF4500D-D2BF-42C9-ADB5-1DA01A5A785F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70377D1-5B07-487A-89CB-F3B7C7C083F9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002F03C-4E40-4A56-96F2-681E0E5A84FC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0D4A7E3D-4E06-4319-B48A-468B60DA1E9A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613F18B-BEFD-4D4B-B274-C0FF1DE88D88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07C25D48-A38A-403B-A7AC-FFB3750060F2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A16329D1-EE01-4778-9212-95517827381B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46092F9-A5B2-449D-B410-BF0F3DE7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06" y="235252"/>
            <a:ext cx="10048875" cy="6410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443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8A4E53F-F0A8-404D-87BF-DAC02E503264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3ADE959-3CB3-4BFA-8C02-BC7F992895B7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C2CBB45-F5D2-48C5-BC5D-1781961F95A9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B8F0F0EE-B0BE-434A-978C-E38806EB4C33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6EA9F7B9-19E1-4438-BFB1-E51F98239421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2F3A83C-7903-46CC-A223-DE351A9656B6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7DDF76D-A27B-405E-8482-A7BEE088EDAD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C29A85C-F8A0-4FCD-BD2C-6C0A47462CA5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7585A48-D433-4975-A1F5-470D7CBE1206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75A0F77D-889E-41FA-B504-DF1EBE48D26C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7C952329-717B-4F76-8089-D27F5E660CB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E6BD35B8-90CA-4C5E-8329-E2E93973A3A1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A6B4374-0685-466A-B52A-70149A563337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3E2D54C-8812-4795-973A-1F89427EB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6" y="457528"/>
            <a:ext cx="10458450" cy="60579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658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F3217E9D-C22D-4FCF-B085-5CFA44B9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1624012"/>
            <a:ext cx="6191250" cy="3609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37D3C906-65EE-47AD-92A4-27DE5D508ACF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6C88FD9-F324-4C59-92E1-D77875B5DEB4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7CBEE5BC-8926-430B-BA0E-5FAF186EC7D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0D78A9E-C925-462E-AE1D-91B46ABF72EF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CDF85530-F187-4E08-99C6-C01F43EC1638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8C40461A-29FB-4319-B605-EEF811DB074D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94987FB-401B-4A6D-A174-93907AAC8BD7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CD99C50-4DA3-4C99-B976-9A026E4E0727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86D08D7-E012-454C-B057-B2570D60EE7C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0C174A72-F761-4B4F-A4DF-1C25F0DAEAE6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C0FF5278-9EBE-42D2-85D3-B10535252CB4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B91836B4-19BB-4DF0-B2C6-38A8635C9AD4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24BFE36-32E1-46CB-8B14-FF50A3F34B34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51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C5AE327-FD7C-4017-8633-AD6232378CB2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B131BA-C9EF-44ED-A529-63426FF143B8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6D5461C7-7273-48E4-B6C1-EF9BBBAE36BD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1FCC4710-B476-4B9E-8326-A4F4A2DD9C58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8533DEC7-72E7-4A82-982E-3BB0F632E341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189B359-7FFA-44C3-8621-E570D46CA1C9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6F10293-5A0C-4ED6-81B2-8416AD1889BB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7F7C745-9BE5-4A4C-8683-F41F389F6939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31DFF1D-8388-4B62-A853-6224FA4F86BE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67960FC1-0772-4633-9D8B-752807451040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4022B77B-8631-4AFD-BCB0-6F08B47FF68C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F8413E69-E453-4E3F-8916-39AC7DEADA6E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A8DD59C6-47BF-4C10-82E4-C41AC98EDB9F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FF0C0E-2B83-4189-BCC1-DE400ADAA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161" y="1400175"/>
            <a:ext cx="5667375" cy="40576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9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16910"/>
              </p:ext>
            </p:extLst>
          </p:nvPr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DC43703-55A9-4CB3-A11C-30A6F6AD0AFC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8DB91FE-F3F7-4AC6-981F-C7AF647294D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5002A5EF-CE87-4161-BA98-48FFA4C9219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9CA71F8E-A073-42A8-9524-592420C9441C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49BC504-328A-4C21-B04F-278CEDE2AFBD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1FA0C4A4-A59A-40E4-A0B8-513C6FCB44BD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4A4CF0F0-1055-48C1-B41C-1102420C47B4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C5DE2FBC-3B8A-4838-A1E7-674A81520D73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3A079D5-9F4A-455D-8A65-4E33BB8D1856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B9F0C6D-E246-45B8-AA8B-F7AC7B977A11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CC8E01BF-CFBA-4B59-AF7B-4090E780A403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34B652D-89A4-45D4-970D-F7099E47D85A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68ECD0DB-3C3C-4E78-97E9-587D12C1125D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7F9271A4-C1C6-4A26-9218-FFA808D81EC2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54ACCE8F-1FBC-4439-AC67-855D545C5594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E9E3A5-8E75-4850-9AC9-D90F3C3909A3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2967A2-B0A9-4695-9F96-D1583CD1F48C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8D810C-E730-45B2-ABA3-1212B94275E8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0ACE44-E74D-43D2-BD36-01A42DA4243C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E5EE235-4EB2-4E6F-AD52-77E4EA94F89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2DFC7A2-97BC-4E84-AF5E-04D5E6D3AF11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A4FABAC-98F6-45BF-9716-946B94DD79F6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0450318B-551A-47E8-BB6B-8FA80CC794BD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8077F7-893A-4FFC-A38C-7A60BA1E75B0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0B87CD6-4947-49B1-969D-66F0E529C055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85296F-9FFE-4C05-894C-F7BE6DF28815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16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1E5AB7-2737-4527-BFB0-3D47AFA52BCA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76D3569-99D0-4479-AF15-23AB10B2EF3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EAD3B03-A422-496B-A5A1-5A7B82874FFB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C23475C9-223C-4260-B605-7BB07E087423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B878AE1-794C-4978-8EDC-447C64B669A0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4590C04B-D4F8-408B-8558-79EF69B582DB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076DEAA-06B9-4D4F-96EE-96F3A1E17793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F593648-079A-49BB-A880-5F49F68FD7B0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05D3A6FA-DCCC-401A-A902-8F2AF785AC30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657D5B2F-DDAB-4373-95FB-81FC973A15E1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CAB54ECB-75F1-4B4C-BE5D-A94D92CCC955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9E5740F-40F8-427C-8B18-35BE694B4B6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F50ECB9-E76C-41B8-8A4B-E88C7871DB34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B575E40-6A72-4582-8D9C-3BF13A268F25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75B548B-D208-4316-8DF7-5E72FDFEE4E2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4058650-AFC6-4B1D-B987-231724CD8504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3C2CA1C-E5E9-4D1A-811A-ECB6C7D133BF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EF82A9C-B7FF-44E7-A161-F6C38A79776D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F9E30BF-E9F8-4C20-BD7A-A212E34A1A15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885EA21-9D18-4D01-8A5F-4A507A45392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56D42E6-12D6-43B5-A1E3-2C47A4BA1A5B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37AB6FE3-414C-430B-BF01-3A2FD05423B2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5F5F278D-57ED-4340-A9E9-780B40BADC94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F405C03-5C6D-4338-833C-FC7E9FC7179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380A9F1-A70D-4FB2-A021-4A59DA7247A4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2AC3EB3-1BEF-48F3-AB37-0C95B0FC355F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43F0173-ACD8-4ECF-ABFD-674631CF1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2" y="456121"/>
            <a:ext cx="12192000" cy="60071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305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11539</TotalTime>
  <Words>1769</Words>
  <Application>Microsoft Office PowerPoint</Application>
  <PresentationFormat>Widescreen</PresentationFormat>
  <Paragraphs>1153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ERPNext Custom Extensions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344</cp:revision>
  <dcterms:created xsi:type="dcterms:W3CDTF">2021-04-12T04:41:29Z</dcterms:created>
  <dcterms:modified xsi:type="dcterms:W3CDTF">2021-05-24T01:34:38Z</dcterms:modified>
</cp:coreProperties>
</file>