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6" r:id="rId3"/>
    <p:sldId id="310" r:id="rId4"/>
    <p:sldId id="312" r:id="rId5"/>
    <p:sldId id="313" r:id="rId6"/>
    <p:sldId id="314" r:id="rId7"/>
    <p:sldId id="315" r:id="rId8"/>
    <p:sldId id="296" r:id="rId9"/>
    <p:sldId id="316" r:id="rId10"/>
    <p:sldId id="317" r:id="rId11"/>
    <p:sldId id="318" r:id="rId12"/>
    <p:sldId id="319" r:id="rId13"/>
    <p:sldId id="320" r:id="rId14"/>
    <p:sldId id="321" r:id="rId15"/>
    <p:sldId id="326" r:id="rId16"/>
    <p:sldId id="327" r:id="rId17"/>
    <p:sldId id="294" r:id="rId18"/>
    <p:sldId id="297" r:id="rId19"/>
    <p:sldId id="299" r:id="rId20"/>
    <p:sldId id="302" r:id="rId21"/>
    <p:sldId id="304" r:id="rId22"/>
    <p:sldId id="306" r:id="rId23"/>
    <p:sldId id="311" r:id="rId24"/>
    <p:sldId id="328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CA6675-4BC1-4820-ADE6-EA162186132B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84F389-6F66-4E63-ABCC-E0E5B9C085E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09D0C-F247-4187-AA99-CE629AF4D43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9527957-6EC3-4940-B617-24C7B84AB53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1170D9-5C4E-405E-9EAD-47474A1B373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903248A-071E-49C2-9CF8-E0D31DA4BD8C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2C11C365-AF9A-428D-B80A-EB9EBE399F1E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529F647-FE2D-4FB4-834E-5B94DC7F1DB2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741E95E-5D2E-48E1-8CA1-4BDEDD1933A9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C7A4A8-2D28-4002-B1C8-76C76AF5543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CCDE03-7DC6-4EC7-A819-87FC4CE95DB1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DC4D4A2-9B3F-4EBE-B6B1-E3BA556DF270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55F60ED-E752-4E7D-978D-C226E29E7FE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E9FFA57-6D7F-45CD-8E25-4CC4A637E71A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ABED0BC-B972-44D6-8CEA-D6ACF5A999CA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ED614E2-14E6-4931-B4BE-E73BF30B71AF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F0759909-624C-496A-BEAC-D8C0B2E7879B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54AD420E-90D6-4816-B47E-1E3C671D6DDA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6937BA2-00A2-4282-B1D5-69C31271985F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4887E62-66E1-4A74-8544-C90E1318B2F0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ADF5FBF-67F9-4E3B-9534-429717C2E289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C0A6E059-101A-48D7-92F9-A47B58F2F305}"/>
                </a:ext>
              </a:extLst>
            </p:cNvPr>
            <p:cNvSpPr/>
            <p:nvPr/>
          </p:nvSpPr>
          <p:spPr>
            <a:xfrm>
              <a:off x="2873412" y="6309777"/>
              <a:ext cx="132588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78EA67D-0EEC-4802-B773-9C0687458330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0AF285A-184F-4EC2-B336-9768C58A92C1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12A05E9-793A-435C-A9EE-B2E0BEF9C540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3546C26-261A-4416-AAB9-F906B614BA87}"/>
                </a:ext>
              </a:extLst>
            </p:cNvPr>
            <p:cNvSpPr/>
            <p:nvPr/>
          </p:nvSpPr>
          <p:spPr>
            <a:xfrm>
              <a:off x="7060578" y="631798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E356612-D12F-4E17-A003-5037C62A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19100"/>
            <a:ext cx="8953500" cy="6019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73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CA17F23-A1E3-416F-B5E6-5B217D4CF2B3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7F56776-E342-46A6-9454-FEFD05C1321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C7A36E1-1AEF-4F74-8A1D-F6504E57359C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B305F14-ECAC-4033-AD4D-C69A5BFFD54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A9D8F81-E863-4A46-821B-B6653F196DDE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2D3342CB-3D9E-4504-837F-F3C7C1A2564A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CB4D1C0-3377-4023-A010-465862BC64CC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20300B8-A8B4-458C-A992-494FEA11705E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70E8E0-4B5C-4924-AC6F-8D5587A129C4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A28DA29E-DE35-4D09-9350-79FAA13ABA89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CD3044E5-7AEB-4782-B19A-BA44FD47BAF3}"/>
                </a:ext>
              </a:extLst>
            </p:cNvPr>
            <p:cNvSpPr/>
            <p:nvPr/>
          </p:nvSpPr>
          <p:spPr>
            <a:xfrm>
              <a:off x="2873412" y="6309777"/>
              <a:ext cx="132588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DA48FDE-FD26-48B9-ACF0-50131866B931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AA279ED-C520-4EA7-8E8E-054621345B18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7EAE4-6260-4942-882E-005F2E085216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67A0442-8DDF-4FBC-AB04-EF2CC749F90D}"/>
                </a:ext>
              </a:extLst>
            </p:cNvPr>
            <p:cNvSpPr/>
            <p:nvPr/>
          </p:nvSpPr>
          <p:spPr>
            <a:xfrm>
              <a:off x="7060578" y="631798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A613920-8245-4AB2-AA1B-302D0082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404812"/>
            <a:ext cx="10429875" cy="60483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9C1141-8340-43BA-A173-7BB1BA01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F7820-9B5C-40F6-8791-0368D716F925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D7707D-6977-4277-AC2C-0063BAF1F3F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D38F6-069B-4FA4-8F02-2BD39D938C76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60A0FD-4AB1-4AC5-80CC-63DDF186B8DA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AB9B55-BD98-4751-9223-A5683C5D287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D066FBE-11F5-4756-AC2D-662451AD2286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CDB0464-325F-4BD4-9D34-8C81C7CA201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F7CA2AD8-62BF-42F9-B09A-9DF1F5D73C2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ECBCAA-6CDD-49D8-B4CD-6C4D70C9FA6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85657B-DD75-4CB0-A4ED-8399EC1630B8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9C392-3494-44BE-AD29-105D7D1A027E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8338409-0AAE-4AE3-B380-40FF027AEAD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E52ABC7-059D-4A15-8445-5B4E1BF85B0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27D458E-7E5C-454B-82C0-92C5787DEDEB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D543D7A-E483-4354-A94D-D398A7A85C8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0F9AFAF-9FFC-475B-8ABE-6039683B500F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B2BC9E1C-C790-480E-A80A-00BF2FDAA79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D35A1275-B844-4C41-8E4E-9AD7DE1C1DCA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969D771-4B02-4E93-B425-EA0DE02D1E21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D1BA0797-4836-4C27-A9D1-78B68E291F84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863F51A-27C8-4910-850B-9A2F868139A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CF7C77EA-41BA-484A-8F79-C4F02690F3B4}"/>
                </a:ext>
              </a:extLst>
            </p:cNvPr>
            <p:cNvSpPr/>
            <p:nvPr/>
          </p:nvSpPr>
          <p:spPr>
            <a:xfrm>
              <a:off x="2873412" y="6309777"/>
              <a:ext cx="132588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21A9EAB-AD20-4DB0-8CC1-9A42887A4E4B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3318541-10D7-46F0-A696-B9D37100E548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16281CD2-7B13-4E85-9D37-E94571360393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E4FCA63-7DEE-4AD5-9EF0-50C81A4C4B4D}"/>
                </a:ext>
              </a:extLst>
            </p:cNvPr>
            <p:cNvSpPr/>
            <p:nvPr/>
          </p:nvSpPr>
          <p:spPr>
            <a:xfrm>
              <a:off x="7060578" y="631798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A10AD-E35A-4901-BC20-E18A2B97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57" y="1355118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0A3693-84CE-42E8-975B-B42D996B5F8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5317BC8-1B08-4947-B8FA-B16DB4F3210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32D157C-95AE-4BC0-BA92-9AA18ACD9A17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B58C2A00-9679-4807-B248-41E511996267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FF9D3FE-ED90-4F40-B632-FFA35DEC011D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8CF809F1-DF53-425B-9C8C-DD8977F75ABF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5E181FB2-8C37-43DF-ADD1-CC894EA135E7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D2B036D4-947C-4DE8-AB84-4E2B503228D2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5D8AC45D-6B37-4647-8F8A-2D6A7567A392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7C1A5FD-AB7F-492A-B3C3-1092995A976F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F264218-40FF-4350-9700-445DE39525D0}"/>
                </a:ext>
              </a:extLst>
            </p:cNvPr>
            <p:cNvSpPr/>
            <p:nvPr/>
          </p:nvSpPr>
          <p:spPr>
            <a:xfrm>
              <a:off x="2873412" y="6309777"/>
              <a:ext cx="132588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0E0A422-EC60-4839-BAD4-66AC105C028D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C223B500-75FC-46DA-A98D-D356F74DCE4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5DFAB2E-4CC7-41EB-89A2-989F8AD26D44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A1950579-87F8-4782-9696-E648478A7876}"/>
                </a:ext>
              </a:extLst>
            </p:cNvPr>
            <p:cNvSpPr/>
            <p:nvPr/>
          </p:nvSpPr>
          <p:spPr>
            <a:xfrm>
              <a:off x="7060578" y="631798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D8091E-4860-4638-B3FE-374046F8CAF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DC839A6-C8E2-4038-9E50-DEEDFB7713A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9CA90E3-7671-4F02-95B3-BE7ADD25C1F7}"/>
                </a:ext>
              </a:extLst>
            </p:cNvPr>
            <p:cNvSpPr/>
            <p:nvPr/>
          </p:nvSpPr>
          <p:spPr>
            <a:xfrm>
              <a:off x="86882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4735732C-E848-4F59-8299-6CE1C7D13703}"/>
                </a:ext>
              </a:extLst>
            </p:cNvPr>
            <p:cNvSpPr/>
            <p:nvPr/>
          </p:nvSpPr>
          <p:spPr>
            <a:xfrm>
              <a:off x="5516819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DF3BB4-6FD7-43FA-AFB5-E129BF8A93F9}"/>
                </a:ext>
              </a:extLst>
            </p:cNvPr>
            <p:cNvSpPr/>
            <p:nvPr/>
          </p:nvSpPr>
          <p:spPr>
            <a:xfrm>
              <a:off x="1436255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758F77C-D6FE-4F93-A17E-F1C40692DDDC}"/>
                </a:ext>
              </a:extLst>
            </p:cNvPr>
            <p:cNvSpPr/>
            <p:nvPr/>
          </p:nvSpPr>
          <p:spPr>
            <a:xfrm>
              <a:off x="2794517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Item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0722780-3491-40CE-9CE0-D0297EC9DABD}"/>
                </a:ext>
              </a:extLst>
            </p:cNvPr>
            <p:cNvSpPr/>
            <p:nvPr/>
          </p:nvSpPr>
          <p:spPr>
            <a:xfrm>
              <a:off x="4152773" y="579268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8D866CD-75A8-4DFB-A80A-358D02E1039A}"/>
                </a:ext>
              </a:extLst>
            </p:cNvPr>
            <p:cNvSpPr/>
            <p:nvPr/>
          </p:nvSpPr>
          <p:spPr>
            <a:xfrm>
              <a:off x="4164816" y="6324479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BE987F1-3701-476E-B8C4-21DF0C447579}"/>
                </a:ext>
              </a:extLst>
            </p:cNvPr>
            <p:cNvSpPr/>
            <p:nvPr/>
          </p:nvSpPr>
          <p:spPr>
            <a:xfrm>
              <a:off x="823568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8DAFD0C-318F-47BD-A768-2AEF1D92DDA0}"/>
                </a:ext>
              </a:extLst>
            </p:cNvPr>
            <p:cNvSpPr/>
            <p:nvPr/>
          </p:nvSpPr>
          <p:spPr>
            <a:xfrm>
              <a:off x="86882" y="6315646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F20CA49-BABC-43AD-AA1A-42B17C32B4B9}"/>
                </a:ext>
              </a:extLst>
            </p:cNvPr>
            <p:cNvSpPr/>
            <p:nvPr/>
          </p:nvSpPr>
          <p:spPr>
            <a:xfrm>
              <a:off x="2797212" y="6309777"/>
              <a:ext cx="128016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Lookup Cust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F309998-8C8F-422E-BE77-9A1CB3C705A1}"/>
                </a:ext>
              </a:extLst>
            </p:cNvPr>
            <p:cNvSpPr/>
            <p:nvPr/>
          </p:nvSpPr>
          <p:spPr>
            <a:xfrm>
              <a:off x="1444151" y="6309777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9D9CBDF-E22B-4AE4-A576-81CD33590386}"/>
                </a:ext>
              </a:extLst>
            </p:cNvPr>
            <p:cNvSpPr/>
            <p:nvPr/>
          </p:nvSpPr>
          <p:spPr>
            <a:xfrm>
              <a:off x="6881354" y="579673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AAEED5F-F190-4DEA-80AA-5198EF835C00}"/>
                </a:ext>
              </a:extLst>
            </p:cNvPr>
            <p:cNvSpPr/>
            <p:nvPr/>
          </p:nvSpPr>
          <p:spPr>
            <a:xfrm>
              <a:off x="5529351" y="6328528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BD526C2-2AF1-40C2-BECF-71F14ADB5E88}"/>
                </a:ext>
              </a:extLst>
            </p:cNvPr>
            <p:cNvSpPr/>
            <p:nvPr/>
          </p:nvSpPr>
          <p:spPr>
            <a:xfrm>
              <a:off x="6889128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B3468A9-83B9-4A58-9532-A9D32D4BCB1C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49F3F8-7895-4BF7-B549-417C4F1F3DB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BB3D36-C47B-444B-9B6C-2706DF20D3F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461B4B-779B-4462-B070-F4E89FF78DE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A6C3C2-7EC8-475C-B5D2-2E3E528A7204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E925497-6353-4F7B-B4C7-79004AF1A28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ABC34F8-37AA-4027-9CC0-363C0BE880F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167D681-3787-47DB-88AA-FE8B550E559F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327D23A-F25D-43C5-B5FD-ADD2C423428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786A21-60ED-4D91-AFEC-8BC15551FAA9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83B0B2-1245-4DDE-9C75-65A4B1F96477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D54CF-EDE3-4A2C-A6C4-CE08E208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85825"/>
            <a:ext cx="10791825" cy="508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F04-D180-41A0-A5B8-0E0BE15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ERPNext Custom Extensions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1A193-4059-49E9-9C06-CC8E9C21C47A}"/>
              </a:ext>
            </a:extLst>
          </p:cNvPr>
          <p:cNvGrpSpPr/>
          <p:nvPr/>
        </p:nvGrpSpPr>
        <p:grpSpPr>
          <a:xfrm>
            <a:off x="9472447" y="207793"/>
            <a:ext cx="2281218" cy="646331"/>
            <a:chOff x="1944019" y="905559"/>
            <a:chExt cx="228121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75FDB3-A3F1-4735-BF31-DB887A043A5A}"/>
                </a:ext>
              </a:extLst>
            </p:cNvPr>
            <p:cNvSpPr txBox="1"/>
            <p:nvPr/>
          </p:nvSpPr>
          <p:spPr>
            <a:xfrm>
              <a:off x="2199289" y="905559"/>
              <a:ext cx="2025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3300"/>
                  </a:solidFill>
                </a:rPr>
                <a:t>align-</a:t>
              </a: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</a:p>
          </p:txBody>
        </p:sp>
        <p:pic>
          <p:nvPicPr>
            <p:cNvPr id="6" name="Picture 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C96234-02CC-4890-A526-C63450D2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19" y="1085772"/>
              <a:ext cx="320040" cy="285903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1A352E-4470-4609-B20F-1E7537D2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91334"/>
              </p:ext>
            </p:extLst>
          </p:nvPr>
        </p:nvGraphicFramePr>
        <p:xfrm>
          <a:off x="2006600" y="2316480"/>
          <a:ext cx="84751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1709482061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val="351439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Alignpos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 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Child Document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Daily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13310"/>
              </p:ext>
            </p:extLst>
          </p:nvPr>
        </p:nvGraphicFramePr>
        <p:xfrm>
          <a:off x="182210" y="1195070"/>
          <a:ext cx="11771305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5982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033817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73064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819753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 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38226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299720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42061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908282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995867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006123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382005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94806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42298"/>
              </p:ext>
            </p:extLst>
          </p:nvPr>
        </p:nvGraphicFramePr>
        <p:xfrm>
          <a:off x="155577" y="1195070"/>
          <a:ext cx="8950323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985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612847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486297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1456"/>
              </p:ext>
            </p:extLst>
          </p:nvPr>
        </p:nvGraphicFramePr>
        <p:xfrm>
          <a:off x="155576" y="1195070"/>
          <a:ext cx="8578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3166840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Customer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512310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6098994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Download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3621471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4BFB90-F3C4-402A-876A-9FBBBAAAB2D4}"/>
              </a:ext>
            </a:extLst>
          </p:cNvPr>
          <p:cNvSpPr/>
          <p:nvPr/>
        </p:nvSpPr>
        <p:spPr>
          <a:xfrm>
            <a:off x="6098994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F5 -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3592895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3621471" y="350201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6098994" y="34911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F6 -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955994" y="420948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0058"/>
              </p:ext>
            </p:extLst>
          </p:nvPr>
        </p:nvGraphicFramePr>
        <p:xfrm>
          <a:off x="155576" y="1195070"/>
          <a:ext cx="1011237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2199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772399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41084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267537" y="645969"/>
            <a:ext cx="9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0543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125338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D8B0D-BC80-454B-800D-DFCBEED590B5}"/>
              </a:ext>
            </a:extLst>
          </p:cNvPr>
          <p:cNvGrpSpPr/>
          <p:nvPr/>
        </p:nvGrpSpPr>
        <p:grpSpPr>
          <a:xfrm>
            <a:off x="8958999" y="651804"/>
            <a:ext cx="1279785" cy="274320"/>
            <a:chOff x="7177824" y="651804"/>
            <a:chExt cx="1279785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7177824" y="651804"/>
              <a:ext cx="9144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8110828" y="651804"/>
              <a:ext cx="346781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8213389" y="729176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Item Lookup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41058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932942-4B1B-4224-870C-59300C3458CA}"/>
              </a:ext>
            </a:extLst>
          </p:cNvPr>
          <p:cNvSpPr txBox="1"/>
          <p:nvPr/>
        </p:nvSpPr>
        <p:spPr>
          <a:xfrm>
            <a:off x="113317" y="618403"/>
            <a:ext cx="104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00D3B-E9EA-4D43-8ECC-292A487227F6}"/>
              </a:ext>
            </a:extLst>
          </p:cNvPr>
          <p:cNvSpPr/>
          <p:nvPr/>
        </p:nvSpPr>
        <p:spPr>
          <a:xfrm>
            <a:off x="1100156" y="624238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43200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C1855-483F-4463-AA89-5A6B93AE5843}"/>
              </a:ext>
            </a:extLst>
          </p:cNvPr>
          <p:cNvGrpSpPr/>
          <p:nvPr/>
        </p:nvGrpSpPr>
        <p:grpSpPr>
          <a:xfrm>
            <a:off x="3257550" y="528473"/>
            <a:ext cx="2388072" cy="2743200"/>
            <a:chOff x="9796747" y="3771900"/>
            <a:chExt cx="2388072" cy="2743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8D13BA-A8F3-4260-92D9-05A3C2323C5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C75DE5-EC79-42FB-B126-13B29EFE76F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1E5A1C2-A8E4-4765-BEB1-EB07F81202C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8EF2FA-245A-4DB0-AA2E-BE8EBBE426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54C8819-202D-4419-B56A-365D29F8FE18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F8AD11-07B1-44BE-B193-C86BF98952B8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E733EA-4893-49E2-B78C-83A70ADE8306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0B0DED-594C-4CB7-94B2-A5AA5D48CD0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841FB9F-805D-45D9-97CE-8CB7508A43B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D68E9D5-EF99-4811-8969-FF111851350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A41057-E8CD-4256-929A-E056DA7A449D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0012E8E-B3BD-4C80-BC26-C2B0BDCBD60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C886FB-AEAD-4F5A-8B78-4B5EA0937C00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BC3AB5-DF15-4404-B9CD-68524225CE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F4DB430-56FC-4716-8656-7BB482511A3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4506B1B-E791-4B2C-86A1-E6DDE31BD9A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A855C5-898F-44FB-9F94-8E3F31F5926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17F277-946B-45D8-AD2A-3DA3F7C3D2D2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BBA903-64DE-4ED9-960A-DC946FAE34B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678069-500A-462B-86B8-FF3F81D5C898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6C49FB-B654-4D8A-8FF6-954F26654842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0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501954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878529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434153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0324" y="580843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319786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761042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5024209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BD0C9-072E-4E32-82BE-561492D2D146}"/>
              </a:ext>
            </a:extLst>
          </p:cNvPr>
          <p:cNvSpPr/>
          <p:nvPr/>
        </p:nvSpPr>
        <p:spPr>
          <a:xfrm>
            <a:off x="3228941" y="145244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89F751-8589-47C0-9A25-A405B91EC8D0}"/>
              </a:ext>
            </a:extLst>
          </p:cNvPr>
          <p:cNvSpPr/>
          <p:nvPr/>
        </p:nvSpPr>
        <p:spPr>
          <a:xfrm>
            <a:off x="3231500" y="189525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41B03-B6E9-4D72-9F08-AB1401585EB2}"/>
              </a:ext>
            </a:extLst>
          </p:cNvPr>
          <p:cNvSpPr txBox="1"/>
          <p:nvPr/>
        </p:nvSpPr>
        <p:spPr>
          <a:xfrm>
            <a:off x="1902853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DISCOUNT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810C3-A5B6-41CD-83D5-771D0A7E0204}"/>
              </a:ext>
            </a:extLst>
          </p:cNvPr>
          <p:cNvSpPr txBox="1"/>
          <p:nvPr/>
        </p:nvSpPr>
        <p:spPr>
          <a:xfrm>
            <a:off x="3709442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0832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0D707D-5EAD-482B-A2B2-92AC8BF4923D}"/>
              </a:ext>
            </a:extLst>
          </p:cNvPr>
          <p:cNvGrpSpPr/>
          <p:nvPr/>
        </p:nvGrpSpPr>
        <p:grpSpPr>
          <a:xfrm>
            <a:off x="5629955" y="1165971"/>
            <a:ext cx="4012558" cy="274320"/>
            <a:chOff x="3563030" y="1165971"/>
            <a:chExt cx="4012558" cy="2743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5EE235-4EB2-4E6F-AD52-77E4EA94F896}"/>
                </a:ext>
              </a:extLst>
            </p:cNvPr>
            <p:cNvSpPr/>
            <p:nvPr/>
          </p:nvSpPr>
          <p:spPr>
            <a:xfrm>
              <a:off x="3563030" y="1167762"/>
              <a:ext cx="4010840" cy="2707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2DFC7A2-97BC-4E84-AF5E-04D5E6D3AF11}"/>
                </a:ext>
              </a:extLst>
            </p:cNvPr>
            <p:cNvGrpSpPr/>
            <p:nvPr/>
          </p:nvGrpSpPr>
          <p:grpSpPr>
            <a:xfrm>
              <a:off x="7301268" y="1165971"/>
              <a:ext cx="274320" cy="274320"/>
              <a:chOff x="4594118" y="1538960"/>
              <a:chExt cx="333210" cy="3931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A4FABAC-98F6-45BF-9716-946B94DD79F6}"/>
                  </a:ext>
                </a:extLst>
              </p:cNvPr>
              <p:cNvSpPr/>
              <p:nvPr/>
            </p:nvSpPr>
            <p:spPr>
              <a:xfrm>
                <a:off x="4594118" y="1538960"/>
                <a:ext cx="333210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450318B-551A-47E8-BB6B-8FA80CC794BD}"/>
                  </a:ext>
                </a:extLst>
              </p:cNvPr>
              <p:cNvSpPr/>
              <p:nvPr/>
            </p:nvSpPr>
            <p:spPr>
              <a:xfrm flipV="1">
                <a:off x="4661034" y="1695237"/>
                <a:ext cx="180975" cy="111955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4631521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78DCD7-3134-4F37-8413-DB7C3D03B33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29647E-DB0A-404E-8EF8-9CEAE98B291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F85A4B4-7269-495D-A285-57D40FFA22C6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8CC5398-E6ED-4AE9-9D98-142D1A0C6C0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9F3F68A-D7CF-4AC6-8FF7-A79F7566183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F2C9594-6455-4E6A-9E1C-4F233E39D725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95427B4-578D-420B-8BF6-6A7CA8FA2D40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8A6225B-5D1E-498E-92A7-9F694823D658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82252A6-349F-401D-898C-F86A274DD76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739BAAA-E348-47E4-B32C-9402C5FB2EBA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3C68FB9-0182-4D06-85DB-8ECBD700B029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9D9EDF-DCA6-43C0-B57E-5F95C3852F2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8219655-2BAD-453E-8FBF-24F75008B735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C8CAC272-3C66-4E34-95F7-270A93A3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26268"/>
              </p:ext>
            </p:extLst>
          </p:nvPr>
        </p:nvGraphicFramePr>
        <p:xfrm>
          <a:off x="117192" y="1538399"/>
          <a:ext cx="9562836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343014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5173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00158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32642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FB6E6A72-517D-4C7C-B84F-5EA3BECFFA4B}"/>
              </a:ext>
            </a:extLst>
          </p:cNvPr>
          <p:cNvSpPr/>
          <p:nvPr/>
        </p:nvSpPr>
        <p:spPr>
          <a:xfrm>
            <a:off x="3442887" y="1165971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34F205-F86C-4489-9114-4665418859F8}"/>
              </a:ext>
            </a:extLst>
          </p:cNvPr>
          <p:cNvSpPr txBox="1"/>
          <p:nvPr/>
        </p:nvSpPr>
        <p:spPr>
          <a:xfrm>
            <a:off x="2473942" y="1149243"/>
            <a:ext cx="96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2C81A03-4FE3-4F89-8296-F3BDC73BD776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F0AE8A7-CFBC-46DF-B979-DE81DA871F11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0582FF6-61E0-411A-BAD0-10CB3EAACD4A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DAFEA578-146C-4E94-AACB-3296CEA07FF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17F7BCC-BE9F-4AAB-88A5-807B2EF2ABC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CB2E028-AB0C-4533-9370-035A66598C3F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9ADBA9FD-8053-4F2A-A9AD-F299A52A628C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A777801-7638-4A1E-86B0-8849D3B20499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93467B57-281B-40D1-B885-5C2EF108B427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86866B7A-8934-459A-B2E1-DC1FF206A014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CD1EBD0-720C-4683-83D0-A12A1F9CF4FA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A0DEEE0-6F96-4CDC-8D8E-D67C5AA63ED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0A8F4190-91DB-431C-9283-96D7B07CE323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070B0D-928E-4AA5-81AC-115D11E28BA5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F4C89C-D63C-4F2B-BE57-C756E60821F7}"/>
              </a:ext>
            </a:extLst>
          </p:cNvPr>
          <p:cNvGrpSpPr/>
          <p:nvPr/>
        </p:nvGrpSpPr>
        <p:grpSpPr>
          <a:xfrm>
            <a:off x="5629955" y="1165971"/>
            <a:ext cx="4012558" cy="274320"/>
            <a:chOff x="3563030" y="1165971"/>
            <a:chExt cx="4012558" cy="27432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A7233A-99AC-4291-9814-7A1F900DC259}"/>
                </a:ext>
              </a:extLst>
            </p:cNvPr>
            <p:cNvSpPr/>
            <p:nvPr/>
          </p:nvSpPr>
          <p:spPr>
            <a:xfrm>
              <a:off x="3563030" y="1167762"/>
              <a:ext cx="4010840" cy="2707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612E0B9-EEA8-4929-9B3E-857C98DFF626}"/>
                </a:ext>
              </a:extLst>
            </p:cNvPr>
            <p:cNvGrpSpPr/>
            <p:nvPr/>
          </p:nvGrpSpPr>
          <p:grpSpPr>
            <a:xfrm>
              <a:off x="7301268" y="1165971"/>
              <a:ext cx="274320" cy="274320"/>
              <a:chOff x="4594118" y="1538960"/>
              <a:chExt cx="333210" cy="393192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DB72B29-9BCA-4873-B562-0E6CBE49C137}"/>
                  </a:ext>
                </a:extLst>
              </p:cNvPr>
              <p:cNvSpPr/>
              <p:nvPr/>
            </p:nvSpPr>
            <p:spPr>
              <a:xfrm>
                <a:off x="4594118" y="1538960"/>
                <a:ext cx="333210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DCAA343B-180D-4165-B9E0-9DF99F96824A}"/>
                  </a:ext>
                </a:extLst>
              </p:cNvPr>
              <p:cNvSpPr/>
              <p:nvPr/>
            </p:nvSpPr>
            <p:spPr>
              <a:xfrm flipV="1">
                <a:off x="4661034" y="1695237"/>
                <a:ext cx="180975" cy="111955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5CAC5C52-C0D9-4027-B0EC-0C2C5531B8AA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FECD70B-87AB-41F4-BBE5-7D94C2037BC5}"/>
              </a:ext>
            </a:extLst>
          </p:cNvPr>
          <p:cNvSpPr txBox="1"/>
          <p:nvPr/>
        </p:nvSpPr>
        <p:spPr>
          <a:xfrm>
            <a:off x="4631521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aphicFrame>
        <p:nvGraphicFramePr>
          <p:cNvPr id="153" name="Table 4">
            <a:extLst>
              <a:ext uri="{FF2B5EF4-FFF2-40B4-BE49-F238E27FC236}">
                <a16:creationId xmlns:a16="http://schemas.microsoft.com/office/drawing/2014/main" id="{57747ECD-50C0-4611-A01C-03C3FA81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03604"/>
              </p:ext>
            </p:extLst>
          </p:nvPr>
        </p:nvGraphicFramePr>
        <p:xfrm>
          <a:off x="117192" y="1538399"/>
          <a:ext cx="9562836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343014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5173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00158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32642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154" name="Rectangle 153">
            <a:extLst>
              <a:ext uri="{FF2B5EF4-FFF2-40B4-BE49-F238E27FC236}">
                <a16:creationId xmlns:a16="http://schemas.microsoft.com/office/drawing/2014/main" id="{DC9F7CDF-7A93-453F-AA29-75C60E178996}"/>
              </a:ext>
            </a:extLst>
          </p:cNvPr>
          <p:cNvSpPr/>
          <p:nvPr/>
        </p:nvSpPr>
        <p:spPr>
          <a:xfrm>
            <a:off x="3442887" y="1165971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EAE64E3-5784-4C12-9C80-CBFA9276194B}"/>
              </a:ext>
            </a:extLst>
          </p:cNvPr>
          <p:cNvSpPr txBox="1"/>
          <p:nvPr/>
        </p:nvSpPr>
        <p:spPr>
          <a:xfrm>
            <a:off x="2473942" y="1149243"/>
            <a:ext cx="96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A984C-5A5D-435D-8B91-CB31CD7B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385762"/>
            <a:ext cx="9305925" cy="60864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D7A7C73-CB3B-4556-9DD1-BAAF8680F11B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F65B386-6CAA-4017-BCAF-1327E2A7CD5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DABE74D2-431E-4347-A7C6-768979D77003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7331D90-D808-44DF-9774-505A7FEEE707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201BAF8-DBE0-4FDB-B3CD-4EFDC7DA20CA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BFA572D-2C38-4D8F-B65E-14D05F3CF92D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7D2C7FE-FDD7-44D5-A702-69FFCFC57CC7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1952EBB-79DC-42DC-9C56-6920E0441D89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D9A39171-536F-4867-B148-595FAFBA3DB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2CFC6CB2-8FB8-4348-8EC4-48C5F3D0180E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6623009-E9A5-4C29-995D-6D295E007C90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8C32E0-9B90-4633-A8E7-3C56FB7CBE9E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E5897312-59E6-4A09-93AD-AE19B4B2B6FB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8C3C8EE-2716-4D4C-B926-51C1A373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81000"/>
            <a:ext cx="10458450" cy="6096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F3217E9D-C22D-4FCF-B085-5CFA44B9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24012"/>
            <a:ext cx="6191250" cy="3609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C248CF-2936-4294-A9B2-7665B51432F0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7A967ED-62D8-47BB-A5E8-72B1B84E8AD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28CDDE6-6199-4661-B787-689DE12A0F7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9C2CCA7-F7A8-4CA0-B6C5-56C2EAA6C87B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2E30F1B-92CF-4CB9-81E3-3FFCAB04787D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BC92C59-EF1B-4D14-BBC9-3D491225171D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7EF29D31-F3B6-4CAA-90E5-60A21B445924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FA3DD4C-F738-415F-AAA9-0B74AFA0E0A2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E75BD26-7E13-4A9B-8600-987EAB6DE6E8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1617CC6-AEC4-4109-9394-B073C84D8AA8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99CB400C-C769-4DF7-8322-F9178ADB6819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CD71702-884E-418A-8C24-115B3E9E7DD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B2B00E62-9F5E-416A-A947-BED725381A46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FF0C0E-2B83-4189-BCC1-DE400ADA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61" y="1400175"/>
            <a:ext cx="5667375" cy="4057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8DCD935-5019-46BF-BBB3-C46AA1FCC3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729DADE-A704-4D3E-A3DD-143D3EA2226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2342B29-C99A-4BB2-B405-DB66B1DA84FC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321AF1E-8138-4A0D-8EDD-FFA71ED4FC57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7169C16-2E21-4165-A744-3DAF1978EA76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82EB46D-681C-49EA-9EE7-905F0143CAEB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679B5420-5094-4817-AEFF-0BE3A376817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96276A6-174A-4FAE-8D3A-F67F9A92BF49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8D01CA90-6932-4F74-BB2F-273A0002B634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E389DB1-3F8C-4D52-98EA-08DCF30FEE13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67F743B-D4AF-4F7D-B5C6-DB042859FD17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05F31B92-7204-4BAC-A85A-8998AAD31BC9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2E4E2D0A-FBF0-49F9-931A-795702F298A1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53048"/>
              </p:ext>
            </p:extLst>
          </p:nvPr>
        </p:nvGraphicFramePr>
        <p:xfrm>
          <a:off x="117192" y="1538399"/>
          <a:ext cx="9562836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343014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5173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00158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32642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986894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C43703-55A9-4CB3-A11C-30A6F6AD0AFC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8DB91FE-F3F7-4AC6-981F-C7AF647294D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002A5EF-CE87-4161-BA98-48FFA4C9219A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9CA71F8E-A073-42A8-9524-592420C9441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49BC504-328A-4C21-B04F-278CEDE2AFBD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1FA0C4A4-A59A-40E4-A0B8-513C6FCB44BD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A4CF0F0-1055-48C1-B41C-1102420C47B4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5DE2FBC-3B8A-4838-A1E7-674A81520D73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3A079D5-9F4A-455D-8A65-4E33BB8D1856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B9F0C6D-E246-45B8-AA8B-F7AC7B977A11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CC8E01BF-CFBA-4B59-AF7B-4090E780A403}"/>
                </a:ext>
              </a:extLst>
            </p:cNvPr>
            <p:cNvSpPr/>
            <p:nvPr/>
          </p:nvSpPr>
          <p:spPr>
            <a:xfrm>
              <a:off x="2873412" y="6309777"/>
              <a:ext cx="132588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34B652D-89A4-45D4-970D-F7099E47D85A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8ECD0DB-3C3C-4E78-97E9-587D12C1125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F9271A4-C1C6-4A26-9218-FFA808D81EC2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4ACCE8F-1FBC-4439-AC67-855D545C5594}"/>
                </a:ext>
              </a:extLst>
            </p:cNvPr>
            <p:cNvSpPr/>
            <p:nvPr/>
          </p:nvSpPr>
          <p:spPr>
            <a:xfrm>
              <a:off x="7060578" y="631798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B87CD6-4947-49B1-969D-66F0E529C055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85296F-9FFE-4C05-894C-F7BE6DF28815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985438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D01B2E40-7894-49E6-858B-9177DC7DDD59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645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3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887288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40FCD89-E4AA-485C-9980-DE6EF97C904E}"/>
              </a:ext>
            </a:extLst>
          </p:cNvPr>
          <p:cNvSpPr txBox="1"/>
          <p:nvPr/>
        </p:nvSpPr>
        <p:spPr>
          <a:xfrm>
            <a:off x="2520466" y="6345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2B1F8A-908D-4F8D-8A97-7F3F4F0B7E23}"/>
              </a:ext>
            </a:extLst>
          </p:cNvPr>
          <p:cNvSpPr/>
          <p:nvPr/>
        </p:nvSpPr>
        <p:spPr>
          <a:xfrm>
            <a:off x="3458255" y="651242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0000000000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4A339A-FD09-4FA7-BDB3-C3D15EFD2389}"/>
              </a:ext>
            </a:extLst>
          </p:cNvPr>
          <p:cNvSpPr/>
          <p:nvPr/>
        </p:nvSpPr>
        <p:spPr>
          <a:xfrm>
            <a:off x="6009935" y="649411"/>
            <a:ext cx="2743200" cy="276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Walk In Customer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126C42-ADED-41BF-ABFA-1D8904D88AE5}"/>
              </a:ext>
            </a:extLst>
          </p:cNvPr>
          <p:cNvSpPr txBox="1"/>
          <p:nvPr/>
        </p:nvSpPr>
        <p:spPr>
          <a:xfrm>
            <a:off x="5071060" y="619740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757B3-B45B-4E6F-9928-16DC8D750DBB}"/>
              </a:ext>
            </a:extLst>
          </p:cNvPr>
          <p:cNvSpPr txBox="1"/>
          <p:nvPr/>
        </p:nvSpPr>
        <p:spPr>
          <a:xfrm>
            <a:off x="8788656" y="61849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UNPAID</a:t>
            </a:r>
            <a:endParaRPr lang="en-US" sz="14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058650-AFC6-4B1D-B987-231724CD8504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3C2CA1C-E5E9-4D1A-811A-ECB6C7D133BF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EF82A9C-B7FF-44E7-A161-F6C38A79776D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9E30BF-E9F8-4C20-BD7A-A212E34A1A15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885EA21-9D18-4D01-8A5F-4A507A45392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6D42E6-12D6-43B5-A1E3-2C47A4BA1A5B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7AB6FE3-414C-430B-BF01-3A2FD05423B2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F5F278D-57ED-4340-A9E9-780B40BADC9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405C03-5C6D-4338-833C-FC7E9FC717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0A9F1-A70D-4FB2-A021-4A59DA7247A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AC3EB3-1BEF-48F3-AB37-0C95B0FC355F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C1E9D0E-E815-44C0-842C-4AA6001D41F2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4F91A1-7AD2-4D80-BE45-33767D8C6F68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8BA1BDA-6041-4165-A0FB-33C3F865850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8674F135-88E3-4E00-AC3D-43AD5C9DD8D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4EC5CAC-6C68-4FD6-B480-2AB20CB4E176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7F8095C2-ED6D-493F-915F-E90276D995AA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461A4D1-1B51-415F-9E00-661DD754BB8D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77DDB98-1719-46EF-B52B-5DE1B580EC92}"/>
                </a:ext>
              </a:extLst>
            </p:cNvPr>
            <p:cNvSpPr/>
            <p:nvPr/>
          </p:nvSpPr>
          <p:spPr>
            <a:xfrm>
              <a:off x="4279116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028037D-00DB-438F-8786-2B7BE0D1BECF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A7E6022A-3132-4792-A0B1-9A69BFEE40B9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24C268BF-FFD3-4B18-B260-B873D943AB1F}"/>
                </a:ext>
              </a:extLst>
            </p:cNvPr>
            <p:cNvSpPr/>
            <p:nvPr/>
          </p:nvSpPr>
          <p:spPr>
            <a:xfrm>
              <a:off x="2873412" y="6309777"/>
              <a:ext cx="1325880" cy="4572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CFDF4E3-05B7-4E17-A7ED-02F2A6565F92}"/>
                </a:ext>
              </a:extLst>
            </p:cNvPr>
            <p:cNvSpPr/>
            <p:nvPr/>
          </p:nvSpPr>
          <p:spPr>
            <a:xfrm>
              <a:off x="1482251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00F78CE-BA53-40A2-B20C-C2128206E7D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18BF2DBA-21D4-4772-BFCD-FAD2A760F3CB}"/>
                </a:ext>
              </a:extLst>
            </p:cNvPr>
            <p:cNvSpPr/>
            <p:nvPr/>
          </p:nvSpPr>
          <p:spPr>
            <a:xfrm>
              <a:off x="5672226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F85DFCA-7F82-4C21-B0BA-C947FD08D533}"/>
                </a:ext>
              </a:extLst>
            </p:cNvPr>
            <p:cNvSpPr/>
            <p:nvPr/>
          </p:nvSpPr>
          <p:spPr>
            <a:xfrm>
              <a:off x="7060578" y="631798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F12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Payment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8D1B3DA-8380-4942-9445-7ED001BA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438150"/>
            <a:ext cx="12144375" cy="59817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12163</TotalTime>
  <Words>1778</Words>
  <Application>Microsoft Office PowerPoint</Application>
  <PresentationFormat>Widescreen</PresentationFormat>
  <Paragraphs>1151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ERPNext Custom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359</cp:revision>
  <dcterms:created xsi:type="dcterms:W3CDTF">2021-04-12T04:41:29Z</dcterms:created>
  <dcterms:modified xsi:type="dcterms:W3CDTF">2021-05-24T11:58:57Z</dcterms:modified>
</cp:coreProperties>
</file>