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6" r:id="rId3"/>
    <p:sldId id="310" r:id="rId4"/>
    <p:sldId id="312" r:id="rId5"/>
    <p:sldId id="313" r:id="rId6"/>
    <p:sldId id="333" r:id="rId7"/>
    <p:sldId id="314" r:id="rId8"/>
    <p:sldId id="315" r:id="rId9"/>
    <p:sldId id="296" r:id="rId10"/>
    <p:sldId id="316" r:id="rId11"/>
    <p:sldId id="318" r:id="rId12"/>
    <p:sldId id="332" r:id="rId13"/>
    <p:sldId id="319" r:id="rId14"/>
    <p:sldId id="320" r:id="rId15"/>
    <p:sldId id="321" r:id="rId16"/>
    <p:sldId id="329" r:id="rId17"/>
    <p:sldId id="330" r:id="rId18"/>
    <p:sldId id="331" r:id="rId19"/>
    <p:sldId id="326" r:id="rId20"/>
    <p:sldId id="327" r:id="rId21"/>
    <p:sldId id="294" r:id="rId22"/>
    <p:sldId id="297" r:id="rId23"/>
    <p:sldId id="299" r:id="rId24"/>
    <p:sldId id="302" r:id="rId25"/>
    <p:sldId id="304" r:id="rId26"/>
    <p:sldId id="306" r:id="rId27"/>
    <p:sldId id="311" r:id="rId28"/>
    <p:sldId id="322" r:id="rId29"/>
    <p:sldId id="33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" initials="M" lastIdx="1" clrIdx="0">
    <p:extLst>
      <p:ext uri="{19B8F6BF-5375-455C-9EA6-DF929625EA0E}">
        <p15:presenceInfo xmlns:p15="http://schemas.microsoft.com/office/powerpoint/2012/main" userId="64a20263a9aee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058650-AFC6-4B1D-B987-231724CD8504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3C2CA1C-E5E9-4D1A-811A-ECB6C7D133BF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EF82A9C-B7FF-44E7-A161-F6C38A79776D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F9E30BF-E9F8-4C20-BD7A-A212E34A1A15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885EA21-9D18-4D01-8A5F-4A507A45392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6D42E6-12D6-43B5-A1E3-2C47A4BA1A5B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7AB6FE3-414C-430B-BF01-3A2FD05423B2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F5F278D-57ED-4340-A9E9-780B40BADC9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F405C03-5C6D-4338-833C-FC7E9FC717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380A9F1-A70D-4FB2-A021-4A59DA7247A4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AC3EB3-1BEF-48F3-AB37-0C95B0FC355F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9B51C8A3-E1D5-43AA-B19D-305D2C95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17DD7B9-36D0-4F7E-AD4E-809C1DDCBB2A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3F0A16-D569-4674-9EC4-24E8F01DC17E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08D3B6F-40F1-486E-9E7A-EF8F4BDE846A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30B46BD-62DD-49B9-87DC-0ADD40A9ED93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F04067A-C5FA-4C0E-873E-16E90534C571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F0E673D-90B7-4277-BFD2-374BD406EAC8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1462673-42B1-4D13-B563-9E3F1F1D2941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C7AB7EE-A530-4970-81FE-866ABF1847A7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182174C-FFEC-44CC-8227-52605BE33E4C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5077AA-AC9F-4576-9BBC-20374436F2C0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2E2270C-48E6-45B1-89C1-EA99C8C7B6F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C084907-0082-4093-9EA4-25CA13EB33CC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A2360115-F3B7-49AC-AE22-62A0C6987A3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8CAD7BF-E099-46B8-8455-639E7703D82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3787AD6-8987-4CFE-AB6F-0FEFFD262DF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6C30169E-0D9C-44B1-AE01-150779AFD82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216703A-BEB9-415D-8D14-1BB2A987E83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79FFC48-E32A-4EBB-B499-B8B7A5CD4587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6F810300-7116-49CE-81F7-89664A0FDD4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D8A7F92-827F-4118-A5C4-E372ACF5DEB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25057F1-2DD9-41F4-A645-D2445169B19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991D48C-2A89-457C-888B-1164EF1DA3C1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6EB56A10-0293-4ECC-B807-876DC88F23C8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538C3CC-916D-47C7-A23E-9DDE4FC2FF2F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B32CE-B71B-434D-9663-122BA46CA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168" y="481499"/>
            <a:ext cx="12192000" cy="6015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7030CBD-6804-4EB5-96CF-1B5B6024796B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442BFD5-35D2-4842-80BC-1AC790779ADB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0016C5-61CA-4302-A29D-3FB79A692779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B1EFED5-4B8C-413F-BD05-A6FB1FB433EE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8D1B51-0A34-4A6C-996F-913BD68DB9FB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9FCEFAF-0849-489A-8871-81DCD6189185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0DCC5D-2519-4B02-B376-7CF7884F33EC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52F360C-DC5E-4F71-9834-12BA65F5F00B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3D999EF-2935-4E11-BB7A-F7AD98F1C839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199EBCC-B2BC-41D8-9A42-6A5F108E0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38150"/>
            <a:ext cx="10420350" cy="598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2E7F5B7-A6E4-4922-9D21-C18B86E20000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2F88BC3-EC5B-47FB-9112-6928FA2CCC68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965598-AB56-408C-A0B7-0C9960642850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6B8A2B5-2564-4A2C-BC69-846E5093405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E8FE423-D5E2-48A3-9A75-97B4EA9350F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1A8DD8F-82EE-49C5-A85C-C4ECBDB1E743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CAFFCF0-A1D4-4831-807B-9FE44E9E0DE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55091349-9196-4CAE-AD7C-176371059A9B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B76FF78-FE16-4EE7-AB8E-55E15FD851C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940B71F-FFC3-404F-99D8-E36560022DBF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0A674B5-BF2F-45C6-BCF6-B62E3E9A11B6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7030CBD-6804-4EB5-96CF-1B5B6024796B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442BFD5-35D2-4842-80BC-1AC790779ADB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0016C5-61CA-4302-A29D-3FB79A692779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B1EFED5-4B8C-413F-BD05-A6FB1FB433EE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8D1B51-0A34-4A6C-996F-913BD68DB9FB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9FCEFAF-0849-489A-8871-81DCD6189185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0DCC5D-2519-4B02-B376-7CF7884F33EC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52F360C-DC5E-4F71-9834-12BA65F5F00B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3D999EF-2935-4E11-BB7A-F7AD98F1C839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2A4EE4B-326F-4806-849E-5B7B1577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452437"/>
            <a:ext cx="8915400" cy="595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87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73F7820-9B5C-40F6-8791-0368D716F925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8D7707D-6977-4277-AC2C-0063BAF1F3F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17D38F6-069B-4FA4-8F02-2BD39D938C76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CD60A0FD-4AB1-4AC5-80CC-63DDF186B8DA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AB9B55-BD98-4751-9223-A5683C5D287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D066FBE-11F5-4756-AC2D-662451AD2286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CDB0464-325F-4BD4-9D34-8C81C7CA201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F7CA2AD8-62BF-42F9-B09A-9DF1F5D73C24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5ECBCAA-6CDD-49D8-B4CD-6C4D70C9FA6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E85657B-DD75-4CB0-A4ED-8399EC1630B8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EF9C392-3494-44BE-AD29-105D7D1A027E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FF61499F-CD3C-456A-87B5-2D9DD44A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BBD6342-9ADA-47EB-A15E-7612CE7E1206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E92C977-28D8-4FBE-A17D-6BCFDBFF3BFE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AD832F-D1EC-418F-81DA-1221D0AAA746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C6263ED-A4A3-4CF6-800D-566A16A49096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DCA422A-42B7-421F-B79F-7D5D7CC6ECB8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E62A687-A2CD-4A1C-9C7D-66F6D39C9307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658D5E1-46FF-4DF4-B025-2CC77518679F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2C73055-955B-44E6-9061-92F76C74E6B4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15B469-E778-4147-A195-1A0BF2FBBD06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DFBD57D-9E4E-4ED8-976B-B7E9B2491A96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21E0CF6-06B3-4556-ADEC-0349C38C1C56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AA93CC3-E8D5-417D-9F92-C288B822F071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BE40D71-F34C-47C3-BF6D-4ECF84FBCCB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F1D1C9F-559D-4401-AEC8-9331E0F0E416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D5FEC5A-40E3-48AE-8389-D228D49CAD2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91DC4491-6005-4803-9BAC-96C776B448F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EFCE66F3-DA65-4134-8119-D172E0785AF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4DC6B1D-CC55-4E38-AD01-75DAF5A4CB30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05BCF4-C2D1-4201-A786-9CC0F0C6F1A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85EF0AF-3A51-4A6E-BAC6-AF473142501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E11D958C-155E-467A-9C77-69B51F0828A1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8CA0331B-CCBF-43D6-9554-F29D95D41784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6A78785-CD63-428F-84AD-C2830109690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EC978E23-B897-4770-AB60-DBCB7181E7F0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40B5B-D874-4AAA-97CB-AEADE85A6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1743075"/>
            <a:ext cx="5667375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985437" y="1158012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458255" y="1173719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196493" y="1167980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36681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459821" y="1144048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DD94F2FC-A921-432B-9137-7A863F65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4CEFCD-C774-4DE7-98EA-8548E92E1DDB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660B78F-F270-4B46-B3F6-7567144F90B5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8E5E43C-F5E0-4AC6-AEC8-6792F93CA14A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CB45487-6DAD-4355-8638-67D273964763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09DEA4-3007-4539-8D9C-37522E8C32B3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69490E2-C79F-448A-9212-94076DB9AB33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A5D8DA3-ECF1-4612-B6B7-D93779B14237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C92E652-99A4-4748-A920-F3BCF2F92558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FF63C06-96E4-43CC-A0B8-B2336D67382D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DDA011A-980E-4140-A419-13454EB3E2B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41B89D-32D8-459B-8744-166DE65C7CC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19E095C-0057-46E0-AC45-A4F23789629F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E7375E9-32BA-4CD9-9154-9BD3DE68BEA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8F1765BC-40ED-460E-BFCC-33477E0FF5D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4ACBA78C-2176-4E7D-BCFB-A2B4C43D9E0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06C9068-9F86-4ECC-867B-F5BDF40D2CE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7D0C8DE8-E767-41DA-BC83-E1B340D1AA77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D9251AB5-40FC-4A7E-AB4D-7263E12964F6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2708B5-9327-4B4B-A66C-FF3E24F29792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679E3F7-6E0F-41FE-9C4F-A7F6110C3B14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82D3461-50DA-4CAB-9FB1-2A8815E5F359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5C1899B-E4D8-43A6-A0D0-F1964AAD05D8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6325AB96-B888-4C15-A54D-80F4E2B6B543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1CEC620-8BE8-4C87-8B6B-A47C211025FB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6B19A-1854-4B61-9C0B-CEA692B6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1433512"/>
            <a:ext cx="56673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B3468A9-83B9-4A58-9532-A9D32D4BCB1C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749F3F8-7895-4BF7-B549-417C4F1F3DB0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DBB3D36-C47B-444B-9B6C-2706DF20D3FF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5461B4B-779B-4462-B070-F4E89FF78DE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FA6C3C2-7EC8-475C-B5D2-2E3E528A7204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E925497-6353-4F7B-B4C7-79004AF1A28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DABC34F8-37AA-4027-9CC0-363C0BE880F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38" name="Isosceles Triangle 137">
                  <a:extLst>
                    <a:ext uri="{FF2B5EF4-FFF2-40B4-BE49-F238E27FC236}">
                      <a16:creationId xmlns:a16="http://schemas.microsoft.com/office/drawing/2014/main" id="{3167D681-3787-47DB-88AA-FE8B550E559F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327D23A-F25D-43C5-B5FD-ADD2C423428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6786A21-60ED-4D91-AFEC-8BC15551FAA9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183B0B2-1245-4DDE-9C75-65A4B1F96477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C16030BF-AF21-4382-AF08-0A7D1C60E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3B63736-6925-418C-8A54-716F507AE7FE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5390766-5FF7-41F7-A42F-8333F1BBDDD8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3536149-23F5-43BE-8ECA-6BA1CE5694E0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DC2E763-972E-447C-97F7-B8DB3A082EF5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7B4990B-DC84-4B0A-8B55-5AEDC9156345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F492C69-48B5-4BBC-8EAE-64D7B3612BCE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ED3A9CA-2290-4064-80D9-16D1C33327A4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582BF28-DDE3-41F8-AEC8-2149A02364A2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40DD5FE-539E-414C-A6CA-04D1CD3F95E3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2A35BF-5441-46E0-97C2-ED7633B0BCD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6ACD5BB-0E7F-41F4-A9A7-7C15720C493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CF358FC-FF6D-43E2-9BFC-ECD1A22912E8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7B6DEF6-0FCF-4680-8FD4-B3C11AB2C13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E63A968-9D14-44FE-9753-683725547CBC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9A9CD71-B0D3-4157-B29F-0B03376C552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B969448F-A477-4863-96DF-FD514681ECE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9612092E-79E6-4D5F-AC9A-70CC966E3BAB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663F0770-A092-44E6-AD33-DF21A81E710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E94D7B-4487-441B-AF9D-B3A324C404F4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8812EF1-B9E4-46B0-A7A9-E6BD935B4DDC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13D7903-0E0F-4841-900A-F7388507380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7C890F42-7B95-4877-B87C-E5FD6FF8CDBE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EFF68DAB-A985-4851-A70F-417BE7826AEA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FEBAA46-4065-4744-8C88-365816634AD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5349624-FFAB-4099-A4AA-1BA96897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890587"/>
            <a:ext cx="10782300" cy="507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FIELD SETTINGS &amp; BEHAVIOR:</a:t>
            </a:r>
          </a:p>
          <a:p>
            <a:r>
              <a:rPr lang="en-US" sz="1700" dirty="0"/>
              <a:t>Default Mobile Number is ‘0000000000’, which means Walk-in customer</a:t>
            </a:r>
          </a:p>
          <a:p>
            <a:r>
              <a:rPr lang="en-US" sz="1700" dirty="0"/>
              <a:t>If Mobile Number is not = ‘0000000000’, then Customer Name, Category and Address should be fetched and displayed</a:t>
            </a:r>
          </a:p>
          <a:p>
            <a:r>
              <a:rPr lang="en-US" sz="1700" dirty="0"/>
              <a:t>First line of Payment mode should be always Cash</a:t>
            </a:r>
          </a:p>
          <a:p>
            <a:r>
              <a:rPr lang="en-US" sz="1700" dirty="0"/>
              <a:t>Second line of Payment mode combo should not have Cash option</a:t>
            </a:r>
          </a:p>
          <a:p>
            <a:r>
              <a:rPr lang="en-US" sz="1700" dirty="0"/>
              <a:t>Home Delivery field by default should be un ticked</a:t>
            </a:r>
          </a:p>
          <a:p>
            <a:r>
              <a:rPr lang="en-US" sz="1700" dirty="0"/>
              <a:t>All Validation errors should be displayed in Message Field</a:t>
            </a:r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CALCULATIONS:</a:t>
            </a:r>
          </a:p>
          <a:p>
            <a:r>
              <a:rPr lang="en-US" sz="1700" dirty="0"/>
              <a:t>Line Items = Total number of Items in the Invoice </a:t>
            </a:r>
          </a:p>
          <a:p>
            <a:r>
              <a:rPr lang="en-US" sz="1700" dirty="0"/>
              <a:t>Total Quantity = Sum of Quantity of all Items in the Invoice</a:t>
            </a:r>
          </a:p>
          <a:p>
            <a:r>
              <a:rPr lang="en-US" sz="1700" dirty="0"/>
              <a:t>Total amount = Sum of Total amount of all Items in the Invoice</a:t>
            </a:r>
          </a:p>
          <a:p>
            <a:r>
              <a:rPr lang="en-US" sz="1700" dirty="0"/>
              <a:t>Tax amount = Sum of Tax amount of all Items in the Invoice</a:t>
            </a:r>
          </a:p>
          <a:p>
            <a:r>
              <a:rPr lang="en-US" sz="1700" dirty="0"/>
              <a:t>Net amount = Sum of Net amount of all Items in the Invoice </a:t>
            </a:r>
          </a:p>
          <a:p>
            <a:r>
              <a:rPr lang="en-US" sz="1700" dirty="0"/>
              <a:t>Invoice amount = Net amount – Discount amount</a:t>
            </a:r>
          </a:p>
          <a:p>
            <a:r>
              <a:rPr lang="en-US" sz="1700" dirty="0"/>
              <a:t>Paid amount = Payment mode 1 amount + Payment mode 2 amount + Credit Note amount + Loyalty amount</a:t>
            </a:r>
          </a:p>
          <a:p>
            <a:r>
              <a:rPr lang="en-US" sz="1700" dirty="0"/>
              <a:t>If Paid amount is lesser than Invoice amount, the difference should be shown as Pending amount</a:t>
            </a:r>
          </a:p>
          <a:p>
            <a:r>
              <a:rPr lang="en-US" sz="1700" dirty="0"/>
              <a:t>If Paid amount is more than Invoice amount, the difference should be shown as Excess Cash Return amount, and Paid amount should be set as the Invoice amount</a:t>
            </a:r>
          </a:p>
          <a:p>
            <a:r>
              <a:rPr lang="en-US" sz="1700" dirty="0"/>
              <a:t>Cash Payment Reference = Cash Payment amount – Excess Cash Return amount</a:t>
            </a:r>
          </a:p>
          <a:p>
            <a:r>
              <a:rPr lang="en-US" sz="1700" dirty="0"/>
              <a:t>Loyalty amount = Loyalty Points x Conversion Rate in Settings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</p:spTree>
    <p:extLst>
      <p:ext uri="{BB962C8B-B14F-4D97-AF65-F5344CB8AC3E}">
        <p14:creationId xmlns:p14="http://schemas.microsoft.com/office/powerpoint/2010/main" val="162529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VALIDATIONS:</a:t>
            </a:r>
            <a:endParaRPr lang="en-US" sz="1700" dirty="0"/>
          </a:p>
          <a:p>
            <a:r>
              <a:rPr lang="en-US" sz="1700" dirty="0"/>
              <a:t>Only Cash Payment amount can be more than Invoice amount</a:t>
            </a:r>
          </a:p>
          <a:p>
            <a:r>
              <a:rPr lang="en-US" sz="1700" dirty="0"/>
              <a:t>Non-cash payment  amount should not be more than Invoice amount</a:t>
            </a:r>
          </a:p>
          <a:p>
            <a:r>
              <a:rPr lang="en-US" sz="1700" dirty="0"/>
              <a:t>Credit Note amount should not be more than Invoice amount</a:t>
            </a:r>
          </a:p>
          <a:p>
            <a:r>
              <a:rPr lang="en-US" sz="1700" dirty="0"/>
              <a:t>Loyalty amount should not be more than Invoice amount</a:t>
            </a:r>
          </a:p>
          <a:p>
            <a:r>
              <a:rPr lang="en-US" sz="1700" dirty="0"/>
              <a:t>Sum of Non-cash payment amount + Credit Note amount + Loyalty amount, should not be more than Invoice amount</a:t>
            </a:r>
          </a:p>
          <a:p>
            <a:r>
              <a:rPr lang="en-US" sz="1700" dirty="0"/>
              <a:t>Reference field is mandatory for Non-cash payment amount and Credit Note amount</a:t>
            </a:r>
          </a:p>
          <a:p>
            <a:r>
              <a:rPr lang="en-US" sz="1700" dirty="0"/>
              <a:t>If Mobile Number = ‘0000000000’, then Discount, Credit Note amount and Loyalty Points fields should not be entered</a:t>
            </a:r>
          </a:p>
          <a:p>
            <a:r>
              <a:rPr lang="en-US" sz="1700" dirty="0"/>
              <a:t>If Mobile Number is not = ‘0000000000’, then it should exist in Customer table</a:t>
            </a:r>
          </a:p>
          <a:p>
            <a:r>
              <a:rPr lang="en-US" sz="1700" dirty="0"/>
              <a:t>Loyalty Points should not be more than the available points in Customer table</a:t>
            </a:r>
          </a:p>
          <a:p>
            <a:r>
              <a:rPr lang="en-US" sz="1700" dirty="0"/>
              <a:t>Payment cannot be saved if Pending Amount &gt; 0 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If Mobile Number = ‘0000000000’, then Home Delivery option should not be ticked 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983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EXCEPTIONS:</a:t>
            </a:r>
          </a:p>
          <a:p>
            <a:r>
              <a:rPr lang="en-US" sz="1700" dirty="0"/>
              <a:t>Supervisor’s User Id and Password should be accepted if any of the following conditions arise:</a:t>
            </a:r>
          </a:p>
          <a:p>
            <a:pPr lvl="1"/>
            <a:r>
              <a:rPr lang="en-US" sz="1700" dirty="0"/>
              <a:t>Discount amount entered</a:t>
            </a:r>
          </a:p>
          <a:p>
            <a:pPr lvl="1"/>
            <a:r>
              <a:rPr lang="en-US" sz="1700" dirty="0"/>
              <a:t>Credit Note amount entered</a:t>
            </a:r>
          </a:p>
          <a:p>
            <a:pPr lvl="1"/>
            <a:r>
              <a:rPr lang="en-US" sz="1700" dirty="0"/>
              <a:t>Loyalty Points entered</a:t>
            </a:r>
          </a:p>
          <a:p>
            <a:pPr lvl="1"/>
            <a:r>
              <a:rPr lang="en-US" sz="1700" dirty="0"/>
              <a:t>Excess Cash amount is more than Cash Payment amount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DATABASE SAVE:</a:t>
            </a:r>
          </a:p>
          <a:p>
            <a:r>
              <a:rPr lang="en-US" sz="1700" dirty="0"/>
              <a:t>Cash Payment Reference field should be stored as Cash Payment amount in the Invoice Payment table</a:t>
            </a:r>
          </a:p>
          <a:p>
            <a:r>
              <a:rPr lang="en-US" sz="1700" dirty="0"/>
              <a:t>Invoice Number will be generated by incrementing the ‘</a:t>
            </a:r>
            <a:r>
              <a:rPr lang="en-US" sz="1700" dirty="0" err="1"/>
              <a:t>last_invoice_number</a:t>
            </a:r>
            <a:r>
              <a:rPr lang="en-US" sz="1700" dirty="0"/>
              <a:t>’ prefixed by ‘</a:t>
            </a:r>
            <a:r>
              <a:rPr lang="en-US" sz="1700" dirty="0" err="1"/>
              <a:t>invoice_number_prefix</a:t>
            </a:r>
            <a:r>
              <a:rPr lang="en-US" sz="1700" dirty="0"/>
              <a:t>’ in the Settings table</a:t>
            </a:r>
          </a:p>
          <a:p>
            <a:r>
              <a:rPr lang="en-US" sz="1700" dirty="0"/>
              <a:t>Redeemed Loyalty Points should be reduced from the Customer table</a:t>
            </a:r>
          </a:p>
          <a:p>
            <a:r>
              <a:rPr lang="en-US" sz="1700" dirty="0"/>
              <a:t>Each Payment mode should be saved as separate records in the Invoice Payment table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2358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6098994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Download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3621471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F4BFB90-F3C4-402A-876A-9FBBBAAAB2D4}"/>
              </a:ext>
            </a:extLst>
          </p:cNvPr>
          <p:cNvSpPr/>
          <p:nvPr/>
        </p:nvSpPr>
        <p:spPr>
          <a:xfrm>
            <a:off x="6098994" y="281010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F5 - Upload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3592895" y="2102001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3621471" y="3502012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6098994" y="34911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F6 -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955994" y="420948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3F04-D180-41A0-A5B8-0E0BE15D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ERPNext Custom Extensions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1A193-4059-49E9-9C06-CC8E9C21C47A}"/>
              </a:ext>
            </a:extLst>
          </p:cNvPr>
          <p:cNvGrpSpPr/>
          <p:nvPr/>
        </p:nvGrpSpPr>
        <p:grpSpPr>
          <a:xfrm>
            <a:off x="9472447" y="207793"/>
            <a:ext cx="2281218" cy="646331"/>
            <a:chOff x="1944019" y="905559"/>
            <a:chExt cx="2281218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75FDB3-A3F1-4735-BF31-DB887A043A5A}"/>
                </a:ext>
              </a:extLst>
            </p:cNvPr>
            <p:cNvSpPr txBox="1"/>
            <p:nvPr/>
          </p:nvSpPr>
          <p:spPr>
            <a:xfrm>
              <a:off x="2199289" y="905559"/>
              <a:ext cx="2025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FF3300"/>
                  </a:solidFill>
                </a:rPr>
                <a:t>align-</a:t>
              </a: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</a:t>
              </a:r>
            </a:p>
          </p:txBody>
        </p:sp>
        <p:pic>
          <p:nvPicPr>
            <p:cNvPr id="6" name="Picture 5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67C96234-02CC-4890-A526-C63450D2E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019" y="1085772"/>
              <a:ext cx="320040" cy="285903"/>
            </a:xfrm>
            <a:prstGeom prst="rect">
              <a:avLst/>
            </a:prstGeom>
          </p:spPr>
        </p:pic>
      </p:grp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81A352E-4470-4609-B20F-1E7537D2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91334"/>
              </p:ext>
            </p:extLst>
          </p:nvPr>
        </p:nvGraphicFramePr>
        <p:xfrm>
          <a:off x="2006600" y="2316480"/>
          <a:ext cx="847513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533">
                  <a:extLst>
                    <a:ext uri="{9D8B030D-6E8A-4147-A177-3AD203B41FA5}">
                      <a16:colId xmlns:a16="http://schemas.microsoft.com/office/drawing/2014/main" val="1709482061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val="351439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6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Alignpos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64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Document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 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Child Document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Invoice Payment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0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Pos Daily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46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92034"/>
              </p:ext>
            </p:extLst>
          </p:nvPr>
        </p:nvGraphicFramePr>
        <p:xfrm>
          <a:off x="200670" y="1188876"/>
          <a:ext cx="11771305" cy="3992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7228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3882055887"/>
                    </a:ext>
                  </a:extLst>
                </a:gridCol>
                <a:gridCol w="948426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901833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826428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846775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 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 Delivery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62991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2448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1003986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1070207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115779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16804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F12-Select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629655" y="649551"/>
            <a:ext cx="13716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94806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42298"/>
              </p:ext>
            </p:extLst>
          </p:nvPr>
        </p:nvGraphicFramePr>
        <p:xfrm>
          <a:off x="155577" y="1195070"/>
          <a:ext cx="8950323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985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612847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F12-Select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486297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1456"/>
              </p:ext>
            </p:extLst>
          </p:nvPr>
        </p:nvGraphicFramePr>
        <p:xfrm>
          <a:off x="155576" y="1195070"/>
          <a:ext cx="8578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3166840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Customer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512310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Item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F1-Find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32004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 &amp; 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F12-OK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67732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5853CF-1200-4962-85A8-17F4FB8C3585}"/>
              </a:ext>
            </a:extLst>
          </p:cNvPr>
          <p:cNvSpPr/>
          <p:nvPr/>
        </p:nvSpPr>
        <p:spPr>
          <a:xfrm>
            <a:off x="154753" y="3675823"/>
            <a:ext cx="288036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MESSAGE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C0E64DB-5B90-4572-8099-D302FA82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54" y="2944249"/>
            <a:ext cx="228600" cy="22244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27A8F38-7C44-4A63-83FB-3E60EBB6F651}"/>
              </a:ext>
            </a:extLst>
          </p:cNvPr>
          <p:cNvSpPr txBox="1"/>
          <p:nvPr/>
        </p:nvSpPr>
        <p:spPr>
          <a:xfrm>
            <a:off x="6691163" y="28782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delivery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71B0D1-4384-491F-9A5D-8AAA4CB6E0E1}"/>
              </a:ext>
            </a:extLst>
          </p:cNvPr>
          <p:cNvSpPr/>
          <p:nvPr/>
        </p:nvSpPr>
        <p:spPr>
          <a:xfrm>
            <a:off x="6451796" y="3274596"/>
            <a:ext cx="1635949" cy="980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74914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8C1855-483F-4463-AA89-5A6B93AE5843}"/>
              </a:ext>
            </a:extLst>
          </p:cNvPr>
          <p:cNvGrpSpPr/>
          <p:nvPr/>
        </p:nvGrpSpPr>
        <p:grpSpPr>
          <a:xfrm>
            <a:off x="3257550" y="528473"/>
            <a:ext cx="2388072" cy="2743200"/>
            <a:chOff x="9796747" y="3771900"/>
            <a:chExt cx="2388072" cy="274320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8D13BA-A8F3-4260-92D9-05A3C2323C5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3C75DE5-EC79-42FB-B126-13B29EFE76F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1E5A1C2-A8E4-4765-BEB1-EB07F81202C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88EF2FA-245A-4DB0-AA2E-BE8EBBE426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54C8819-202D-4419-B56A-365D29F8FE18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0F8AD11-07B1-44BE-B193-C86BF98952B8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6E733EA-4893-49E2-B78C-83A70ADE8306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A0B0DED-594C-4CB7-94B2-A5AA5D48CD0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841FB9F-805D-45D9-97CE-8CB7508A43B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D68E9D5-EF99-4811-8969-FF111851350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3A41057-E8CD-4256-929A-E056DA7A449D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0012E8E-B3BD-4C80-BC26-C2B0BDCBD60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5C886FB-AEAD-4F5A-8B78-4B5EA0937C00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FBC3AB5-DF15-4404-B9CD-68524225CE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F4DB430-56FC-4716-8656-7BB482511A3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A4506B1B-E791-4B2C-86A1-E6DDE31BD9A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A855C5-898F-44FB-9F94-8E3F31F5926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017F277-946B-45D8-AD2A-3DA3F7C3D2D2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FBBA903-64DE-4ED9-960A-DC946FAE34B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6678069-500A-462B-86B8-FF3F81D5C898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56C49FB-B654-4D8A-8FF6-954F26654842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3257550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501954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878529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434153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50483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F2-OK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0324" y="580843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319786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761042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Token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59A44-51BA-43E4-A7CA-75917D317180}"/>
              </a:ext>
            </a:extLst>
          </p:cNvPr>
          <p:cNvGrpSpPr/>
          <p:nvPr/>
        </p:nvGrpSpPr>
        <p:grpSpPr>
          <a:xfrm>
            <a:off x="5024209" y="514228"/>
            <a:ext cx="2388072" cy="2743200"/>
            <a:chOff x="9796747" y="3771900"/>
            <a:chExt cx="2388072" cy="27432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AA9E03F-3ACA-42BF-8A76-5CFB8B2663F7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E5762C-C82C-4A71-B751-C22A4B471C13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988638F-7F81-4045-A6DD-FA1BD224A03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92F1337-06B9-48D8-9571-4FACAAD566A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35C735-0413-43AF-8159-BE90D17402C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6DC7AE2-8C35-4E53-93E6-35FA4B0ABD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0393B8BA-250A-4810-BAC0-1AB398A0C0FB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993BA3AC-F2C2-4DFF-ADB8-71BA7D29A3B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6A4BC5F-5890-4EFF-A940-F1E97310DCD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6BC104A-B1C4-4DCC-B527-AF2895FA1D14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EDAD2CC-12BE-4350-B68C-F894B4EC34F3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42426D9-3FB8-497C-97DA-A7665B9966E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EB08F3-3A61-4C90-8E98-C99560B3505E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F0B5D0B-F913-46EB-BBF6-DC861960B26D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D17C63F-5616-43CB-8944-2B5850E0FEE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E5D31FD-B235-4D0C-B7AF-2E645A7957F4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1FE1FE-33CE-4D54-9D8D-8FEDBE2CE86A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BA8E17-4C88-4908-A017-DA3837168D3E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A2B68E2-1012-4E3F-B233-49D74AC02860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FAADF9D-F436-4581-A1A4-3021328781BD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714E0B9-070F-44FE-A95C-2777A78F930D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B1BD0C9-072E-4E32-82BE-561492D2D146}"/>
              </a:ext>
            </a:extLst>
          </p:cNvPr>
          <p:cNvSpPr/>
          <p:nvPr/>
        </p:nvSpPr>
        <p:spPr>
          <a:xfrm>
            <a:off x="3228941" y="1452441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89F751-8589-47C0-9A25-A405B91EC8D0}"/>
              </a:ext>
            </a:extLst>
          </p:cNvPr>
          <p:cNvSpPr/>
          <p:nvPr/>
        </p:nvSpPr>
        <p:spPr>
          <a:xfrm>
            <a:off x="3231500" y="189525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F41B03-B6E9-4D72-9F08-AB1401585EB2}"/>
              </a:ext>
            </a:extLst>
          </p:cNvPr>
          <p:cNvSpPr txBox="1"/>
          <p:nvPr/>
        </p:nvSpPr>
        <p:spPr>
          <a:xfrm>
            <a:off x="1902853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DISCOUNT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810C3-A5B6-41CD-83D5-771D0A7E0204}"/>
              </a:ext>
            </a:extLst>
          </p:cNvPr>
          <p:cNvSpPr txBox="1"/>
          <p:nvPr/>
        </p:nvSpPr>
        <p:spPr>
          <a:xfrm>
            <a:off x="3709442" y="1132273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083233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35AB93-E33C-4059-B3E8-7504DEC630D8}"/>
              </a:ext>
            </a:extLst>
          </p:cNvPr>
          <p:cNvSpPr/>
          <p:nvPr/>
        </p:nvSpPr>
        <p:spPr>
          <a:xfrm>
            <a:off x="1928190" y="1321904"/>
            <a:ext cx="7530135" cy="22404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C9DC75-23C4-45AB-A143-F978766C5A38}"/>
              </a:ext>
            </a:extLst>
          </p:cNvPr>
          <p:cNvSpPr/>
          <p:nvPr/>
        </p:nvSpPr>
        <p:spPr>
          <a:xfrm>
            <a:off x="7160606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489D3D1-529D-464E-AD51-416E66180EC9}"/>
              </a:ext>
            </a:extLst>
          </p:cNvPr>
          <p:cNvSpPr/>
          <p:nvPr/>
        </p:nvSpPr>
        <p:spPr>
          <a:xfrm>
            <a:off x="3171257" y="2492735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↓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5A74F5-C7DA-42E5-962F-37F1662B44A2}"/>
              </a:ext>
            </a:extLst>
          </p:cNvPr>
          <p:cNvSpPr/>
          <p:nvPr/>
        </p:nvSpPr>
        <p:spPr>
          <a:xfrm>
            <a:off x="3171257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FD0D9C-0DCA-4B4B-A882-196120932093}"/>
              </a:ext>
            </a:extLst>
          </p:cNvPr>
          <p:cNvSpPr/>
          <p:nvPr/>
        </p:nvSpPr>
        <p:spPr>
          <a:xfrm>
            <a:off x="3741164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DA7C4D0-89CE-4F0A-9CD7-42B4ECCFB7EB}"/>
              </a:ext>
            </a:extLst>
          </p:cNvPr>
          <p:cNvSpPr/>
          <p:nvPr/>
        </p:nvSpPr>
        <p:spPr>
          <a:xfrm>
            <a:off x="4311071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DBE35B-D81A-46EA-9426-C69A6B42A9A9}"/>
              </a:ext>
            </a:extLst>
          </p:cNvPr>
          <p:cNvSpPr/>
          <p:nvPr/>
        </p:nvSpPr>
        <p:spPr>
          <a:xfrm>
            <a:off x="3741164" y="24959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468E4B9-B9AD-4288-95C9-F8D8C9D7194D}"/>
              </a:ext>
            </a:extLst>
          </p:cNvPr>
          <p:cNvSpPr/>
          <p:nvPr/>
        </p:nvSpPr>
        <p:spPr>
          <a:xfrm>
            <a:off x="4311071" y="2486789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F8AA57A-737D-4D04-932B-31E77FE1E573}"/>
              </a:ext>
            </a:extLst>
          </p:cNvPr>
          <p:cNvSpPr/>
          <p:nvPr/>
        </p:nvSpPr>
        <p:spPr>
          <a:xfrm>
            <a:off x="3741164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74A4B99-1473-488A-8D28-1A98B9988F84}"/>
              </a:ext>
            </a:extLst>
          </p:cNvPr>
          <p:cNvSpPr/>
          <p:nvPr/>
        </p:nvSpPr>
        <p:spPr>
          <a:xfrm>
            <a:off x="4311071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A145DE-BFEE-4573-B2F6-068046761CEA}"/>
              </a:ext>
            </a:extLst>
          </p:cNvPr>
          <p:cNvSpPr/>
          <p:nvPr/>
        </p:nvSpPr>
        <p:spPr>
          <a:xfrm>
            <a:off x="2032499" y="3012497"/>
            <a:ext cx="1067460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CapsLock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565BF5C-BE64-4D38-B733-5927E5C3BDFB}"/>
              </a:ext>
            </a:extLst>
          </p:cNvPr>
          <p:cNvSpPr/>
          <p:nvPr/>
        </p:nvSpPr>
        <p:spPr>
          <a:xfrm>
            <a:off x="4880978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856A3A-5864-4268-956F-35F8654C7E15}"/>
              </a:ext>
            </a:extLst>
          </p:cNvPr>
          <p:cNvSpPr/>
          <p:nvPr/>
        </p:nvSpPr>
        <p:spPr>
          <a:xfrm>
            <a:off x="4880978" y="248594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C47F604-557F-42B1-90B1-4A154E24D1C3}"/>
              </a:ext>
            </a:extLst>
          </p:cNvPr>
          <p:cNvSpPr/>
          <p:nvPr/>
        </p:nvSpPr>
        <p:spPr>
          <a:xfrm>
            <a:off x="4880978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C3E43FB-71FE-460D-B134-ACD18033608C}"/>
              </a:ext>
            </a:extLst>
          </p:cNvPr>
          <p:cNvSpPr/>
          <p:nvPr/>
        </p:nvSpPr>
        <p:spPr>
          <a:xfrm>
            <a:off x="3171257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F1B5C16-E20D-4CA4-9FAF-34B6FD74F9B0}"/>
              </a:ext>
            </a:extLst>
          </p:cNvPr>
          <p:cNvSpPr/>
          <p:nvPr/>
        </p:nvSpPr>
        <p:spPr>
          <a:xfrm>
            <a:off x="3171257" y="2493018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AFAEDC3-7254-4234-8C14-BCC66838171B}"/>
              </a:ext>
            </a:extLst>
          </p:cNvPr>
          <p:cNvSpPr/>
          <p:nvPr/>
        </p:nvSpPr>
        <p:spPr>
          <a:xfrm>
            <a:off x="5450885" y="2492735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↓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D534D20-6965-4579-95BE-A8F22C826F8C}"/>
              </a:ext>
            </a:extLst>
          </p:cNvPr>
          <p:cNvSpPr/>
          <p:nvPr/>
        </p:nvSpPr>
        <p:spPr>
          <a:xfrm>
            <a:off x="5450885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094A01F-AF37-49DA-B8E7-DAB6C4334D36}"/>
              </a:ext>
            </a:extLst>
          </p:cNvPr>
          <p:cNvSpPr/>
          <p:nvPr/>
        </p:nvSpPr>
        <p:spPr>
          <a:xfrm>
            <a:off x="6020792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018C995-97BE-4979-A448-F6225DDE3A53}"/>
              </a:ext>
            </a:extLst>
          </p:cNvPr>
          <p:cNvSpPr/>
          <p:nvPr/>
        </p:nvSpPr>
        <p:spPr>
          <a:xfrm>
            <a:off x="6590699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4C1194A6-D386-4582-B0C7-505CCE0364D3}"/>
              </a:ext>
            </a:extLst>
          </p:cNvPr>
          <p:cNvSpPr/>
          <p:nvPr/>
        </p:nvSpPr>
        <p:spPr>
          <a:xfrm>
            <a:off x="6020792" y="24959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2CB36C-7629-498A-9F25-34631FF7860E}"/>
              </a:ext>
            </a:extLst>
          </p:cNvPr>
          <p:cNvSpPr/>
          <p:nvPr/>
        </p:nvSpPr>
        <p:spPr>
          <a:xfrm>
            <a:off x="6590699" y="2486789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7C88DE7-01B0-4452-A2F5-BFE4C122BF16}"/>
              </a:ext>
            </a:extLst>
          </p:cNvPr>
          <p:cNvSpPr/>
          <p:nvPr/>
        </p:nvSpPr>
        <p:spPr>
          <a:xfrm>
            <a:off x="6020792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2CB167-662B-4538-B728-5D3BE64C85F8}"/>
              </a:ext>
            </a:extLst>
          </p:cNvPr>
          <p:cNvSpPr/>
          <p:nvPr/>
        </p:nvSpPr>
        <p:spPr>
          <a:xfrm>
            <a:off x="6590699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E4F7C52-B451-49E2-9A30-71B53A11D185}"/>
              </a:ext>
            </a:extLst>
          </p:cNvPr>
          <p:cNvSpPr/>
          <p:nvPr/>
        </p:nvSpPr>
        <p:spPr>
          <a:xfrm>
            <a:off x="7160606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F9D6ED-E209-4016-9D05-21CACE99A282}"/>
              </a:ext>
            </a:extLst>
          </p:cNvPr>
          <p:cNvSpPr/>
          <p:nvPr/>
        </p:nvSpPr>
        <p:spPr>
          <a:xfrm>
            <a:off x="7160606" y="248594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4EB7DE6-533A-4064-A4F2-9DD779F7AEF1}"/>
              </a:ext>
            </a:extLst>
          </p:cNvPr>
          <p:cNvSpPr/>
          <p:nvPr/>
        </p:nvSpPr>
        <p:spPr>
          <a:xfrm>
            <a:off x="5450885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3C2DE063-5544-4E43-B441-E8BA37C27C97}"/>
              </a:ext>
            </a:extLst>
          </p:cNvPr>
          <p:cNvSpPr/>
          <p:nvPr/>
        </p:nvSpPr>
        <p:spPr>
          <a:xfrm>
            <a:off x="5450885" y="2493018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4BDA1C3-823B-4D46-8F94-2FDB08816A81}"/>
              </a:ext>
            </a:extLst>
          </p:cNvPr>
          <p:cNvSpPr/>
          <p:nvPr/>
        </p:nvSpPr>
        <p:spPr>
          <a:xfrm>
            <a:off x="7730513" y="2486075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↓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7109E76-2331-451D-82C2-96F6A0E1E630}"/>
              </a:ext>
            </a:extLst>
          </p:cNvPr>
          <p:cNvSpPr/>
          <p:nvPr/>
        </p:nvSpPr>
        <p:spPr>
          <a:xfrm>
            <a:off x="7730513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0C1964C-8A2A-4EC4-B881-A3F800B459E8}"/>
              </a:ext>
            </a:extLst>
          </p:cNvPr>
          <p:cNvSpPr/>
          <p:nvPr/>
        </p:nvSpPr>
        <p:spPr>
          <a:xfrm>
            <a:off x="8306416" y="195938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802A6B8-EF76-4B26-A66F-B87743217FB1}"/>
              </a:ext>
            </a:extLst>
          </p:cNvPr>
          <p:cNvSpPr/>
          <p:nvPr/>
        </p:nvSpPr>
        <p:spPr>
          <a:xfrm>
            <a:off x="7730513" y="2486358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935C820B-3223-4A8C-8D03-6CC77A360A56}"/>
              </a:ext>
            </a:extLst>
          </p:cNvPr>
          <p:cNvSpPr/>
          <p:nvPr/>
        </p:nvSpPr>
        <p:spPr>
          <a:xfrm>
            <a:off x="2020967" y="1959386"/>
            <a:ext cx="1067460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F17EF22-4F3A-4EBC-8CF4-06FA63BE2B8A}"/>
              </a:ext>
            </a:extLst>
          </p:cNvPr>
          <p:cNvSpPr/>
          <p:nvPr/>
        </p:nvSpPr>
        <p:spPr>
          <a:xfrm>
            <a:off x="7730513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088F4D1-0A8E-4A28-83CB-258FD3374DA5}"/>
              </a:ext>
            </a:extLst>
          </p:cNvPr>
          <p:cNvSpPr/>
          <p:nvPr/>
        </p:nvSpPr>
        <p:spPr>
          <a:xfrm>
            <a:off x="8306416" y="1431982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4993918-E0B6-4C8C-ABD6-1132BB26BE22}"/>
              </a:ext>
            </a:extLst>
          </p:cNvPr>
          <p:cNvSpPr/>
          <p:nvPr/>
        </p:nvSpPr>
        <p:spPr>
          <a:xfrm>
            <a:off x="8306416" y="1431982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46B113A-FA56-428B-8F6A-7CD31E88814D}"/>
              </a:ext>
            </a:extLst>
          </p:cNvPr>
          <p:cNvSpPr/>
          <p:nvPr/>
        </p:nvSpPr>
        <p:spPr>
          <a:xfrm>
            <a:off x="6020792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7C4FE01-27DE-49B2-81C5-05B10F02E815}"/>
              </a:ext>
            </a:extLst>
          </p:cNvPr>
          <p:cNvSpPr/>
          <p:nvPr/>
        </p:nvSpPr>
        <p:spPr>
          <a:xfrm>
            <a:off x="6590699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CF435824-1B71-4059-9660-7EFC1C21E06F}"/>
              </a:ext>
            </a:extLst>
          </p:cNvPr>
          <p:cNvSpPr/>
          <p:nvPr/>
        </p:nvSpPr>
        <p:spPr>
          <a:xfrm>
            <a:off x="4311071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04F0BA2-DEA8-4282-BC09-938C9CA89F00}"/>
              </a:ext>
            </a:extLst>
          </p:cNvPr>
          <p:cNvSpPr/>
          <p:nvPr/>
        </p:nvSpPr>
        <p:spPr>
          <a:xfrm>
            <a:off x="4880978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4D52121-1A60-4DA2-9DAD-7DC28671CF95}"/>
              </a:ext>
            </a:extLst>
          </p:cNvPr>
          <p:cNvSpPr/>
          <p:nvPr/>
        </p:nvSpPr>
        <p:spPr>
          <a:xfrm>
            <a:off x="2601350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F607F5C2-830D-40FF-87F1-DB8B24134688}"/>
              </a:ext>
            </a:extLst>
          </p:cNvPr>
          <p:cNvSpPr/>
          <p:nvPr/>
        </p:nvSpPr>
        <p:spPr>
          <a:xfrm>
            <a:off x="3171257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31FACCD-5567-4CB1-AF59-B7555010BA53}"/>
              </a:ext>
            </a:extLst>
          </p:cNvPr>
          <p:cNvSpPr/>
          <p:nvPr/>
        </p:nvSpPr>
        <p:spPr>
          <a:xfrm>
            <a:off x="7730513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4B83DDB-22EE-4C35-8035-28C113150815}"/>
              </a:ext>
            </a:extLst>
          </p:cNvPr>
          <p:cNvSpPr/>
          <p:nvPr/>
        </p:nvSpPr>
        <p:spPr>
          <a:xfrm>
            <a:off x="7160606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21438AC-B37D-4500-AF1B-E8AD99043B94}"/>
              </a:ext>
            </a:extLst>
          </p:cNvPr>
          <p:cNvSpPr/>
          <p:nvPr/>
        </p:nvSpPr>
        <p:spPr>
          <a:xfrm>
            <a:off x="5450885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^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1FCACCC-6248-4AC8-9344-F351B310D353}"/>
              </a:ext>
            </a:extLst>
          </p:cNvPr>
          <p:cNvSpPr/>
          <p:nvPr/>
        </p:nvSpPr>
        <p:spPr>
          <a:xfrm>
            <a:off x="3741164" y="1425356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B9709E1-B52B-4D4B-8CA8-E8D2DBB4A340}"/>
              </a:ext>
            </a:extLst>
          </p:cNvPr>
          <p:cNvSpPr/>
          <p:nvPr/>
        </p:nvSpPr>
        <p:spPr>
          <a:xfrm>
            <a:off x="2036553" y="1425355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DF5FBECE-D60C-4B0D-AAF1-F5F00319A7C6}"/>
              </a:ext>
            </a:extLst>
          </p:cNvPr>
          <p:cNvSpPr/>
          <p:nvPr/>
        </p:nvSpPr>
        <p:spPr>
          <a:xfrm>
            <a:off x="2013351" y="2485940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BFFE79E-B1FF-4EFA-B33A-D14331F4A487}"/>
              </a:ext>
            </a:extLst>
          </p:cNvPr>
          <p:cNvSpPr/>
          <p:nvPr/>
        </p:nvSpPr>
        <p:spPr>
          <a:xfrm>
            <a:off x="8865217" y="1957704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7B7C526-C6DA-4E68-BCEF-25854E5D6249}"/>
              </a:ext>
            </a:extLst>
          </p:cNvPr>
          <p:cNvSpPr/>
          <p:nvPr/>
        </p:nvSpPr>
        <p:spPr>
          <a:xfrm>
            <a:off x="8865217" y="2485940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\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C410155C-6A65-4FD3-9783-2CF19B576D9F}"/>
              </a:ext>
            </a:extLst>
          </p:cNvPr>
          <p:cNvSpPr/>
          <p:nvPr/>
        </p:nvSpPr>
        <p:spPr>
          <a:xfrm>
            <a:off x="8865217" y="142824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ED9EF9B3-3F7D-4FC9-8485-FC6280979D41}"/>
              </a:ext>
            </a:extLst>
          </p:cNvPr>
          <p:cNvSpPr/>
          <p:nvPr/>
        </p:nvSpPr>
        <p:spPr>
          <a:xfrm>
            <a:off x="8306416" y="2492735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6BA065F-109D-4CCB-99C6-DA8F4A898FF8}"/>
              </a:ext>
            </a:extLst>
          </p:cNvPr>
          <p:cNvSpPr/>
          <p:nvPr/>
        </p:nvSpPr>
        <p:spPr>
          <a:xfrm>
            <a:off x="8865217" y="3005702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7831B72-77E5-46E9-8E3D-AF0594866C83}"/>
              </a:ext>
            </a:extLst>
          </p:cNvPr>
          <p:cNvSpPr/>
          <p:nvPr/>
        </p:nvSpPr>
        <p:spPr>
          <a:xfrm>
            <a:off x="8306416" y="301249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5717F292-03B3-4CE6-B810-A4695904413A}"/>
              </a:ext>
            </a:extLst>
          </p:cNvPr>
          <p:cNvSpPr/>
          <p:nvPr/>
        </p:nvSpPr>
        <p:spPr>
          <a:xfrm>
            <a:off x="2598848" y="2485940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8AC1EA10-97FB-46AF-8CAB-DA44A31CFD56}"/>
              </a:ext>
            </a:extLst>
          </p:cNvPr>
          <p:cNvSpPr/>
          <p:nvPr/>
        </p:nvSpPr>
        <p:spPr>
          <a:xfrm>
            <a:off x="7762249" y="451235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↓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7722CD-43FC-4316-ADA4-9284FF8C76AE}"/>
              </a:ext>
            </a:extLst>
          </p:cNvPr>
          <p:cNvSpPr/>
          <p:nvPr/>
        </p:nvSpPr>
        <p:spPr>
          <a:xfrm>
            <a:off x="7080560" y="3893532"/>
            <a:ext cx="2970646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45E9D47F-B91B-48F7-8770-EC15218C3FB1}"/>
              </a:ext>
            </a:extLst>
          </p:cNvPr>
          <p:cNvSpPr/>
          <p:nvPr/>
        </p:nvSpPr>
        <p:spPr>
          <a:xfrm>
            <a:off x="7762249" y="3985662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↑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DD270E15-80BA-46CA-BA61-56E4EB96E1A0}"/>
              </a:ext>
            </a:extLst>
          </p:cNvPr>
          <p:cNvSpPr/>
          <p:nvPr/>
        </p:nvSpPr>
        <p:spPr>
          <a:xfrm>
            <a:off x="8334076" y="398953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EA6EB80A-578C-4225-914F-139C25DBABA4}"/>
              </a:ext>
            </a:extLst>
          </p:cNvPr>
          <p:cNvSpPr/>
          <p:nvPr/>
        </p:nvSpPr>
        <p:spPr>
          <a:xfrm>
            <a:off x="8897929" y="3979849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CC3F2A2-7C17-4EE1-A1C4-053FCCB4A435}"/>
              </a:ext>
            </a:extLst>
          </p:cNvPr>
          <p:cNvSpPr/>
          <p:nvPr/>
        </p:nvSpPr>
        <p:spPr>
          <a:xfrm>
            <a:off x="8334076" y="4515572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77B3C96-B52F-48B4-856D-8717014AD2B4}"/>
              </a:ext>
            </a:extLst>
          </p:cNvPr>
          <p:cNvSpPr/>
          <p:nvPr/>
        </p:nvSpPr>
        <p:spPr>
          <a:xfrm>
            <a:off x="8897929" y="4506405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7D7B9FAB-73FD-4C56-882B-7137DC0DE0B7}"/>
              </a:ext>
            </a:extLst>
          </p:cNvPr>
          <p:cNvSpPr/>
          <p:nvPr/>
        </p:nvSpPr>
        <p:spPr>
          <a:xfrm>
            <a:off x="8334076" y="5041613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05A942AA-F68E-49D3-9F8A-776C2EEDA702}"/>
              </a:ext>
            </a:extLst>
          </p:cNvPr>
          <p:cNvSpPr/>
          <p:nvPr/>
        </p:nvSpPr>
        <p:spPr>
          <a:xfrm>
            <a:off x="8897929" y="503296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9860D871-CC36-4927-B398-3707A30E9936}"/>
              </a:ext>
            </a:extLst>
          </p:cNvPr>
          <p:cNvSpPr/>
          <p:nvPr/>
        </p:nvSpPr>
        <p:spPr>
          <a:xfrm>
            <a:off x="8334076" y="5567654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8BB7455-1474-47D9-BE63-C65342D5F5EA}"/>
              </a:ext>
            </a:extLst>
          </p:cNvPr>
          <p:cNvSpPr/>
          <p:nvPr/>
        </p:nvSpPr>
        <p:spPr>
          <a:xfrm>
            <a:off x="8897929" y="5559517"/>
            <a:ext cx="1053713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981345F4-3B93-4D63-8B38-6B501117CA2B}"/>
              </a:ext>
            </a:extLst>
          </p:cNvPr>
          <p:cNvSpPr/>
          <p:nvPr/>
        </p:nvSpPr>
        <p:spPr>
          <a:xfrm>
            <a:off x="7200325" y="3985662"/>
            <a:ext cx="489861" cy="459753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PgUp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D6E79CC3-B41A-4E83-AA23-EB12828089D7}"/>
              </a:ext>
            </a:extLst>
          </p:cNvPr>
          <p:cNvSpPr/>
          <p:nvPr/>
        </p:nvSpPr>
        <p:spPr>
          <a:xfrm>
            <a:off x="7188079" y="4512351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PgDn</a:t>
            </a:r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A37AF04-361D-4FFB-94BA-B55D3FC17931}"/>
              </a:ext>
            </a:extLst>
          </p:cNvPr>
          <p:cNvSpPr/>
          <p:nvPr/>
        </p:nvSpPr>
        <p:spPr>
          <a:xfrm>
            <a:off x="7213486" y="5032113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1E93806F-56E1-45ED-8957-33FC9726ED33}"/>
              </a:ext>
            </a:extLst>
          </p:cNvPr>
          <p:cNvSpPr/>
          <p:nvPr/>
        </p:nvSpPr>
        <p:spPr>
          <a:xfrm>
            <a:off x="9469723" y="3979002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5A47B0E2-A17F-423C-8113-7E19D5A1625D}"/>
              </a:ext>
            </a:extLst>
          </p:cNvPr>
          <p:cNvSpPr/>
          <p:nvPr/>
        </p:nvSpPr>
        <p:spPr>
          <a:xfrm>
            <a:off x="9469723" y="450555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992B10A0-D2A0-4172-99D3-111B1C9C9BDE}"/>
              </a:ext>
            </a:extLst>
          </p:cNvPr>
          <p:cNvSpPr/>
          <p:nvPr/>
        </p:nvSpPr>
        <p:spPr>
          <a:xfrm>
            <a:off x="9469723" y="5032113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0092E8E0-9B1D-41A4-B3EB-13D4D078AD17}"/>
              </a:ext>
            </a:extLst>
          </p:cNvPr>
          <p:cNvSpPr/>
          <p:nvPr/>
        </p:nvSpPr>
        <p:spPr>
          <a:xfrm>
            <a:off x="7195392" y="5579779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CLR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3288A31B-140B-4A3C-82AA-3719245A5772}"/>
              </a:ext>
            </a:extLst>
          </p:cNvPr>
          <p:cNvSpPr/>
          <p:nvPr/>
        </p:nvSpPr>
        <p:spPr>
          <a:xfrm>
            <a:off x="7762904" y="5039398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60735AE-A20A-420F-B68C-A853690CEE77}"/>
              </a:ext>
            </a:extLst>
          </p:cNvPr>
          <p:cNvSpPr/>
          <p:nvPr/>
        </p:nvSpPr>
        <p:spPr>
          <a:xfrm>
            <a:off x="7762904" y="5566087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←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D782E89-3702-4B82-B94F-C386F25E0939}"/>
              </a:ext>
            </a:extLst>
          </p:cNvPr>
          <p:cNvSpPr/>
          <p:nvPr/>
        </p:nvSpPr>
        <p:spPr>
          <a:xfrm>
            <a:off x="7758029" y="4512634"/>
            <a:ext cx="489861" cy="4597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342835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0D707D-5EAD-482B-A2B2-92AC8BF4923D}"/>
              </a:ext>
            </a:extLst>
          </p:cNvPr>
          <p:cNvGrpSpPr/>
          <p:nvPr/>
        </p:nvGrpSpPr>
        <p:grpSpPr>
          <a:xfrm>
            <a:off x="5629955" y="1165971"/>
            <a:ext cx="4012558" cy="274320"/>
            <a:chOff x="3563030" y="1165971"/>
            <a:chExt cx="4012558" cy="2743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E5EE235-4EB2-4E6F-AD52-77E4EA94F896}"/>
                </a:ext>
              </a:extLst>
            </p:cNvPr>
            <p:cNvSpPr/>
            <p:nvPr/>
          </p:nvSpPr>
          <p:spPr>
            <a:xfrm>
              <a:off x="3563030" y="1167762"/>
              <a:ext cx="4010840" cy="2707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2DFC7A2-97BC-4E84-AF5E-04D5E6D3AF11}"/>
                </a:ext>
              </a:extLst>
            </p:cNvPr>
            <p:cNvGrpSpPr/>
            <p:nvPr/>
          </p:nvGrpSpPr>
          <p:grpSpPr>
            <a:xfrm>
              <a:off x="7301268" y="1165971"/>
              <a:ext cx="274320" cy="274320"/>
              <a:chOff x="4594118" y="1538960"/>
              <a:chExt cx="333210" cy="3931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A4FABAC-98F6-45BF-9716-946B94DD79F6}"/>
                  </a:ext>
                </a:extLst>
              </p:cNvPr>
              <p:cNvSpPr/>
              <p:nvPr/>
            </p:nvSpPr>
            <p:spPr>
              <a:xfrm>
                <a:off x="4594118" y="1538960"/>
                <a:ext cx="333210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3" name="Isosceles Triangle 72">
                <a:extLst>
                  <a:ext uri="{FF2B5EF4-FFF2-40B4-BE49-F238E27FC236}">
                    <a16:creationId xmlns:a16="http://schemas.microsoft.com/office/drawing/2014/main" id="{0450318B-551A-47E8-BB6B-8FA80CC794BD}"/>
                  </a:ext>
                </a:extLst>
              </p:cNvPr>
              <p:cNvSpPr/>
              <p:nvPr/>
            </p:nvSpPr>
            <p:spPr>
              <a:xfrm flipV="1">
                <a:off x="4661034" y="1695237"/>
                <a:ext cx="180975" cy="111955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4631521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C8CAC272-3C66-4E34-95F7-270A93A3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2303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sp>
        <p:nvSpPr>
          <p:cNvPr id="100" name="Rectangle 99">
            <a:extLst>
              <a:ext uri="{FF2B5EF4-FFF2-40B4-BE49-F238E27FC236}">
                <a16:creationId xmlns:a16="http://schemas.microsoft.com/office/drawing/2014/main" id="{FB6E6A72-517D-4C7C-B84F-5EA3BECFFA4B}"/>
              </a:ext>
            </a:extLst>
          </p:cNvPr>
          <p:cNvSpPr/>
          <p:nvPr/>
        </p:nvSpPr>
        <p:spPr>
          <a:xfrm>
            <a:off x="3442887" y="1165971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34F205-F86C-4489-9114-4665418859F8}"/>
              </a:ext>
            </a:extLst>
          </p:cNvPr>
          <p:cNvSpPr txBox="1"/>
          <p:nvPr/>
        </p:nvSpPr>
        <p:spPr>
          <a:xfrm>
            <a:off x="2473942" y="1149243"/>
            <a:ext cx="96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86E08-4A06-4BC8-AB7A-AC12D0085DD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29647E-DB0A-404E-8EF8-9CEAE98B291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F85A4B4-7269-495D-A285-57D40FFA22C6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8CC5398-E6ED-4AE9-9D98-142D1A0C6C0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F3F68A-D7CF-4AC6-8FF7-A79F7566183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F2C9594-6455-4E6A-9E1C-4F233E39D725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95427B4-578D-420B-8BF6-6A7CA8FA2D40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225B-5D1E-498E-92A7-9F694823D658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82252A6-349F-401D-898C-F86A274DD76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739BAAA-E348-47E4-B32C-9402C5FB2EBA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3C68FB9-0182-4D06-85DB-8ECBD700B029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9D9EDF-DCA6-43C0-B57E-5F95C3852F2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219655-2BAD-453E-8FBF-24F75008B735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D1674F9-F6C9-460B-8A24-89554F7AB2A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AD9D98F8-0015-4799-B9A4-8B9A12BD602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C070B0D-928E-4AA5-81AC-115D11E28BA5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F4C89C-D63C-4F2B-BE57-C756E60821F7}"/>
              </a:ext>
            </a:extLst>
          </p:cNvPr>
          <p:cNvGrpSpPr/>
          <p:nvPr/>
        </p:nvGrpSpPr>
        <p:grpSpPr>
          <a:xfrm>
            <a:off x="5629955" y="1165971"/>
            <a:ext cx="4012558" cy="274320"/>
            <a:chOff x="3563030" y="1165971"/>
            <a:chExt cx="4012558" cy="27432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A7233A-99AC-4291-9814-7A1F900DC259}"/>
                </a:ext>
              </a:extLst>
            </p:cNvPr>
            <p:cNvSpPr/>
            <p:nvPr/>
          </p:nvSpPr>
          <p:spPr>
            <a:xfrm>
              <a:off x="3563030" y="1167762"/>
              <a:ext cx="4010840" cy="2707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7612E0B9-EEA8-4929-9B3E-857C98DFF626}"/>
                </a:ext>
              </a:extLst>
            </p:cNvPr>
            <p:cNvGrpSpPr/>
            <p:nvPr/>
          </p:nvGrpSpPr>
          <p:grpSpPr>
            <a:xfrm>
              <a:off x="7301268" y="1165971"/>
              <a:ext cx="274320" cy="274320"/>
              <a:chOff x="4594118" y="1538960"/>
              <a:chExt cx="333210" cy="393192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DB72B29-9BCA-4873-B562-0E6CBE49C137}"/>
                  </a:ext>
                </a:extLst>
              </p:cNvPr>
              <p:cNvSpPr/>
              <p:nvPr/>
            </p:nvSpPr>
            <p:spPr>
              <a:xfrm>
                <a:off x="4594118" y="1538960"/>
                <a:ext cx="333210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50" name="Isosceles Triangle 149">
                <a:extLst>
                  <a:ext uri="{FF2B5EF4-FFF2-40B4-BE49-F238E27FC236}">
                    <a16:creationId xmlns:a16="http://schemas.microsoft.com/office/drawing/2014/main" id="{DCAA343B-180D-4165-B9E0-9DF99F96824A}"/>
                  </a:ext>
                </a:extLst>
              </p:cNvPr>
              <p:cNvSpPr/>
              <p:nvPr/>
            </p:nvSpPr>
            <p:spPr>
              <a:xfrm flipV="1">
                <a:off x="4661034" y="1695237"/>
                <a:ext cx="180975" cy="111955"/>
              </a:xfrm>
              <a:prstGeom prst="triangl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5CAC5C52-C0D9-4027-B0EC-0C2C5531B8AA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FECD70B-87AB-41F4-BBE5-7D94C2037BC5}"/>
              </a:ext>
            </a:extLst>
          </p:cNvPr>
          <p:cNvSpPr txBox="1"/>
          <p:nvPr/>
        </p:nvSpPr>
        <p:spPr>
          <a:xfrm>
            <a:off x="4631521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C9F7CDF-7A93-453F-AA29-75C60E178996}"/>
              </a:ext>
            </a:extLst>
          </p:cNvPr>
          <p:cNvSpPr/>
          <p:nvPr/>
        </p:nvSpPr>
        <p:spPr>
          <a:xfrm>
            <a:off x="3442887" y="1165971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EAE64E3-5784-4C12-9C80-CBFA9276194B}"/>
              </a:ext>
            </a:extLst>
          </p:cNvPr>
          <p:cNvSpPr txBox="1"/>
          <p:nvPr/>
        </p:nvSpPr>
        <p:spPr>
          <a:xfrm>
            <a:off x="2473942" y="1149243"/>
            <a:ext cx="961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graphicFrame>
        <p:nvGraphicFramePr>
          <p:cNvPr id="156" name="Table 4">
            <a:extLst>
              <a:ext uri="{FF2B5EF4-FFF2-40B4-BE49-F238E27FC236}">
                <a16:creationId xmlns:a16="http://schemas.microsoft.com/office/drawing/2014/main" id="{90B56402-8DDA-430F-B28C-F17762CE5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76B524-034C-44F1-B66D-4A66BB0C3EA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45CF1C7-856D-4825-808E-8945F378751D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0C3E867-C560-46E6-AEB2-A7A4CD5B968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478ECB-EE87-4139-BBC5-F032FC882C9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22EB2DE-C415-4439-B6D0-57FEF408F0E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9AAFA00-B813-467A-8D6C-C1F9DB01A46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496D86BC-5EE1-4BDD-B799-5577F411FACD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F2BFB3A4-017F-4612-9EDF-D480188F60B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BCA55B8-32DB-45BF-80B0-973E68FEEB1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A0D6350-C4E0-4E3D-B3EE-ED9D47BD7ECC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F3B2C61D-DAF8-4125-AAC9-7938FA65B7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50FABB8-0260-4685-BCFC-8C4101CF924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48EF125-3BF2-4265-848C-C74A98E0FA13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90AE682-3C3C-48C4-8B7B-9738BA67AD3E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9390DEE3-6CFE-4CB9-9D49-DA3619374DBD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65E700-A275-4A82-AE6C-5B9315A38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433387"/>
            <a:ext cx="926782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EB08C19B-A068-4DE2-A663-70EA4464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438150"/>
            <a:ext cx="10420350" cy="5981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82C25FA-76DC-4EBC-BA67-AB90D2E2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452437"/>
            <a:ext cx="8915400" cy="595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650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aphicFrame>
        <p:nvGraphicFramePr>
          <p:cNvPr id="146" name="Table 4">
            <a:extLst>
              <a:ext uri="{FF2B5EF4-FFF2-40B4-BE49-F238E27FC236}">
                <a16:creationId xmlns:a16="http://schemas.microsoft.com/office/drawing/2014/main" id="{CC4D33BC-E39F-4F5E-90B4-C29DDC0C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6162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CF475AA-538C-4FA4-A1D7-DE445A5C0E6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AFF08A6-4DD8-4F68-A4E1-0B3605728F95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90DA854F-8948-47EA-89A0-1561738AD5B7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9A752BB6-B0E2-47C1-9274-87B81B8D0792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10F41207-0EA6-43B7-97BF-B14461A88E1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4F644549-9A8B-47AD-86D1-9E10F8CF778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C21438F5-2BD0-443A-AB43-B933CBC04E52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DA7AC914-FF3F-42DD-950B-062CD6258CED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7199592-041E-4960-89D4-F9BC80BFCF6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EEEAFA40-F574-40A5-8260-17F089825B7F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F0D2985-C667-4B69-9E06-6D6900DA4C8D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9B5A041B-CFE0-40F3-AFD3-71A5108FFD3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7869E7-5C1F-429A-88E7-4B5CFB81B867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0183D14-CF8D-4E12-A5C9-A5F81BB97E1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6073E2B-4A41-4747-9704-C5A635610A86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3C1954-0CFF-423E-A4FF-342EEA79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1743075"/>
            <a:ext cx="5667375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967A2-B0A9-4695-9F96-D1583CD1F48C}"/>
              </a:ext>
            </a:extLst>
          </p:cNvPr>
          <p:cNvSpPr/>
          <p:nvPr/>
        </p:nvSpPr>
        <p:spPr>
          <a:xfrm>
            <a:off x="1090212" y="1165971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5EE235-4EB2-4E6F-AD52-77E4EA94F896}"/>
              </a:ext>
            </a:extLst>
          </p:cNvPr>
          <p:cNvSpPr/>
          <p:nvPr/>
        </p:nvSpPr>
        <p:spPr>
          <a:xfrm>
            <a:off x="3563030" y="1167762"/>
            <a:ext cx="401084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2DFC7A2-97BC-4E84-AF5E-04D5E6D3AF11}"/>
              </a:ext>
            </a:extLst>
          </p:cNvPr>
          <p:cNvGrpSpPr/>
          <p:nvPr/>
        </p:nvGrpSpPr>
        <p:grpSpPr>
          <a:xfrm>
            <a:off x="7301268" y="1165971"/>
            <a:ext cx="274320" cy="274320"/>
            <a:chOff x="4594118" y="1538960"/>
            <a:chExt cx="333210" cy="3931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A4FABAC-98F6-45BF-9716-946B94DD79F6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0450318B-551A-47E8-BB6B-8FA80CC794BD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8D810C-E730-45B2-ABA3-1212B94275E8}"/>
              </a:ext>
            </a:extLst>
          </p:cNvPr>
          <p:cNvSpPr txBox="1"/>
          <p:nvPr/>
        </p:nvSpPr>
        <p:spPr>
          <a:xfrm>
            <a:off x="35542" y="1149243"/>
            <a:ext cx="829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8077F7-893A-4FFC-A38C-7A60BA1E75B0}"/>
              </a:ext>
            </a:extLst>
          </p:cNvPr>
          <p:cNvSpPr txBox="1"/>
          <p:nvPr/>
        </p:nvSpPr>
        <p:spPr>
          <a:xfrm>
            <a:off x="2564596" y="1149243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876961-50B9-4322-A7B7-5210CF05323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7C64EB95-808B-47D7-A38F-F255131884C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7B8EDCA-5FE5-45C3-93CB-FE7FC1DE142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BFE3799-9991-4E1E-B4CD-FFDFCAC4B03C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ABE5ADC-0EBD-4BB9-8FB0-7AEAAFC5306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631DCBA-F6E4-46C1-817B-249B1EB9674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6BF896C-1603-401C-9265-EECFDF14D94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7AA8D8A4-FBF6-4A10-A9AC-C861B07694EE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F9BD17-07BC-4B81-9F03-C33B75B12F3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C1FA978-DBB8-439D-928A-89F3D41493D9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25990263-1873-4E08-B541-4A429E1DA2F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739DDF44-4B70-4EF6-A32A-A5A217707DA5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0AF776E-2EC1-46F7-859F-7E78AFE74317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064E40D1-863D-42AA-9106-32F2C0EE29A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3C87FA7-D3E3-47EA-B7A2-2931106FEA33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26C73305-0621-437F-820D-096A57A071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4942F65-2B21-40C9-BB32-E1D84921D07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B67CBEE-4A06-4B6B-A911-D6517D3FFE9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BF18DD32-23DC-4301-8FAB-29287450BFAC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66D0BF54-F21E-4568-B23A-2F679CEBCA6D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81BD23A-81AF-4A6E-AB94-96014686BAC9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DC8DA4C4-B006-461D-8B13-D29C6C9059BF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graphicFrame>
        <p:nvGraphicFramePr>
          <p:cNvPr id="177" name="Table 4">
            <a:extLst>
              <a:ext uri="{FF2B5EF4-FFF2-40B4-BE49-F238E27FC236}">
                <a16:creationId xmlns:a16="http://schemas.microsoft.com/office/drawing/2014/main" id="{EFF8F669-3E1B-46DA-BF66-8117E33B9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5125310-2CCB-4AEB-BBFB-987D66C0472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6EDB648-4EB9-4051-BA59-6EC860D7A62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1D8B6B17-C5E2-4BD1-811B-1069B04736C2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9D58C067-C9CE-4ED8-A93C-46823F81E27B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625F569-8E33-49B7-A18A-DEFC3E991FA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BD4E4FEF-90A4-494C-B5EB-4B616311DBE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87AC88-548E-4042-8938-E05F87C264C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C23CC2B-BD46-4C85-8104-BD697E83ABC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CD17BDB5-0D43-47C2-801A-8DAF56C8DE5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4D60EC73-0212-4379-8583-6059FA4AF92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684CA724-C80B-45C1-9A69-CE501D3715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77C52D2C-BCC9-4582-BBE7-FD9FC62718D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3B4B4B9-E9DA-40F1-8A34-EED009E4618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5150686-255C-4025-AA17-1ED9A2DD053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3C06ADD-3478-46B7-B12F-BC46382DE5FC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B3BDD98-001D-4786-A174-FA20CFE5F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12" y="1433512"/>
            <a:ext cx="5667375" cy="3990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101B9A8-A9E0-435B-89B5-F3BFEB14AEEC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182100" y="2609851"/>
            <a:chExt cx="2228850" cy="27279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182100" y="2609851"/>
              <a:ext cx="2228850" cy="272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274607" y="270146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9808308" y="270531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0334566" y="269568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274607" y="322523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9808308" y="322843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0334566" y="3219321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274607" y="3748999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9808308" y="375155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0334566" y="3742953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274607" y="427276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9808308" y="4274677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0334566" y="4266585"/>
              <a:ext cx="983458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274607" y="4798476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9808308" y="4801812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DD1121B-5A30-4DB3-B2BA-3D35F7471AFC}"/>
                </a:ext>
              </a:extLst>
            </p:cNvPr>
            <p:cNvSpPr/>
            <p:nvPr/>
          </p:nvSpPr>
          <p:spPr>
            <a:xfrm>
              <a:off x="10342009" y="479269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0868237" y="2694846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0868237" y="3218478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0868237" y="3742110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4121D9D7-9725-443C-97D3-FD1FF62E5B8F}"/>
                </a:ext>
              </a:extLst>
            </p:cNvPr>
            <p:cNvSpPr/>
            <p:nvPr/>
          </p:nvSpPr>
          <p:spPr>
            <a:xfrm>
              <a:off x="10868237" y="4789374"/>
              <a:ext cx="457200" cy="457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C1FBF9-CBE4-4330-A114-E8A24CEB0960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556AE3-36BC-4F7D-AC95-1BC6B4A237E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D4988B-614C-4440-ACE3-CDEF6CE8571C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F93EDF8-4E0D-40D8-91AF-15BD8ABB7B56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FCD89-E4AA-485C-9980-DE6EF97C904E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2B1F8A-908D-4F8D-8A97-7F3F4F0B7E23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4A339A-FD09-4FA7-BDB3-C3D15EFD2389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26C42-ADED-41BF-ABFA-1D8904D88AE5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1757B3-B45B-4E6F-9928-16DC8D750DBB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25320"/>
            <a:ext cx="9635546" cy="326505"/>
            <a:chOff x="35542" y="1125320"/>
            <a:chExt cx="9635546" cy="32650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985437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8297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401084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0"/>
                <a:ext cx="274320" cy="274320"/>
                <a:chOff x="4594118" y="1538960"/>
                <a:chExt cx="333210" cy="393192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39319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7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B87CD6-4947-49B1-969D-66F0E529C055}"/>
                </a:ext>
              </a:extLst>
            </p:cNvPr>
            <p:cNvSpPr/>
            <p:nvPr/>
          </p:nvSpPr>
          <p:spPr>
            <a:xfrm>
              <a:off x="3346253" y="1146651"/>
              <a:ext cx="109728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F85296F-9FFE-4C05-894C-F7BE6DF28815}"/>
                </a:ext>
              </a:extLst>
            </p:cNvPr>
            <p:cNvSpPr txBox="1"/>
            <p:nvPr/>
          </p:nvSpPr>
          <p:spPr>
            <a:xfrm>
              <a:off x="2396358" y="1125320"/>
              <a:ext cx="961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Item code:</a:t>
              </a:r>
            </a:p>
          </p:txBody>
        </p:sp>
      </p:grpSp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BE55E00F-3D8C-4336-9289-C32DC9CC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A5895E6-75DA-4E7D-9148-D332F7952131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DCC8AB8-A0B2-4EEE-8D95-BF38975E6963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5C08D19A-68E9-4C88-9D0E-1586BBC6AA29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E5C0838-788B-4DFA-83C4-E43F40E72F2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A72800FB-737F-4176-8316-3CAC3632513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992357E1-6583-487D-A372-7367992DC9BA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BAAB627F-EF40-45FA-BBA6-FABC3E94B679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DB7765F5-AF15-4915-9846-51DFB268068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A8EE009-B228-45E4-9A37-088C512AE91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BCACE30-6611-48CD-8973-85C0F48EBE7B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54D64CA-5C0D-48AD-A239-A18610CD1B5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2D97C92-7F4F-4536-9B86-37B852D0FF48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5735FC0-A6B6-4376-902C-0C73933858D2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3CFCD08-C6B1-47CB-86D0-302A25DDA510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F608434-C8B5-4014-AFB8-22F46F933BC8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13214</TotalTime>
  <Words>2460</Words>
  <Application>Microsoft Office PowerPoint</Application>
  <PresentationFormat>Widescreen</PresentationFormat>
  <Paragraphs>1335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Payment </vt:lpstr>
      <vt:lpstr>Payment </vt:lpstr>
      <vt:lpstr>Payment </vt:lpstr>
      <vt:lpstr>PowerPoint Presentation</vt:lpstr>
      <vt:lpstr>ERPNext Custom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443</cp:revision>
  <dcterms:created xsi:type="dcterms:W3CDTF">2021-04-12T04:41:29Z</dcterms:created>
  <dcterms:modified xsi:type="dcterms:W3CDTF">2021-05-25T05:29:52Z</dcterms:modified>
</cp:coreProperties>
</file>