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b26848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b26848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0ffa0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0ffa0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0ffa05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0ffa05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0ffa05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0ffa05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0ffa05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0ffa05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0ffa05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0ffa05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de56b4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de56b4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0ffa05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0ffa05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b26848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b26848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generated/sklearn.pipeline.Pipeline.html" TargetMode="External"/><Relationship Id="rId4" Type="http://schemas.openxmlformats.org/officeDocument/2006/relationships/hyperlink" Target="https://scikit-learn.org/stable/modules/generated/sklearn.metrics.ConfusionMatrixDisplay.html" TargetMode="External"/><Relationship Id="rId5" Type="http://schemas.openxmlformats.org/officeDocument/2006/relationships/hyperlink" Target="https://seaborn.pydata.org/generated/seaborn.heatmap.html" TargetMode="External"/><Relationship Id="rId6" Type="http://schemas.openxmlformats.org/officeDocument/2006/relationships/hyperlink" Target="https://scikit-learn.org/stable/auto_examples/tree/plot_cost_complexity_pruning.html" TargetMode="External"/><Relationship Id="rId7" Type="http://schemas.openxmlformats.org/officeDocument/2006/relationships/hyperlink" Target="https://scikit-learn.org/stable/modules/generated/sklearn.tree.DecisionTreeClassifier.html#sklearn.tree.DecisionTreeClass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UNSW-NB15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Malicious Traffic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Documentation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https://scikit-learn.org/stable/modules/generated/sklearn.pipeline.Pipeline.html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https://scikit-learn.org/stable/modules/generated/sklearn.metrics.ConfusionMatrixDisplay.html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https://seaborn.pydata.org/generated/seaborn.heatmap.html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https://scikit-learn.org/stable/auto_examples/tree/plot_cost_complexity_pruning.html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https://scikit-learn.org/stable/modules/generated/sklearn.tree.DecisionTreeClassifier.html#sklearn.tree.DecisionTreeClassifier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unneeded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string categoricals into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out categorical and numeric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text based categorical data to numeric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pipeline types set up: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Preprocessor pipeline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transforms the numerical data using an imputer for missing data and a scaler for bringing the data to the same scale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transforms the categorical data (that we changed to numerical values) by expanding the data into a binary format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pipeline - uses the preprocessor pipeline and then appends the model pipeline for training the model and then testing the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Logistic Regression model train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0.935</a:t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Logistic Regression model test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0.798</a:t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SVC model train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0.935</a:t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SVC model test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0.558</a:t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 u="sng">
                <a:solidFill>
                  <a:schemeClr val="dk1"/>
                </a:solidFill>
                <a:highlight>
                  <a:srgbClr val="FFFFFF"/>
                </a:highlight>
              </a:rPr>
              <a:t>Decision Tree model train score: </a:t>
            </a:r>
            <a:r>
              <a:rPr b="1" lang="en" sz="2050" u="sng">
                <a:solidFill>
                  <a:schemeClr val="dk1"/>
                </a:solidFill>
                <a:highlight>
                  <a:srgbClr val="FFFFFF"/>
                </a:highlight>
              </a:rPr>
              <a:t>0.951</a:t>
            </a:r>
            <a:endParaRPr b="1" sz="2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 u="sng">
                <a:solidFill>
                  <a:schemeClr val="dk1"/>
                </a:solidFill>
                <a:highlight>
                  <a:srgbClr val="FFFFFF"/>
                </a:highlight>
              </a:rPr>
              <a:t>Decision Tree model test score: </a:t>
            </a:r>
            <a:r>
              <a:rPr b="1" lang="en" sz="2050" u="sng">
                <a:solidFill>
                  <a:schemeClr val="dk1"/>
                </a:solidFill>
                <a:highlight>
                  <a:srgbClr val="FFFFFF"/>
                </a:highlight>
              </a:rPr>
              <a:t>0.844</a:t>
            </a:r>
            <a:endParaRPr b="1" sz="20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Stochastic Gradient Descent model train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0.934</a:t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Stochastic Gradient Descent model test score: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0.782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Starting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2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Scores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Train score: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0.951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Test score: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0.844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No Modification to parameters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225" y="897100"/>
            <a:ext cx="37585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tuning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6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find optimal ccp_alpha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already pretty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umber of nodes in the tree and depth of the tree decreases as α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over all α’s </a:t>
            </a:r>
            <a:r>
              <a:rPr lang="en"/>
              <a:t>identified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lost stability and accuracy dropped off around an α of .00073777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generalizes well, only a 2% gain from alpha hat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330650"/>
            <a:ext cx="3810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after Cost Complexity Parameter Pruning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9375"/>
            <a:ext cx="5809650" cy="8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400" y="1017725"/>
            <a:ext cx="3935400" cy="3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0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 found limited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be more important in real time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Sweet spot around k=8 features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997" y="445026"/>
            <a:ext cx="4750104" cy="45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30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2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750" y="0"/>
            <a:ext cx="5806725" cy="5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