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3" r:id="rId5"/>
    <p:sldId id="262" r:id="rId6"/>
    <p:sldId id="264" r:id="rId7"/>
    <p:sldId id="265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0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2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99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4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2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6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1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4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9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CC520D-2879-4806-ACA7-6D77183BB92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4F8024-AE57-41C7-BBBF-E62953CF5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2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6lB-0beCysugl0meYzJXBWo23tng8Un#scrollTo=jisu5B7pwtv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FB5B-00A5-56EE-9FB9-FD3A6BBD0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Learning- Team3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452BB-D81D-B31D-2E3E-0B2BCA993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924" y="3634184"/>
            <a:ext cx="3351159" cy="174522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TEAM MEMBERS</a:t>
            </a:r>
          </a:p>
          <a:p>
            <a:pPr marL="342900" indent="-342900">
              <a:buFontTx/>
              <a:buChar char="-"/>
            </a:pPr>
            <a:r>
              <a:rPr lang="en-IN" dirty="0"/>
              <a:t>Gaurav </a:t>
            </a:r>
            <a:r>
              <a:rPr lang="en-IN" dirty="0" err="1"/>
              <a:t>Khetwal</a:t>
            </a:r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Davinder Singh</a:t>
            </a:r>
          </a:p>
          <a:p>
            <a:pPr marL="342900" indent="-342900">
              <a:buFontTx/>
              <a:buChar char="-"/>
            </a:pPr>
            <a:r>
              <a:rPr lang="en-IN" dirty="0"/>
              <a:t>Umang Murawat</a:t>
            </a:r>
          </a:p>
          <a:p>
            <a:pPr marL="342900" indent="-342900">
              <a:buFontTx/>
              <a:buChar char="-"/>
            </a:pPr>
            <a:r>
              <a:rPr lang="en-IN" dirty="0"/>
              <a:t>Jivan Goyal</a:t>
            </a:r>
          </a:p>
          <a:p>
            <a:pPr marL="342900" indent="-342900">
              <a:buFontTx/>
              <a:buChar char="-"/>
            </a:pPr>
            <a:r>
              <a:rPr lang="en-IN" dirty="0"/>
              <a:t>Navjot Singh</a:t>
            </a:r>
          </a:p>
          <a:p>
            <a:pPr marL="342900" indent="-342900">
              <a:buFontTx/>
              <a:buChar char="-"/>
            </a:pPr>
            <a:endParaRPr lang="en-IN" dirty="0"/>
          </a:p>
          <a:p>
            <a:pPr marL="342900" indent="-342900">
              <a:buFontTx/>
              <a:buChar char="-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25784-7A4E-B1E2-89E9-CBD137FC5EFA}"/>
              </a:ext>
            </a:extLst>
          </p:cNvPr>
          <p:cNvSpPr txBox="1"/>
          <p:nvPr/>
        </p:nvSpPr>
        <p:spPr>
          <a:xfrm>
            <a:off x="6768445" y="3742441"/>
            <a:ext cx="2403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Researchers</a:t>
            </a:r>
            <a:br>
              <a:rPr lang="en-IN" dirty="0"/>
            </a:br>
            <a:r>
              <a:rPr lang="en-IN" dirty="0"/>
              <a:t>-   </a:t>
            </a:r>
            <a:r>
              <a:rPr lang="en-IN" sz="1200" dirty="0"/>
              <a:t>Valeria </a:t>
            </a:r>
            <a:r>
              <a:rPr lang="en-IN" sz="1200" dirty="0" err="1"/>
              <a:t>Insigna</a:t>
            </a:r>
            <a:r>
              <a:rPr lang="en-IN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Zuma </a:t>
            </a:r>
            <a:r>
              <a:rPr lang="en-IN" sz="1200" dirty="0" err="1"/>
              <a:t>Zevick</a:t>
            </a:r>
            <a:endParaRPr lang="en-IN" sz="1200" dirty="0"/>
          </a:p>
          <a:p>
            <a:pPr marL="285750" indent="-285750">
              <a:buFontTx/>
              <a:buChar char="-"/>
            </a:pPr>
            <a:r>
              <a:rPr lang="en-IN" sz="1200" dirty="0"/>
              <a:t>George </a:t>
            </a:r>
            <a:r>
              <a:rPr lang="en-IN" sz="1200" dirty="0" err="1"/>
              <a:t>Osang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162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CBC1-D5FE-7589-6F33-682C3FAD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97EE-6182-F5BE-D2A1-A15580C5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answering tests students are making mistakes which was not anticipated. Now as the mistakes are random and different.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92E73-6954-F02B-7D23-CF3B65CB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54" y="3553905"/>
            <a:ext cx="5851891" cy="18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DB02-3141-04DA-0E04-F199B1E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9959-8DEE-B374-1BB3-B338232D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cleanup and removing unnecessary data</a:t>
            </a:r>
          </a:p>
          <a:p>
            <a:r>
              <a:rPr lang="en-IN" dirty="0"/>
              <a:t>Considering each test result as unique</a:t>
            </a:r>
          </a:p>
          <a:p>
            <a:r>
              <a:rPr lang="en-IN" dirty="0"/>
              <a:t>Direct Insights from the existing data</a:t>
            </a:r>
          </a:p>
          <a:p>
            <a:r>
              <a:rPr lang="en-IN" dirty="0"/>
              <a:t>Create Vocabulary and Contingency table</a:t>
            </a:r>
          </a:p>
          <a:p>
            <a:r>
              <a:rPr lang="en-IN" dirty="0"/>
              <a:t>Correspondence Analysis</a:t>
            </a:r>
          </a:p>
          <a:p>
            <a:r>
              <a:rPr lang="en-IN" dirty="0"/>
              <a:t>Apply K-means method for clustering</a:t>
            </a:r>
          </a:p>
          <a:p>
            <a:r>
              <a:rPr lang="en-IN" dirty="0"/>
              <a:t>Adding Cluster results to the original data and draw insight</a:t>
            </a:r>
          </a:p>
        </p:txBody>
      </p:sp>
    </p:spTree>
    <p:extLst>
      <p:ext uri="{BB962C8B-B14F-4D97-AF65-F5344CB8AC3E}">
        <p14:creationId xmlns:p14="http://schemas.microsoft.com/office/powerpoint/2010/main" val="35205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DFC-1C86-D8A5-053E-2124819D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Analysis</a:t>
            </a:r>
          </a:p>
        </p:txBody>
      </p:sp>
    </p:spTree>
    <p:extLst>
      <p:ext uri="{BB962C8B-B14F-4D97-AF65-F5344CB8AC3E}">
        <p14:creationId xmlns:p14="http://schemas.microsoft.com/office/powerpoint/2010/main" val="1251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585E3-616E-F80C-224E-70E6703C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785812"/>
            <a:ext cx="104965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74B66-0A39-9A4B-838C-AADBBFC9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81062"/>
            <a:ext cx="102203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CA812-EC87-7B15-226A-0AA3EEE4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790575"/>
            <a:ext cx="72104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CAB-3031-BC32-5A27-79281088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F446-E78F-D9C6-1A53-3A227A69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in no. of </a:t>
            </a:r>
            <a:r>
              <a:rPr lang="en-IN" dirty="0" err="1"/>
              <a:t>n_components</a:t>
            </a:r>
            <a:r>
              <a:rPr lang="en-IN" dirty="0"/>
              <a:t> for Correspondence Analysis.</a:t>
            </a:r>
          </a:p>
          <a:p>
            <a:r>
              <a:rPr lang="en-IN" dirty="0"/>
              <a:t>Add mathematical functions and symbol to the vocabulary for creating contingency table.</a:t>
            </a:r>
          </a:p>
          <a:p>
            <a:r>
              <a:rPr lang="en-IN" dirty="0"/>
              <a:t>Effective no. of clusters based on the better data view.</a:t>
            </a:r>
          </a:p>
          <a:p>
            <a:r>
              <a:rPr lang="en-IN" dirty="0"/>
              <a:t>Create </a:t>
            </a:r>
            <a:r>
              <a:rPr lang="en-IN" dirty="0" err="1"/>
              <a:t>api</a:t>
            </a:r>
            <a:r>
              <a:rPr lang="en-IN" dirty="0"/>
              <a:t> to fetch this clustering data and work as an input to the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9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2FF8-8C68-05D7-B42F-B532EC3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0067-C0BE-CDDC-86C8-8C6BB7BC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Cleaning and Insights: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https://colab.research.google.com/drive/1h6lB-0beCysugl0meYzJXBWo23tng8Un#scrollTo=jisu5B7pwtvj</a:t>
            </a:r>
            <a:endParaRPr lang="en-IN" dirty="0"/>
          </a:p>
          <a:p>
            <a:r>
              <a:rPr lang="en-IN" dirty="0"/>
              <a:t>Modelling and Cluster data:</a:t>
            </a:r>
          </a:p>
          <a:p>
            <a:pPr marL="0" indent="0">
              <a:buNone/>
            </a:pPr>
            <a:r>
              <a:rPr lang="en-IN" dirty="0"/>
              <a:t>https://colab.research.google.com/drive/1AVnWsHjsHW2eVEgV1QkVA56dSbRL75Fk#scrollTo=zcFqzu6n4o-W</a:t>
            </a:r>
          </a:p>
          <a:p>
            <a:pPr marL="0" indent="0">
              <a:buNone/>
            </a:pPr>
            <a:endParaRPr lang="en-IN" sz="1800" dirty="0">
              <a:hlinkClick r:id="rId2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9917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189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Learning- Team3 </vt:lpstr>
      <vt:lpstr>Problem</vt:lpstr>
      <vt:lpstr>Solution Steps</vt:lpstr>
      <vt:lpstr>Direct Analysis</vt:lpstr>
      <vt:lpstr>PowerPoint Presentation</vt:lpstr>
      <vt:lpstr>PowerPoint Presentation</vt:lpstr>
      <vt:lpstr>PowerPoint Presentation</vt:lpstr>
      <vt:lpstr>Improvements </vt:lpstr>
      <vt:lpstr>File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 Team3 </dc:title>
  <dc:creator>Murawat, Umang</dc:creator>
  <cp:lastModifiedBy>Murawat, Umang</cp:lastModifiedBy>
  <cp:revision>8</cp:revision>
  <dcterms:created xsi:type="dcterms:W3CDTF">2023-09-14T14:29:50Z</dcterms:created>
  <dcterms:modified xsi:type="dcterms:W3CDTF">2023-09-14T15:09:27Z</dcterms:modified>
</cp:coreProperties>
</file>