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1" r:id="rId2"/>
    <p:sldId id="617" r:id="rId3"/>
    <p:sldId id="618" r:id="rId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030"/>
    <a:srgbClr val="F2F2F2"/>
    <a:srgbClr val="EBEBEB"/>
    <a:srgbClr val="8E9300"/>
    <a:srgbClr val="FFFFFF"/>
    <a:srgbClr val="C60C30"/>
    <a:srgbClr val="918C83"/>
    <a:srgbClr val="E5E3E1"/>
    <a:srgbClr val="CBC8C3"/>
    <a:srgbClr val="EE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6" autoAdjust="0"/>
    <p:restoredTop sz="99286" autoAdjust="0"/>
  </p:normalViewPr>
  <p:slideViewPr>
    <p:cSldViewPr snapToObjects="1">
      <p:cViewPr>
        <p:scale>
          <a:sx n="150" d="100"/>
          <a:sy n="150" d="100"/>
        </p:scale>
        <p:origin x="-1296" y="-80"/>
      </p:cViewPr>
      <p:guideLst>
        <p:guide orient="horz" pos="3158"/>
        <p:guide pos="3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4"/>
    </p:cViewPr>
  </p:sorterViewPr>
  <p:notesViewPr>
    <p:cSldViewPr snapToObjects="1">
      <p:cViewPr varScale="1">
        <p:scale>
          <a:sx n="77" d="100"/>
          <a:sy n="77" d="100"/>
        </p:scale>
        <p:origin x="-2112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608" y="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DFA439-B4AB-477A-A153-CCB1A84C1444}" type="datetimeFigureOut">
              <a:rPr lang="de-DE"/>
              <a:pPr>
                <a:defRPr/>
              </a:pPr>
              <a:t>07/09/16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90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608" y="972190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573D595-5642-4E68-A194-071666CB00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549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608" y="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85D6BC4-3238-4073-B25C-390E19DCDABF}" type="datetimeFigureOut">
              <a:rPr lang="de-DE"/>
              <a:pPr>
                <a:defRPr/>
              </a:pPr>
              <a:t>07/09/16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6" tIns="47453" rIns="94906" bIns="4745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599" y="4861769"/>
            <a:ext cx="5680105" cy="4604594"/>
          </a:xfrm>
          <a:prstGeom prst="rect">
            <a:avLst/>
          </a:prstGeom>
        </p:spPr>
        <p:txBody>
          <a:bodyPr vert="horz" lIns="94906" tIns="47453" rIns="94906" bIns="47453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90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608" y="9721900"/>
            <a:ext cx="3076031" cy="511075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5FC6876-26E8-4BF8-92A6-28DA6C32E69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563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3768DF-2AFF-4CC4-A866-4761AE6FB598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 descr="visual_ppt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0088" y="917575"/>
            <a:ext cx="8027987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 userDrawn="1"/>
        </p:nvSpPr>
        <p:spPr>
          <a:xfrm>
            <a:off x="1258888" y="1373188"/>
            <a:ext cx="2952750" cy="259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idx="1"/>
          </p:nvPr>
        </p:nvSpPr>
        <p:spPr>
          <a:xfrm>
            <a:off x="1334381" y="1448070"/>
            <a:ext cx="2780078" cy="135098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200" b="0">
                <a:solidFill>
                  <a:srgbClr val="8E9300"/>
                </a:solidFill>
                <a:latin typeface="Arial" pitchFamily="34" charset="0"/>
              </a:defRPr>
            </a:lvl1pPr>
            <a:lvl2pPr algn="l">
              <a:defRPr b="1">
                <a:latin typeface="Akkurat-Light" pitchFamily="34" charset="0"/>
              </a:defRPr>
            </a:lvl2pPr>
            <a:lvl3pPr algn="l">
              <a:defRPr b="1">
                <a:latin typeface="Akkurat-Light" pitchFamily="34" charset="0"/>
              </a:defRPr>
            </a:lvl3pPr>
            <a:lvl4pPr algn="l">
              <a:defRPr b="1">
                <a:latin typeface="Akkurat-Light" pitchFamily="34" charset="0"/>
              </a:defRPr>
            </a:lvl4pPr>
            <a:lvl5pPr algn="l">
              <a:defRPr b="1">
                <a:latin typeface="Akkurat-Light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idx="10"/>
          </p:nvPr>
        </p:nvSpPr>
        <p:spPr>
          <a:xfrm>
            <a:off x="1334381" y="3246435"/>
            <a:ext cx="2780078" cy="5371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1800" b="0">
                <a:solidFill>
                  <a:srgbClr val="8E9300"/>
                </a:solidFill>
                <a:latin typeface="Arial" pitchFamily="34" charset="0"/>
              </a:defRPr>
            </a:lvl1pPr>
            <a:lvl2pPr algn="l">
              <a:defRPr b="1">
                <a:latin typeface="Akkurat-Light" pitchFamily="34" charset="0"/>
              </a:defRPr>
            </a:lvl2pPr>
            <a:lvl3pPr algn="l">
              <a:defRPr b="1">
                <a:latin typeface="Akkurat-Light" pitchFamily="34" charset="0"/>
              </a:defRPr>
            </a:lvl3pPr>
            <a:lvl4pPr algn="l">
              <a:defRPr b="1">
                <a:latin typeface="Akkurat-Light" pitchFamily="34" charset="0"/>
              </a:defRPr>
            </a:lvl4pPr>
            <a:lvl5pPr algn="l">
              <a:defRPr b="1">
                <a:latin typeface="Akkurat-Light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arbeiter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828675" y="4692650"/>
            <a:ext cx="1136650" cy="220663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/>
          <a:p>
            <a:pPr marL="180000" indent="-180000" fontAlgn="auto"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Wingdings" pitchFamily="2" charset="2"/>
              <a:buNone/>
              <a:defRPr/>
            </a:pPr>
            <a:r>
              <a:rPr lang="de-DE" sz="1200" dirty="0">
                <a:solidFill>
                  <a:srgbClr val="FFFFFF"/>
                </a:solidFill>
                <a:cs typeface="+mn-cs"/>
              </a:rPr>
              <a:t>Berufserfahrung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28675" y="1724400"/>
            <a:ext cx="2520000" cy="2718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828675" y="5094001"/>
            <a:ext cx="3455293" cy="1215320"/>
          </a:xfrm>
          <a:prstGeom prst="rect">
            <a:avLst/>
          </a:prstGeom>
        </p:spPr>
        <p:txBody>
          <a:bodyPr/>
          <a:lstStyle>
            <a:lvl1pPr marL="180000" indent="-180000">
              <a:buClr>
                <a:srgbClr val="8E9300"/>
              </a:buCl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5004000" y="1724400"/>
            <a:ext cx="3672456" cy="4584920"/>
          </a:xfrm>
          <a:prstGeom prst="rect">
            <a:avLst/>
          </a:prstGeom>
        </p:spPr>
        <p:txBody>
          <a:bodyPr lIns="90000">
            <a:no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Clr>
                <a:srgbClr val="8E9300"/>
              </a:buClr>
              <a:buSzPct val="100000"/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1pPr>
            <a:lvl2pPr indent="-180000" algn="l" defTabSz="914400" rtl="0" eaLnBrk="1" latinLnBrk="0" hangingPunct="1">
              <a:spcBef>
                <a:spcPct val="20000"/>
              </a:spcBef>
              <a:buClr>
                <a:srgbClr val="8E9300"/>
              </a:buClr>
              <a:buSzPct val="100000"/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Titel 17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8"/>
          </p:nvPr>
        </p:nvSpPr>
        <p:spPr>
          <a:xfrm>
            <a:off x="828675" y="1377075"/>
            <a:ext cx="618947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618481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4" name="Textplatzhalter 14"/>
          <p:cNvSpPr>
            <a:spLocks noGrp="1"/>
          </p:cNvSpPr>
          <p:nvPr>
            <p:ph type="body" sz="quarter" idx="19"/>
          </p:nvPr>
        </p:nvSpPr>
        <p:spPr>
          <a:xfrm>
            <a:off x="5005747" y="1384201"/>
            <a:ext cx="833301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163513"/>
            <a:ext cx="8353425" cy="6159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554163"/>
            <a:ext cx="8353425" cy="1887537"/>
          </a:xfrm>
        </p:spPr>
        <p:txBody>
          <a:bodyPr/>
          <a:lstStyle>
            <a:lvl4pPr>
              <a:defRPr lang="de-DE" sz="1400" i="0" kern="1200" dirty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4pPr>
            <a:lvl5pPr>
              <a:buFont typeface="Wingdings" pitchFamily="2" charset="2"/>
              <a:buChar char="Ø"/>
              <a:defRPr lang="de-DE" sz="1400" i="0" kern="1200" dirty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827088" y="323850"/>
            <a:ext cx="7812087" cy="431800"/>
          </a:xfrm>
          <a:prstGeom prst="rect">
            <a:avLst/>
          </a:prstGeom>
          <a:noFill/>
        </p:spPr>
        <p:txBody>
          <a:bodyPr l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cap="all" dirty="0">
                <a:solidFill>
                  <a:srgbClr val="8E9300"/>
                </a:solidFill>
                <a:cs typeface="+mn-cs"/>
              </a:rPr>
              <a:t>agenda</a:t>
            </a:r>
            <a:endParaRPr lang="de-DE" sz="1500" cap="all" dirty="0">
              <a:solidFill>
                <a:srgbClr val="8E93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folie_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3"/>
          <p:cNvSpPr txBox="1">
            <a:spLocks/>
          </p:cNvSpPr>
          <p:nvPr userDrawn="1"/>
        </p:nvSpPr>
        <p:spPr>
          <a:xfrm>
            <a:off x="287338" y="6456363"/>
            <a:ext cx="215900" cy="404812"/>
          </a:xfrm>
          <a:prstGeom prst="rect">
            <a:avLst/>
          </a:prstGeom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828000" y="1822428"/>
            <a:ext cx="7812000" cy="4308534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SzPct val="100000"/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buSzPct val="100000"/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buSzPct val="100000"/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>
              <a:buClr>
                <a:srgbClr val="8E9300"/>
              </a:buClr>
              <a:buSzPct val="100000"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828675" y="1378868"/>
            <a:ext cx="1922381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half" idx="1"/>
          </p:nvPr>
        </p:nvSpPr>
        <p:spPr>
          <a:xfrm>
            <a:off x="828000" y="1556792"/>
            <a:ext cx="7812000" cy="4964944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buClr>
                <a:srgbClr val="8E9300"/>
              </a:buClr>
              <a:defRPr sz="16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13"/>
          <p:cNvSpPr txBox="1">
            <a:spLocks/>
          </p:cNvSpPr>
          <p:nvPr userDrawn="1"/>
        </p:nvSpPr>
        <p:spPr>
          <a:xfrm>
            <a:off x="287338" y="6456363"/>
            <a:ext cx="215900" cy="404812"/>
          </a:xfrm>
          <a:prstGeom prst="rect">
            <a:avLst/>
          </a:prstGeom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E36AE61-3005-4C07-ACE4-5FBB99D5A835}" type="slidenum">
              <a:rPr lang="de-DE" sz="800">
                <a:solidFill>
                  <a:schemeClr val="bg1"/>
                </a:solidFill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sz="half" idx="10"/>
          </p:nvPr>
        </p:nvSpPr>
        <p:spPr>
          <a:xfrm>
            <a:off x="828000" y="1166018"/>
            <a:ext cx="3760839" cy="4964944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 marL="1368000" marR="0" indent="-18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Courier New" pitchFamily="49" charset="0"/>
              <a:buChar char="o"/>
              <a:tabLst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buClr>
                <a:srgbClr val="8E9300"/>
              </a:buClr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3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1"/>
          </p:nvPr>
        </p:nvSpPr>
        <p:spPr>
          <a:xfrm>
            <a:off x="4878000" y="1166018"/>
            <a:ext cx="3762000" cy="4964944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 marL="1368000" marR="0" indent="-18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Courier New" pitchFamily="49" charset="0"/>
              <a:buChar char="o"/>
              <a:tabLst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buClr>
                <a:srgbClr val="8E9300"/>
              </a:buClr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3"/>
            <a:endParaRPr lang="de-DE" dirty="0" smtClean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palten_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sz="half" idx="10"/>
          </p:nvPr>
        </p:nvSpPr>
        <p:spPr>
          <a:xfrm>
            <a:off x="828000" y="2114532"/>
            <a:ext cx="3760839" cy="4016430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 marL="1368000" marR="0" indent="-18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Courier New" pitchFamily="49" charset="0"/>
              <a:buChar char="o"/>
              <a:tabLst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3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1"/>
          </p:nvPr>
        </p:nvSpPr>
        <p:spPr>
          <a:xfrm>
            <a:off x="4878000" y="2114532"/>
            <a:ext cx="3762000" cy="4016430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buClr>
                <a:srgbClr val="8E9300"/>
              </a:buClr>
              <a:defRPr sz="1400">
                <a:solidFill>
                  <a:srgbClr val="474030"/>
                </a:solidFill>
                <a:latin typeface="Arial" pitchFamily="34" charset="0"/>
              </a:defRPr>
            </a:lvl3pPr>
            <a:lvl4pPr marL="1368000" marR="0" indent="-18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E9300"/>
              </a:buClr>
              <a:buSzPct val="100000"/>
              <a:buFont typeface="Courier New" pitchFamily="49" charset="0"/>
              <a:buChar char="o"/>
              <a:tabLst/>
              <a:defRPr sz="1400">
                <a:solidFill>
                  <a:srgbClr val="474030"/>
                </a:solidFill>
                <a:latin typeface="Arial" pitchFamily="34" charset="0"/>
              </a:defRPr>
            </a:lvl4pPr>
            <a:lvl5pPr>
              <a:defRPr lang="de-DE" sz="1400" i="0" kern="1200" dirty="0" smtClean="0">
                <a:solidFill>
                  <a:srgbClr val="474030"/>
                </a:solidFill>
                <a:latin typeface="Arial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3"/>
            <a:endParaRPr lang="de-DE" dirty="0" smtClean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828675" y="1378868"/>
            <a:ext cx="1922381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boxen_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13"/>
          <p:cNvSpPr txBox="1">
            <a:spLocks/>
          </p:cNvSpPr>
          <p:nvPr userDrawn="1"/>
        </p:nvSpPr>
        <p:spPr>
          <a:xfrm>
            <a:off x="287338" y="6456363"/>
            <a:ext cx="215900" cy="404812"/>
          </a:xfrm>
          <a:prstGeom prst="rect">
            <a:avLst/>
          </a:prstGeom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AE6EB59-5896-490B-87EF-A98D45964613}" type="slidenum">
              <a:rPr lang="de-DE" sz="800">
                <a:solidFill>
                  <a:schemeClr val="bg1"/>
                </a:solidFill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sz="half" idx="10"/>
          </p:nvPr>
        </p:nvSpPr>
        <p:spPr>
          <a:xfrm>
            <a:off x="828000" y="2545200"/>
            <a:ext cx="3780000" cy="351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2"/>
          </p:nvPr>
        </p:nvSpPr>
        <p:spPr>
          <a:xfrm>
            <a:off x="828000" y="2113200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3"/>
          </p:nvPr>
        </p:nvSpPr>
        <p:spPr>
          <a:xfrm>
            <a:off x="4860000" y="2545200"/>
            <a:ext cx="3780000" cy="351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4"/>
          </p:nvPr>
        </p:nvSpPr>
        <p:spPr>
          <a:xfrm>
            <a:off x="4860000" y="2113200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828675" y="1378868"/>
            <a:ext cx="1922381" cy="221018"/>
          </a:xfrm>
          <a:prstGeom prst="rect">
            <a:avLst/>
          </a:prstGeom>
          <a:solidFill>
            <a:srgbClr val="8E9300"/>
          </a:solidFill>
        </p:spPr>
        <p:txBody>
          <a:bodyPr wrap="none" lIns="18000" tIns="18000" rIns="18000" bIns="18000" anchor="ctr">
            <a:spAutoFit/>
          </a:bodyPr>
          <a:lstStyle>
            <a:lvl1pPr>
              <a:buNone/>
              <a:defRPr sz="12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828675" y="1125538"/>
            <a:ext cx="1122960" cy="276999"/>
          </a:xfrm>
          <a:prstGeom prst="rect">
            <a:avLst/>
          </a:prstGeom>
          <a:solidFill>
            <a:srgbClr val="8E9300"/>
          </a:solidFill>
        </p:spPr>
        <p:txBody>
          <a:bodyPr wrap="none" lIns="3600" tIns="0" rIns="3600" bIns="0" anchor="ctr">
            <a:spAutoFit/>
          </a:bodyPr>
          <a:lstStyle>
            <a:lvl1pPr>
              <a:buNone/>
              <a:defRPr sz="1800" baseline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box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half" idx="13"/>
          </p:nvPr>
        </p:nvSpPr>
        <p:spPr>
          <a:xfrm>
            <a:off x="4860000" y="1597004"/>
            <a:ext cx="3780000" cy="450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4"/>
          </p:nvPr>
        </p:nvSpPr>
        <p:spPr>
          <a:xfrm>
            <a:off x="4860000" y="1165195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0"/>
          </p:nvPr>
        </p:nvSpPr>
        <p:spPr>
          <a:xfrm>
            <a:off x="828000" y="1165195"/>
            <a:ext cx="3760839" cy="4932000"/>
          </a:xfrm>
          <a:prstGeom prst="rect">
            <a:avLst/>
          </a:prstGeom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None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defRPr sz="1800"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sz="half" idx="10"/>
          </p:nvPr>
        </p:nvSpPr>
        <p:spPr>
          <a:xfrm>
            <a:off x="828000" y="1597003"/>
            <a:ext cx="3780000" cy="198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2"/>
          </p:nvPr>
        </p:nvSpPr>
        <p:spPr>
          <a:xfrm>
            <a:off x="828000" y="1165194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3"/>
          </p:nvPr>
        </p:nvSpPr>
        <p:spPr>
          <a:xfrm>
            <a:off x="4860000" y="1597004"/>
            <a:ext cx="3780000" cy="198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4"/>
          </p:nvPr>
        </p:nvSpPr>
        <p:spPr>
          <a:xfrm>
            <a:off x="4860000" y="1165195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sz="half" idx="15"/>
          </p:nvPr>
        </p:nvSpPr>
        <p:spPr>
          <a:xfrm>
            <a:off x="828000" y="4256853"/>
            <a:ext cx="3780000" cy="198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6"/>
          </p:nvPr>
        </p:nvSpPr>
        <p:spPr>
          <a:xfrm>
            <a:off x="828000" y="3825044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7"/>
          </p:nvPr>
        </p:nvSpPr>
        <p:spPr>
          <a:xfrm>
            <a:off x="4860000" y="4256854"/>
            <a:ext cx="3780000" cy="1980000"/>
          </a:xfrm>
          <a:prstGeom prst="rect">
            <a:avLst/>
          </a:prstGeom>
          <a:ln w="12700">
            <a:solidFill>
              <a:srgbClr val="8E9300"/>
            </a:solidFill>
            <a:prstDash val="solid"/>
          </a:ln>
        </p:spPr>
        <p:txBody>
          <a:bodyPr/>
          <a:lstStyle>
            <a:lvl1pPr>
              <a:buClr>
                <a:srgbClr val="8E9300"/>
              </a:buClr>
              <a:buFont typeface="Wingdings" pitchFamily="2" charset="2"/>
              <a:buChar char="§"/>
              <a:defRPr sz="1600" baseline="0">
                <a:solidFill>
                  <a:srgbClr val="474030"/>
                </a:solidFill>
                <a:latin typeface="Arial" pitchFamily="34" charset="0"/>
              </a:defRPr>
            </a:lvl1pPr>
            <a:lvl2pPr>
              <a:buClr>
                <a:srgbClr val="8E9300"/>
              </a:buClr>
              <a:defRPr sz="1600">
                <a:solidFill>
                  <a:srgbClr val="474030"/>
                </a:solidFill>
                <a:latin typeface="Arial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sz="half" idx="18"/>
          </p:nvPr>
        </p:nvSpPr>
        <p:spPr>
          <a:xfrm>
            <a:off x="4860000" y="3825045"/>
            <a:ext cx="3780000" cy="431809"/>
          </a:xfrm>
          <a:prstGeom prst="rect">
            <a:avLst/>
          </a:prstGeom>
          <a:solidFill>
            <a:srgbClr val="8E9300"/>
          </a:solidFill>
          <a:ln w="12700">
            <a:solidFill>
              <a:srgbClr val="8E9300"/>
            </a:solidFill>
            <a:prstDash val="solid"/>
          </a:ln>
        </p:spPr>
        <p:txBody>
          <a:bodyPr anchor="ctr"/>
          <a:lstStyle>
            <a:lvl1pPr>
              <a:buClr>
                <a:srgbClr val="8E9300"/>
              </a:buClr>
              <a:buFont typeface="Wingdings" pitchFamily="2" charset="2"/>
              <a:buNone/>
              <a:defRPr sz="1800" b="0" baseline="0">
                <a:solidFill>
                  <a:schemeClr val="bg1"/>
                </a:solidFill>
                <a:latin typeface="Arial" pitchFamily="34" charset="0"/>
              </a:defRPr>
            </a:lvl1pPr>
            <a:lvl2pPr>
              <a:buNone/>
              <a:defRPr sz="1800" b="1">
                <a:solidFill>
                  <a:schemeClr val="bg1"/>
                </a:solidFill>
                <a:latin typeface="Akkurat-Light" pitchFamily="34" charset="0"/>
              </a:defRPr>
            </a:lvl2pPr>
            <a:lvl3pPr>
              <a:defRPr sz="1800">
                <a:latin typeface="Akkurat-Light" pitchFamily="34" charset="0"/>
              </a:defRPr>
            </a:lvl3pPr>
            <a:lvl4pPr>
              <a:defRPr sz="1600">
                <a:latin typeface="Akkurat-Light" pitchFamily="34" charset="0"/>
              </a:defRPr>
            </a:lvl4pPr>
            <a:lvl5pPr>
              <a:defRPr sz="1400">
                <a:latin typeface="Akkurat-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828000" y="324000"/>
            <a:ext cx="7812000" cy="432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828675" y="323850"/>
            <a:ext cx="7847013" cy="4318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828675" y="765175"/>
            <a:ext cx="7812088" cy="0"/>
          </a:xfrm>
          <a:prstGeom prst="line">
            <a:avLst/>
          </a:prstGeom>
          <a:ln w="6350" cap="rnd">
            <a:solidFill>
              <a:srgbClr val="8E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809625" y="6453188"/>
            <a:ext cx="7812088" cy="0"/>
          </a:xfrm>
          <a:prstGeom prst="line">
            <a:avLst/>
          </a:prstGeom>
          <a:ln w="6350" cap="rnd">
            <a:solidFill>
              <a:srgbClr val="8E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platzhalter 10"/>
          <p:cNvSpPr>
            <a:spLocks noGrp="1"/>
          </p:cNvSpPr>
          <p:nvPr>
            <p:ph type="body" idx="1"/>
          </p:nvPr>
        </p:nvSpPr>
        <p:spPr bwMode="auto">
          <a:xfrm>
            <a:off x="809625" y="1820863"/>
            <a:ext cx="7812088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pic>
        <p:nvPicPr>
          <p:cNvPr id="1032" name="Grafik 13" descr="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0825" y="385763"/>
            <a:ext cx="223838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ußzeilenplatzhalter 13"/>
          <p:cNvSpPr txBox="1">
            <a:spLocks/>
          </p:cNvSpPr>
          <p:nvPr userDrawn="1"/>
        </p:nvSpPr>
        <p:spPr>
          <a:xfrm>
            <a:off x="5148064" y="6455742"/>
            <a:ext cx="2448272" cy="402258"/>
          </a:xfrm>
          <a:prstGeom prst="rect">
            <a:avLst/>
          </a:prstGeom>
        </p:spPr>
        <p:txBody>
          <a:bodyPr vert="horz" lIns="0" tIns="45720" rIns="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18C83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Copyright 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918C83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1100" y="6492183"/>
            <a:ext cx="1133388" cy="3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78" r:id="rId9"/>
    <p:sldLayoutId id="2147483686" r:id="rId10"/>
    <p:sldLayoutId id="214748367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kern="1200" cap="all">
          <a:solidFill>
            <a:srgbClr val="8E9300"/>
          </a:solidFill>
          <a:latin typeface="Arial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rgbClr val="8E9300"/>
          </a:solidFill>
          <a:latin typeface="Arial" pitchFamily="34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rgbClr val="8E9300"/>
        </a:buClr>
        <a:buSzPct val="100000"/>
        <a:buFont typeface="Wingdings" pitchFamily="2" charset="2"/>
        <a:buChar char="§"/>
        <a:defRPr sz="1600" kern="1200">
          <a:solidFill>
            <a:srgbClr val="474030"/>
          </a:solidFill>
          <a:latin typeface="Arial" pitchFamily="34" charset="0"/>
          <a:ea typeface="+mn-ea"/>
          <a:cs typeface="+mn-cs"/>
        </a:defRPr>
      </a:lvl1pPr>
      <a:lvl2pPr marL="574675" indent="-179388" algn="l" rtl="0" fontAlgn="base">
        <a:spcBef>
          <a:spcPct val="20000"/>
        </a:spcBef>
        <a:spcAft>
          <a:spcPct val="0"/>
        </a:spcAft>
        <a:buClr>
          <a:srgbClr val="8E9300"/>
        </a:buClr>
        <a:buSzPct val="100000"/>
        <a:buFont typeface="Arial" pitchFamily="34" charset="0"/>
        <a:buChar char="–"/>
        <a:defRPr sz="1600" kern="1200">
          <a:solidFill>
            <a:srgbClr val="474030"/>
          </a:solidFill>
          <a:latin typeface="Arial" pitchFamily="34" charset="0"/>
          <a:ea typeface="+mn-ea"/>
          <a:cs typeface="+mn-cs"/>
        </a:defRPr>
      </a:lvl2pPr>
      <a:lvl3pPr marL="971550" indent="-179388" algn="l" rtl="0" fontAlgn="base">
        <a:spcBef>
          <a:spcPct val="20000"/>
        </a:spcBef>
        <a:spcAft>
          <a:spcPct val="0"/>
        </a:spcAft>
        <a:buClr>
          <a:srgbClr val="8E9300"/>
        </a:buClr>
        <a:buSzPct val="100000"/>
        <a:buFont typeface="Arial" pitchFamily="34" charset="0"/>
        <a:buChar char="•"/>
        <a:defRPr sz="1400" kern="1200">
          <a:solidFill>
            <a:srgbClr val="474030"/>
          </a:solidFill>
          <a:latin typeface="Arial" pitchFamily="34" charset="0"/>
          <a:ea typeface="+mn-ea"/>
          <a:cs typeface="+mn-cs"/>
        </a:defRPr>
      </a:lvl3pPr>
      <a:lvl4pPr marL="1366838" indent="-179388" algn="l" rtl="0" fontAlgn="base">
        <a:spcBef>
          <a:spcPct val="20000"/>
        </a:spcBef>
        <a:spcAft>
          <a:spcPct val="0"/>
        </a:spcAft>
        <a:buClr>
          <a:srgbClr val="8E9300"/>
        </a:buClr>
        <a:buSzPct val="100000"/>
        <a:buFont typeface="Courier New" pitchFamily="49" charset="0"/>
        <a:buChar char="o"/>
        <a:defRPr sz="1400" kern="1200">
          <a:solidFill>
            <a:srgbClr val="474030"/>
          </a:solidFill>
          <a:latin typeface="Arial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platzhalter 2"/>
          <p:cNvSpPr>
            <a:spLocks noGrp="1"/>
          </p:cNvSpPr>
          <p:nvPr>
            <p:ph idx="1"/>
          </p:nvPr>
        </p:nvSpPr>
        <p:spPr>
          <a:xfrm>
            <a:off x="1335088" y="1447800"/>
            <a:ext cx="2779712" cy="2020689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cs typeface="Arial" pitchFamily="34" charset="0"/>
              </a:rPr>
              <a:t>Valiton</a:t>
            </a:r>
            <a:endParaRPr lang="de-DE" sz="2400" dirty="0" smtClean="0">
              <a:cs typeface="Arial" pitchFamily="34" charset="0"/>
            </a:endParaRPr>
          </a:p>
          <a:p>
            <a:r>
              <a:rPr lang="de-DE" sz="2400" dirty="0" err="1" smtClean="0">
                <a:cs typeface="Arial" pitchFamily="34" charset="0"/>
              </a:rPr>
              <a:t>Harbourmaster</a:t>
            </a:r>
            <a:endParaRPr lang="de-DE" sz="2400" dirty="0" smtClean="0">
              <a:cs typeface="Arial" pitchFamily="34" charset="0"/>
            </a:endParaRPr>
          </a:p>
          <a:p>
            <a:r>
              <a:rPr lang="de-DE" sz="2400" dirty="0" smtClean="0">
                <a:cs typeface="Arial" pitchFamily="34" charset="0"/>
              </a:rPr>
              <a:t>Single </a:t>
            </a:r>
            <a:r>
              <a:rPr lang="de-DE" sz="2400" dirty="0" err="1" smtClean="0">
                <a:cs typeface="Arial" pitchFamily="34" charset="0"/>
              </a:rPr>
              <a:t>Sign</a:t>
            </a:r>
            <a:r>
              <a:rPr lang="de-DE" sz="2400" dirty="0" smtClean="0">
                <a:cs typeface="Arial" pitchFamily="34" charset="0"/>
              </a:rPr>
              <a:t>-On Lösung</a:t>
            </a:r>
            <a:endParaRPr lang="de-DE" sz="2400" dirty="0">
              <a:cs typeface="Arial" pitchFamily="34" charset="0"/>
            </a:endParaRPr>
          </a:p>
        </p:txBody>
      </p:sp>
      <p:sp>
        <p:nvSpPr>
          <p:cNvPr id="14" name="Textplatzhalter 2"/>
          <p:cNvSpPr>
            <a:spLocks noGrp="1"/>
          </p:cNvSpPr>
          <p:nvPr>
            <p:ph idx="10"/>
          </p:nvPr>
        </p:nvSpPr>
        <p:spPr>
          <a:xfrm>
            <a:off x="1335088" y="3468489"/>
            <a:ext cx="2779712" cy="536575"/>
          </a:xfrm>
        </p:spPr>
        <p:txBody>
          <a:bodyPr>
            <a:normAutofit/>
          </a:bodyPr>
          <a:lstStyle>
            <a:lvl1pPr algn="l">
              <a:defRPr sz="1800" b="0">
                <a:solidFill>
                  <a:srgbClr val="8E9300"/>
                </a:solidFill>
                <a:latin typeface="Akkurat-Light" pitchFamily="34" charset="0"/>
              </a:defRPr>
            </a:lvl1pPr>
            <a:lvl2pPr algn="l">
              <a:defRPr b="1">
                <a:latin typeface="Akkurat-Light" pitchFamily="34" charset="0"/>
              </a:defRPr>
            </a:lvl2pPr>
            <a:lvl3pPr algn="l">
              <a:defRPr b="1">
                <a:latin typeface="Akkurat-Light" pitchFamily="34" charset="0"/>
              </a:defRPr>
            </a:lvl3pPr>
            <a:lvl4pPr algn="l">
              <a:defRPr b="1">
                <a:latin typeface="Akkurat-Light" pitchFamily="34" charset="0"/>
              </a:defRPr>
            </a:lvl4pPr>
            <a:lvl5pPr algn="l">
              <a:defRPr b="1">
                <a:latin typeface="Akkurat-Light" pitchFamily="34" charset="0"/>
              </a:defRPr>
            </a:lvl5pPr>
          </a:lstStyle>
          <a:p>
            <a:pPr fontAlgn="auto">
              <a:spcAft>
                <a:spcPts val="0"/>
              </a:spcAft>
              <a:defRPr/>
            </a:pPr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Harbourmaster SSO System Components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5359400" y="1155700"/>
            <a:ext cx="1660525" cy="5297488"/>
          </a:xfrm>
          <a:prstGeom prst="rect">
            <a:avLst/>
          </a:prstGeom>
          <a:solidFill>
            <a:srgbClr val="EBEB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 dirty="0" err="1">
              <a:solidFill>
                <a:srgbClr val="474030"/>
              </a:solidFill>
            </a:endParaRPr>
          </a:p>
        </p:txBody>
      </p:sp>
      <p:grpSp>
        <p:nvGrpSpPr>
          <p:cNvPr id="57" name="Gruppierung 12"/>
          <p:cNvGrpSpPr>
            <a:grpSpLocks/>
          </p:cNvGrpSpPr>
          <p:nvPr/>
        </p:nvGrpSpPr>
        <p:grpSpPr bwMode="auto">
          <a:xfrm>
            <a:off x="380738" y="1196752"/>
            <a:ext cx="1225550" cy="977900"/>
            <a:chOff x="467544" y="3140968"/>
            <a:chExt cx="3600400" cy="2880320"/>
          </a:xfrm>
        </p:grpSpPr>
        <p:pic>
          <p:nvPicPr>
            <p:cNvPr id="58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Textfeld 19"/>
          <p:cNvSpPr txBox="1">
            <a:spLocks noChangeArrowheads="1"/>
          </p:cNvSpPr>
          <p:nvPr/>
        </p:nvSpPr>
        <p:spPr bwMode="auto">
          <a:xfrm>
            <a:off x="3581914" y="2132856"/>
            <a:ext cx="13323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>
                <a:solidFill>
                  <a:srgbClr val="474030"/>
                </a:solidFill>
                <a:latin typeface="Arial" pitchFamily="34" charset="0"/>
              </a:rPr>
              <a:t>User Manager</a:t>
            </a:r>
          </a:p>
          <a:p>
            <a:pPr algn="ctr" eaLnBrk="1" hangingPunct="1"/>
            <a: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  <a:t>(Login, Registration, </a:t>
            </a:r>
            <a:b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</a:br>
            <a: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  <a:t>Forgot password, </a:t>
            </a:r>
            <a:b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</a:br>
            <a:r>
              <a:rPr lang="de-DE" altLang="de-DE" sz="1000" smtClean="0">
                <a:solidFill>
                  <a:srgbClr val="474030"/>
                </a:solidFill>
                <a:latin typeface="Arial" pitchFamily="34" charset="0"/>
              </a:rPr>
              <a:t>My Account)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85" name="Gruppierung 65"/>
          <p:cNvGrpSpPr>
            <a:grpSpLocks/>
          </p:cNvGrpSpPr>
          <p:nvPr/>
        </p:nvGrpSpPr>
        <p:grpSpPr bwMode="auto">
          <a:xfrm>
            <a:off x="3677565" y="2840742"/>
            <a:ext cx="1182687" cy="847725"/>
            <a:chOff x="7476189" y="1972530"/>
            <a:chExt cx="1121704" cy="848468"/>
          </a:xfrm>
        </p:grpSpPr>
        <p:pic>
          <p:nvPicPr>
            <p:cNvPr id="86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89" y="1972530"/>
              <a:ext cx="1121704" cy="84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221" y="2124360"/>
              <a:ext cx="562312" cy="56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0" name="Grafik 21" descr="01_elemen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66" y="1147845"/>
            <a:ext cx="1182687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feld 19"/>
          <p:cNvSpPr txBox="1">
            <a:spLocks noChangeArrowheads="1"/>
          </p:cNvSpPr>
          <p:nvPr/>
        </p:nvSpPr>
        <p:spPr bwMode="auto">
          <a:xfrm>
            <a:off x="8033018" y="5423494"/>
            <a:ext cx="790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MongoDB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92" name="Flussdiagramm: Magnetplattenspeicher 108"/>
          <p:cNvSpPr>
            <a:spLocks noChangeArrowheads="1"/>
          </p:cNvSpPr>
          <p:nvPr/>
        </p:nvSpPr>
        <p:spPr bwMode="auto">
          <a:xfrm>
            <a:off x="5838782" y="4522512"/>
            <a:ext cx="753742" cy="955256"/>
          </a:xfrm>
          <a:prstGeom prst="flowChartMagneticDisk">
            <a:avLst/>
          </a:prstGeom>
          <a:solidFill>
            <a:srgbClr val="C60C30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93" name="Textfeld 19"/>
          <p:cNvSpPr txBox="1">
            <a:spLocks noChangeArrowheads="1"/>
          </p:cNvSpPr>
          <p:nvPr/>
        </p:nvSpPr>
        <p:spPr bwMode="auto">
          <a:xfrm>
            <a:off x="3779912" y="4181018"/>
            <a:ext cx="1025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Controlcenter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  <a:p>
            <a:pPr algn="ctr" eaLnBrk="1" hangingPunct="1"/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(Admin)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pic>
        <p:nvPicPr>
          <p:cNvPr id="94" name="Bild 74" descr="512Px - 01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09" y="5083486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feld 19"/>
          <p:cNvSpPr txBox="1">
            <a:spLocks noChangeArrowheads="1"/>
          </p:cNvSpPr>
          <p:nvPr/>
        </p:nvSpPr>
        <p:spPr bwMode="auto">
          <a:xfrm>
            <a:off x="3928816" y="1340768"/>
            <a:ext cx="6975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Thunder</a:t>
            </a:r>
            <a:endParaRPr lang="de-DE" altLang="de-DE" sz="1000" b="1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0" name="Gewinkelte Verbindung 99"/>
          <p:cNvCxnSpPr>
            <a:stCxn id="58" idx="3"/>
            <a:endCxn id="90" idx="1"/>
          </p:cNvCxnSpPr>
          <p:nvPr/>
        </p:nvCxnSpPr>
        <p:spPr>
          <a:xfrm flipV="1">
            <a:off x="1606288" y="1585202"/>
            <a:ext cx="2071278" cy="430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90" idx="1"/>
            <a:endCxn id="86" idx="1"/>
          </p:cNvCxnSpPr>
          <p:nvPr/>
        </p:nvCxnSpPr>
        <p:spPr>
          <a:xfrm rot="10800000" flipV="1">
            <a:off x="3677566" y="1585201"/>
            <a:ext cx="1" cy="1679403"/>
          </a:xfrm>
          <a:prstGeom prst="bentConnector3">
            <a:avLst>
              <a:gd name="adj1" fmla="val 2286010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78" idx="3"/>
            <a:endCxn id="97" idx="1"/>
          </p:cNvCxnSpPr>
          <p:nvPr/>
        </p:nvCxnSpPr>
        <p:spPr>
          <a:xfrm>
            <a:off x="1542863" y="5003665"/>
            <a:ext cx="2134470" cy="211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winkelte Verbindung 42"/>
          <p:cNvCxnSpPr>
            <a:stCxn id="97" idx="3"/>
            <a:endCxn id="92" idx="2"/>
          </p:cNvCxnSpPr>
          <p:nvPr/>
        </p:nvCxnSpPr>
        <p:spPr>
          <a:xfrm flipV="1">
            <a:off x="4860020" y="5000140"/>
            <a:ext cx="978762" cy="5644"/>
          </a:xfrm>
          <a:prstGeom prst="straightConnector1">
            <a:avLst/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Flussdiagramm: Magnetplattenspeicher 108"/>
          <p:cNvSpPr>
            <a:spLocks noChangeArrowheads="1"/>
          </p:cNvSpPr>
          <p:nvPr/>
        </p:nvSpPr>
        <p:spPr bwMode="auto">
          <a:xfrm>
            <a:off x="8083553" y="4589595"/>
            <a:ext cx="690562" cy="82708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6" name="Textfeld 19"/>
          <p:cNvSpPr txBox="1">
            <a:spLocks noChangeArrowheads="1"/>
          </p:cNvSpPr>
          <p:nvPr/>
        </p:nvSpPr>
        <p:spPr bwMode="auto">
          <a:xfrm>
            <a:off x="5615322" y="3793032"/>
            <a:ext cx="1223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Harbourmaster</a:t>
            </a:r>
          </a:p>
          <a:p>
            <a:pPr algn="ctr" eaLnBrk="1" hangingPunct="1"/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(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Policy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Server / User Directory)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7" name="Gewinkelte Verbindung 106"/>
          <p:cNvCxnSpPr>
            <a:stCxn id="92" idx="4"/>
            <a:endCxn id="105" idx="2"/>
          </p:cNvCxnSpPr>
          <p:nvPr/>
        </p:nvCxnSpPr>
        <p:spPr>
          <a:xfrm>
            <a:off x="6592524" y="5000140"/>
            <a:ext cx="1491029" cy="29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2" name="Bild 69" descr="512Px - 34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563" y="4685945"/>
            <a:ext cx="573857" cy="6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ung 6"/>
          <p:cNvGrpSpPr/>
          <p:nvPr/>
        </p:nvGrpSpPr>
        <p:grpSpPr>
          <a:xfrm>
            <a:off x="3677333" y="4581128"/>
            <a:ext cx="1182687" cy="849312"/>
            <a:chOff x="2746129" y="2133600"/>
            <a:chExt cx="1182687" cy="849312"/>
          </a:xfrm>
        </p:grpSpPr>
        <p:pic>
          <p:nvPicPr>
            <p:cNvPr id="97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129" y="2133600"/>
              <a:ext cx="1182687" cy="84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944" y="2284882"/>
              <a:ext cx="592883" cy="5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Gewinkelte Verbindung 54"/>
          <p:cNvCxnSpPr>
            <a:stCxn id="90" idx="3"/>
            <a:endCxn id="92" idx="2"/>
          </p:cNvCxnSpPr>
          <p:nvPr/>
        </p:nvCxnSpPr>
        <p:spPr>
          <a:xfrm>
            <a:off x="4860253" y="1585202"/>
            <a:ext cx="978529" cy="3414938"/>
          </a:xfrm>
          <a:prstGeom prst="bentConnector3">
            <a:avLst>
              <a:gd name="adj1" fmla="val 73362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86" idx="3"/>
            <a:endCxn id="92" idx="2"/>
          </p:cNvCxnSpPr>
          <p:nvPr/>
        </p:nvCxnSpPr>
        <p:spPr>
          <a:xfrm>
            <a:off x="4860252" y="3264605"/>
            <a:ext cx="978530" cy="1735535"/>
          </a:xfrm>
          <a:prstGeom prst="bentConnector3">
            <a:avLst>
              <a:gd name="adj1" fmla="val 60383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feld 19"/>
          <p:cNvSpPr txBox="1">
            <a:spLocks noChangeArrowheads="1"/>
          </p:cNvSpPr>
          <p:nvPr/>
        </p:nvSpPr>
        <p:spPr bwMode="auto">
          <a:xfrm>
            <a:off x="435403" y="2229861"/>
            <a:ext cx="9757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Internet User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72" name="Gruppierung 12"/>
          <p:cNvGrpSpPr>
            <a:grpSpLocks/>
          </p:cNvGrpSpPr>
          <p:nvPr/>
        </p:nvGrpSpPr>
        <p:grpSpPr bwMode="auto">
          <a:xfrm>
            <a:off x="394122" y="4293096"/>
            <a:ext cx="1225550" cy="977900"/>
            <a:chOff x="467544" y="3140968"/>
            <a:chExt cx="3600400" cy="2880320"/>
          </a:xfrm>
        </p:grpSpPr>
        <p:pic>
          <p:nvPicPr>
            <p:cNvPr id="73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feld 19"/>
          <p:cNvSpPr txBox="1">
            <a:spLocks noChangeArrowheads="1"/>
          </p:cNvSpPr>
          <p:nvPr/>
        </p:nvSpPr>
        <p:spPr bwMode="auto">
          <a:xfrm>
            <a:off x="676031" y="5229200"/>
            <a:ext cx="5836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Admin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pic>
        <p:nvPicPr>
          <p:cNvPr id="39" name="Bild 38" descr="imgre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17" y="1589504"/>
            <a:ext cx="363608" cy="3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9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Harbourmaster SSO Multiple Domain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5359400" y="1155700"/>
            <a:ext cx="1660525" cy="5297488"/>
          </a:xfrm>
          <a:prstGeom prst="rect">
            <a:avLst/>
          </a:prstGeom>
          <a:solidFill>
            <a:srgbClr val="EBEB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600" dirty="0" err="1">
              <a:solidFill>
                <a:srgbClr val="474030"/>
              </a:solidFill>
            </a:endParaRPr>
          </a:p>
        </p:txBody>
      </p:sp>
      <p:grpSp>
        <p:nvGrpSpPr>
          <p:cNvPr id="57" name="Gruppierung 12"/>
          <p:cNvGrpSpPr>
            <a:grpSpLocks/>
          </p:cNvGrpSpPr>
          <p:nvPr/>
        </p:nvGrpSpPr>
        <p:grpSpPr bwMode="auto">
          <a:xfrm>
            <a:off x="380738" y="1196752"/>
            <a:ext cx="1225550" cy="977900"/>
            <a:chOff x="467544" y="3140968"/>
            <a:chExt cx="3600400" cy="2880320"/>
          </a:xfrm>
        </p:grpSpPr>
        <p:pic>
          <p:nvPicPr>
            <p:cNvPr id="58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Textfeld 19"/>
          <p:cNvSpPr txBox="1">
            <a:spLocks noChangeArrowheads="1"/>
          </p:cNvSpPr>
          <p:nvPr/>
        </p:nvSpPr>
        <p:spPr bwMode="auto">
          <a:xfrm>
            <a:off x="3178447" y="1285170"/>
            <a:ext cx="20726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>
                <a:solidFill>
                  <a:srgbClr val="474030"/>
                </a:solidFill>
                <a:latin typeface="Arial" pitchFamily="34" charset="0"/>
              </a:rPr>
              <a:t>User Manager</a:t>
            </a:r>
          </a:p>
          <a:p>
            <a:pPr algn="ctr" eaLnBrk="1" hangingPunct="1"/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(Login, 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Registration, 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Forgot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password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, 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My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</a:t>
            </a:r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A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ccount)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85" name="Gruppierung 65"/>
          <p:cNvGrpSpPr>
            <a:grpSpLocks/>
          </p:cNvGrpSpPr>
          <p:nvPr/>
        </p:nvGrpSpPr>
        <p:grpSpPr bwMode="auto">
          <a:xfrm>
            <a:off x="3572355" y="1777032"/>
            <a:ext cx="1182687" cy="847725"/>
            <a:chOff x="7476189" y="1972530"/>
            <a:chExt cx="1121704" cy="848468"/>
          </a:xfrm>
        </p:grpSpPr>
        <p:pic>
          <p:nvPicPr>
            <p:cNvPr id="86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89" y="1972530"/>
              <a:ext cx="1121704" cy="84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221" y="2124360"/>
              <a:ext cx="562312" cy="56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0" name="Grafik 21" descr="01_elemen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03350"/>
            <a:ext cx="1182687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feld 19"/>
          <p:cNvSpPr txBox="1">
            <a:spLocks noChangeArrowheads="1"/>
          </p:cNvSpPr>
          <p:nvPr/>
        </p:nvSpPr>
        <p:spPr bwMode="auto">
          <a:xfrm>
            <a:off x="8033018" y="4343374"/>
            <a:ext cx="790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MongoDB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92" name="Flussdiagramm: Magnetplattenspeicher 108"/>
          <p:cNvSpPr>
            <a:spLocks noChangeArrowheads="1"/>
          </p:cNvSpPr>
          <p:nvPr/>
        </p:nvSpPr>
        <p:spPr bwMode="auto">
          <a:xfrm>
            <a:off x="5838782" y="3442392"/>
            <a:ext cx="753742" cy="955256"/>
          </a:xfrm>
          <a:prstGeom prst="flowChartMagneticDisk">
            <a:avLst/>
          </a:prstGeom>
          <a:solidFill>
            <a:srgbClr val="C60C30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93" name="Textfeld 19"/>
          <p:cNvSpPr txBox="1">
            <a:spLocks noChangeArrowheads="1"/>
          </p:cNvSpPr>
          <p:nvPr/>
        </p:nvSpPr>
        <p:spPr bwMode="auto">
          <a:xfrm>
            <a:off x="5704179" y="5217556"/>
            <a:ext cx="1025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err="1" smtClean="0">
                <a:solidFill>
                  <a:srgbClr val="474030"/>
                </a:solidFill>
                <a:latin typeface="Arial" pitchFamily="34" charset="0"/>
              </a:rPr>
              <a:t>Controlcenter</a:t>
            </a:r>
            <a:endParaRPr lang="de-DE" altLang="de-DE" sz="1000" b="1" dirty="0" smtClean="0">
              <a:solidFill>
                <a:srgbClr val="474030"/>
              </a:solidFill>
              <a:latin typeface="Arial" pitchFamily="34" charset="0"/>
            </a:endParaRPr>
          </a:p>
          <a:p>
            <a:pPr algn="ctr" eaLnBrk="1" hangingPunct="1"/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(Admin)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pic>
        <p:nvPicPr>
          <p:cNvPr id="94" name="Bild 74" descr="512Px - 01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09" y="4003366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feld 19"/>
          <p:cNvSpPr txBox="1">
            <a:spLocks noChangeArrowheads="1"/>
          </p:cNvSpPr>
          <p:nvPr/>
        </p:nvSpPr>
        <p:spPr bwMode="auto">
          <a:xfrm>
            <a:off x="2230962" y="1022539"/>
            <a:ext cx="6975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Thunder</a:t>
            </a:r>
            <a:endParaRPr lang="de-DE" altLang="de-DE" sz="1000" b="1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0" name="Gewinkelte Verbindung 99"/>
          <p:cNvCxnSpPr>
            <a:stCxn id="58" idx="3"/>
            <a:endCxn id="90" idx="1"/>
          </p:cNvCxnSpPr>
          <p:nvPr/>
        </p:nvCxnSpPr>
        <p:spPr>
          <a:xfrm flipV="1">
            <a:off x="1606288" y="1240707"/>
            <a:ext cx="373424" cy="34879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58" idx="3"/>
            <a:endCxn id="86" idx="1"/>
          </p:cNvCxnSpPr>
          <p:nvPr/>
        </p:nvCxnSpPr>
        <p:spPr>
          <a:xfrm>
            <a:off x="1606288" y="1589504"/>
            <a:ext cx="1966067" cy="611391"/>
          </a:xfrm>
          <a:prstGeom prst="bentConnector3">
            <a:avLst>
              <a:gd name="adj1" fmla="val 952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78" idx="3"/>
            <a:endCxn id="97" idx="1"/>
          </p:cNvCxnSpPr>
          <p:nvPr/>
        </p:nvCxnSpPr>
        <p:spPr>
          <a:xfrm flipV="1">
            <a:off x="1542863" y="6050789"/>
            <a:ext cx="4054183" cy="27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winkelte Verbindung 42"/>
          <p:cNvCxnSpPr>
            <a:stCxn id="93" idx="0"/>
            <a:endCxn id="92" idx="3"/>
          </p:cNvCxnSpPr>
          <p:nvPr/>
        </p:nvCxnSpPr>
        <p:spPr>
          <a:xfrm rot="16200000" flipV="1">
            <a:off x="5806319" y="4806982"/>
            <a:ext cx="819908" cy="124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Flussdiagramm: Magnetplattenspeicher 108"/>
          <p:cNvSpPr>
            <a:spLocks noChangeArrowheads="1"/>
          </p:cNvSpPr>
          <p:nvPr/>
        </p:nvSpPr>
        <p:spPr bwMode="auto">
          <a:xfrm>
            <a:off x="8083553" y="3509475"/>
            <a:ext cx="690562" cy="82708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lIns="72000" rIns="18000"/>
          <a:lstStyle/>
          <a:p>
            <a:pPr algn="ctr">
              <a:spcBef>
                <a:spcPct val="20000"/>
              </a:spcBef>
              <a:buClr>
                <a:srgbClr val="0C5688"/>
              </a:buClr>
              <a:buFont typeface="Wingdings" pitchFamily="2" charset="2"/>
              <a:buNone/>
              <a:defRPr/>
            </a:pPr>
            <a:endParaRPr lang="de-DE" sz="1200" dirty="0">
              <a:solidFill>
                <a:schemeClr val="bg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6" name="Textfeld 19"/>
          <p:cNvSpPr txBox="1">
            <a:spLocks noChangeArrowheads="1"/>
          </p:cNvSpPr>
          <p:nvPr/>
        </p:nvSpPr>
        <p:spPr bwMode="auto">
          <a:xfrm>
            <a:off x="5615322" y="2712912"/>
            <a:ext cx="1223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Harbourmaster</a:t>
            </a:r>
          </a:p>
          <a:p>
            <a:pPr algn="ctr" eaLnBrk="1" hangingPunct="1"/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(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Policy</a:t>
            </a:r>
            <a:r>
              <a:rPr lang="de-DE" altLang="de-DE" sz="1000" dirty="0" smtClean="0">
                <a:solidFill>
                  <a:srgbClr val="474030"/>
                </a:solidFill>
                <a:latin typeface="Arial" pitchFamily="34" charset="0"/>
              </a:rPr>
              <a:t> Server / User Directory)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107" name="Gewinkelte Verbindung 106"/>
          <p:cNvCxnSpPr>
            <a:stCxn id="92" idx="4"/>
            <a:endCxn id="105" idx="2"/>
          </p:cNvCxnSpPr>
          <p:nvPr/>
        </p:nvCxnSpPr>
        <p:spPr>
          <a:xfrm>
            <a:off x="6592524" y="3920020"/>
            <a:ext cx="1491029" cy="29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2" name="Bild 69" descr="512Px - 34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563" y="3605825"/>
            <a:ext cx="573857" cy="6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ung 6"/>
          <p:cNvGrpSpPr/>
          <p:nvPr/>
        </p:nvGrpSpPr>
        <p:grpSpPr>
          <a:xfrm>
            <a:off x="5597046" y="5626133"/>
            <a:ext cx="1182687" cy="849312"/>
            <a:chOff x="2746129" y="2133600"/>
            <a:chExt cx="1182687" cy="849312"/>
          </a:xfrm>
        </p:grpSpPr>
        <p:pic>
          <p:nvPicPr>
            <p:cNvPr id="97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129" y="2133600"/>
              <a:ext cx="1182687" cy="84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944" y="2284882"/>
              <a:ext cx="592883" cy="5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Gewinkelte Verbindung 54"/>
          <p:cNvCxnSpPr>
            <a:stCxn id="90" idx="3"/>
            <a:endCxn id="92" idx="2"/>
          </p:cNvCxnSpPr>
          <p:nvPr/>
        </p:nvCxnSpPr>
        <p:spPr>
          <a:xfrm>
            <a:off x="3162399" y="1240707"/>
            <a:ext cx="2676383" cy="2679313"/>
          </a:xfrm>
          <a:prstGeom prst="bentConnector3">
            <a:avLst>
              <a:gd name="adj1" fmla="val 93023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86" idx="3"/>
            <a:endCxn id="92" idx="2"/>
          </p:cNvCxnSpPr>
          <p:nvPr/>
        </p:nvCxnSpPr>
        <p:spPr>
          <a:xfrm>
            <a:off x="4755042" y="2200895"/>
            <a:ext cx="1083740" cy="171912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feld 19"/>
          <p:cNvSpPr txBox="1">
            <a:spLocks noChangeArrowheads="1"/>
          </p:cNvSpPr>
          <p:nvPr/>
        </p:nvSpPr>
        <p:spPr bwMode="auto">
          <a:xfrm>
            <a:off x="435403" y="2229861"/>
            <a:ext cx="9757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Internet User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72" name="Gruppierung 12"/>
          <p:cNvGrpSpPr>
            <a:grpSpLocks/>
          </p:cNvGrpSpPr>
          <p:nvPr/>
        </p:nvGrpSpPr>
        <p:grpSpPr bwMode="auto">
          <a:xfrm>
            <a:off x="394122" y="5343019"/>
            <a:ext cx="1225550" cy="977900"/>
            <a:chOff x="467544" y="3140968"/>
            <a:chExt cx="3600400" cy="2880320"/>
          </a:xfrm>
        </p:grpSpPr>
        <p:pic>
          <p:nvPicPr>
            <p:cNvPr id="73" name="Grafik 3" descr="01_maennche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344" y="3510384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Grafik 4" descr="01_maennche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00" y="314096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Grafik 5" descr="01_maennche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840832"/>
              <a:ext cx="20066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Grafik 7" descr="01_maennch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4446488"/>
              <a:ext cx="2006600" cy="157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feld 19"/>
          <p:cNvSpPr txBox="1">
            <a:spLocks noChangeArrowheads="1"/>
          </p:cNvSpPr>
          <p:nvPr/>
        </p:nvSpPr>
        <p:spPr bwMode="auto">
          <a:xfrm>
            <a:off x="676031" y="6237312"/>
            <a:ext cx="5836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Admin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0" name="Textfeld 19"/>
          <p:cNvSpPr txBox="1">
            <a:spLocks noChangeArrowheads="1"/>
          </p:cNvSpPr>
          <p:nvPr/>
        </p:nvSpPr>
        <p:spPr bwMode="auto">
          <a:xfrm>
            <a:off x="1999458" y="1573582"/>
            <a:ext cx="1161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www.thunder.dev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1" name="Textfeld 19"/>
          <p:cNvSpPr txBox="1">
            <a:spLocks noChangeArrowheads="1"/>
          </p:cNvSpPr>
          <p:nvPr/>
        </p:nvSpPr>
        <p:spPr bwMode="auto">
          <a:xfrm>
            <a:off x="3342532" y="2534707"/>
            <a:ext cx="16390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u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sermanager.thunder.dev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2" name="Textfeld 19"/>
          <p:cNvSpPr txBox="1">
            <a:spLocks noChangeArrowheads="1"/>
          </p:cNvSpPr>
          <p:nvPr/>
        </p:nvSpPr>
        <p:spPr bwMode="auto">
          <a:xfrm>
            <a:off x="5452208" y="6436254"/>
            <a:ext cx="1624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controlcenter.thunder.dev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3" name="Textfeld 19"/>
          <p:cNvSpPr txBox="1">
            <a:spLocks noChangeArrowheads="1"/>
          </p:cNvSpPr>
          <p:nvPr/>
        </p:nvSpPr>
        <p:spPr bwMode="auto">
          <a:xfrm>
            <a:off x="5508104" y="4406915"/>
            <a:ext cx="1723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h</a:t>
            </a:r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arbourmaster.thunder.dev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48" name="Textfeld 19"/>
          <p:cNvSpPr txBox="1">
            <a:spLocks noChangeArrowheads="1"/>
          </p:cNvSpPr>
          <p:nvPr/>
        </p:nvSpPr>
        <p:spPr bwMode="auto">
          <a:xfrm>
            <a:off x="3173281" y="3846677"/>
            <a:ext cx="20726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>
                <a:solidFill>
                  <a:srgbClr val="474030"/>
                </a:solidFill>
                <a:latin typeface="Arial" pitchFamily="34" charset="0"/>
              </a:rPr>
              <a:t>User Manager</a:t>
            </a:r>
          </a:p>
          <a:p>
            <a:pPr algn="ctr" eaLnBrk="1" hangingPunct="1"/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(Login, Registration, </a:t>
            </a:r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Forgot</a:t>
            </a:r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 </a:t>
            </a:r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password</a:t>
            </a:r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, </a:t>
            </a:r>
            <a:r>
              <a:rPr lang="de-DE" altLang="de-DE" sz="1000" dirty="0" err="1">
                <a:solidFill>
                  <a:srgbClr val="474030"/>
                </a:solidFill>
                <a:latin typeface="Arial" pitchFamily="34" charset="0"/>
              </a:rPr>
              <a:t>My</a:t>
            </a:r>
            <a:r>
              <a:rPr lang="de-DE" altLang="de-DE" sz="1000" dirty="0">
                <a:solidFill>
                  <a:srgbClr val="474030"/>
                </a:solidFill>
                <a:latin typeface="Arial" pitchFamily="34" charset="0"/>
              </a:rPr>
              <a:t> Account)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grpSp>
        <p:nvGrpSpPr>
          <p:cNvPr id="49" name="Gruppierung 65"/>
          <p:cNvGrpSpPr>
            <a:grpSpLocks/>
          </p:cNvGrpSpPr>
          <p:nvPr/>
        </p:nvGrpSpPr>
        <p:grpSpPr bwMode="auto">
          <a:xfrm>
            <a:off x="3587652" y="4338539"/>
            <a:ext cx="1182687" cy="847725"/>
            <a:chOff x="7476189" y="1972530"/>
            <a:chExt cx="1121704" cy="848468"/>
          </a:xfrm>
        </p:grpSpPr>
        <p:pic>
          <p:nvPicPr>
            <p:cNvPr id="50" name="Grafik 21" descr="01_elemen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89" y="1972530"/>
              <a:ext cx="1121704" cy="84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Bild 75" descr="512Px - 39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221" y="2124360"/>
              <a:ext cx="562312" cy="56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2" name="Grafik 21" descr="01_elemen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00" y="3048334"/>
            <a:ext cx="1182687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feld 19"/>
          <p:cNvSpPr txBox="1">
            <a:spLocks noChangeArrowheads="1"/>
          </p:cNvSpPr>
          <p:nvPr/>
        </p:nvSpPr>
        <p:spPr bwMode="auto">
          <a:xfrm>
            <a:off x="2224450" y="3254787"/>
            <a:ext cx="6975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b="1" dirty="0" smtClean="0">
                <a:solidFill>
                  <a:srgbClr val="474030"/>
                </a:solidFill>
                <a:latin typeface="Arial" pitchFamily="34" charset="0"/>
              </a:rPr>
              <a:t>Thunder</a:t>
            </a:r>
            <a:endParaRPr lang="de-DE" altLang="de-DE" sz="1000" b="1" dirty="0">
              <a:solidFill>
                <a:srgbClr val="474030"/>
              </a:solidFill>
              <a:latin typeface="Arial" pitchFamily="34" charset="0"/>
            </a:endParaRPr>
          </a:p>
        </p:txBody>
      </p:sp>
      <p:cxnSp>
        <p:nvCxnSpPr>
          <p:cNvPr id="54" name="Gewinkelte Verbindung 53"/>
          <p:cNvCxnSpPr>
            <a:stCxn id="58" idx="3"/>
            <a:endCxn id="52" idx="1"/>
          </p:cNvCxnSpPr>
          <p:nvPr/>
        </p:nvCxnSpPr>
        <p:spPr>
          <a:xfrm>
            <a:off x="1606288" y="1589504"/>
            <a:ext cx="366912" cy="189618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58" idx="3"/>
            <a:endCxn id="50" idx="1"/>
          </p:cNvCxnSpPr>
          <p:nvPr/>
        </p:nvCxnSpPr>
        <p:spPr>
          <a:xfrm>
            <a:off x="1606288" y="1589504"/>
            <a:ext cx="1981364" cy="3172898"/>
          </a:xfrm>
          <a:prstGeom prst="bentConnector3">
            <a:avLst>
              <a:gd name="adj1" fmla="val 9405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52" idx="3"/>
            <a:endCxn id="92" idx="2"/>
          </p:cNvCxnSpPr>
          <p:nvPr/>
        </p:nvCxnSpPr>
        <p:spPr>
          <a:xfrm>
            <a:off x="3155887" y="3485691"/>
            <a:ext cx="2682895" cy="434329"/>
          </a:xfrm>
          <a:prstGeom prst="bentConnector3">
            <a:avLst>
              <a:gd name="adj1" fmla="val 92919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stCxn id="50" idx="3"/>
            <a:endCxn id="92" idx="2"/>
          </p:cNvCxnSpPr>
          <p:nvPr/>
        </p:nvCxnSpPr>
        <p:spPr>
          <a:xfrm flipV="1">
            <a:off x="4770339" y="3920020"/>
            <a:ext cx="1068443" cy="842382"/>
          </a:xfrm>
          <a:prstGeom prst="bentConnector3">
            <a:avLst>
              <a:gd name="adj1" fmla="val 83282"/>
            </a:avLst>
          </a:prstGeom>
          <a:ln>
            <a:solidFill>
              <a:schemeClr val="tx2"/>
            </a:solidFill>
            <a:round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feld 19"/>
          <p:cNvSpPr txBox="1">
            <a:spLocks noChangeArrowheads="1"/>
          </p:cNvSpPr>
          <p:nvPr/>
        </p:nvSpPr>
        <p:spPr bwMode="auto">
          <a:xfrm>
            <a:off x="3334487" y="5126995"/>
            <a:ext cx="1697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usermanager.thunder.local</a:t>
            </a:r>
            <a:endParaRPr lang="de-DE" altLang="de-DE" sz="1000" dirty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64" name="Textfeld 19"/>
          <p:cNvSpPr txBox="1">
            <a:spLocks noChangeArrowheads="1"/>
          </p:cNvSpPr>
          <p:nvPr/>
        </p:nvSpPr>
        <p:spPr bwMode="auto">
          <a:xfrm>
            <a:off x="1975516" y="3825788"/>
            <a:ext cx="12182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kkurat-Light" charset="0"/>
                <a:ea typeface="ヒラギノ角ゴ Pro W3" pitchFamily="124" charset="-128"/>
              </a:defRPr>
            </a:lvl9pPr>
          </a:lstStyle>
          <a:p>
            <a:pPr algn="ctr" eaLnBrk="1" hangingPunct="1"/>
            <a:r>
              <a:rPr lang="de-DE" altLang="de-DE" sz="1000" dirty="0" err="1" smtClean="0">
                <a:solidFill>
                  <a:srgbClr val="474030"/>
                </a:solidFill>
                <a:latin typeface="Arial" pitchFamily="34" charset="0"/>
              </a:rPr>
              <a:t>www.thunder.local</a:t>
            </a:r>
            <a:endParaRPr lang="de-DE" altLang="de-DE" sz="1000" dirty="0" smtClean="0">
              <a:solidFill>
                <a:srgbClr val="474030"/>
              </a:solidFill>
              <a:latin typeface="Arial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1606288" y="803350"/>
            <a:ext cx="3719775" cy="212159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rgbClr val="474030"/>
              </a:solidFill>
              <a:latin typeface="Akkurat-Light" pitchFamily="34" charset="0"/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1599694" y="3095962"/>
            <a:ext cx="3719775" cy="237247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rgbClr val="474030"/>
              </a:solidFill>
              <a:latin typeface="Akkurat-Light" pitchFamily="34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1835696" y="255902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hunder.dev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1763688" y="5085184"/>
            <a:ext cx="120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</a:rPr>
              <a:t>hunder.local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1" name="Bild 120" descr="imgre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92" y="1252559"/>
            <a:ext cx="363608" cy="363608"/>
          </a:xfrm>
          <a:prstGeom prst="rect">
            <a:avLst/>
          </a:prstGeom>
        </p:spPr>
      </p:pic>
      <p:pic>
        <p:nvPicPr>
          <p:cNvPr id="122" name="Bild 121" descr="imgre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92" y="3501008"/>
            <a:ext cx="363608" cy="3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0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l_Template_Praesentation">
  <a:themeElements>
    <a:clrScheme name="Valiton CI">
      <a:dk1>
        <a:sysClr val="windowText" lastClr="000000"/>
      </a:dk1>
      <a:lt1>
        <a:sysClr val="window" lastClr="FFFFFF"/>
      </a:lt1>
      <a:dk2>
        <a:srgbClr val="8E9300"/>
      </a:dk2>
      <a:lt2>
        <a:srgbClr val="EEECE1"/>
      </a:lt2>
      <a:accent1>
        <a:srgbClr val="8E9300"/>
      </a:accent1>
      <a:accent2>
        <a:srgbClr val="474030"/>
      </a:accent2>
      <a:accent3>
        <a:srgbClr val="A9A39B"/>
      </a:accent3>
      <a:accent4>
        <a:srgbClr val="007BBE"/>
      </a:accent4>
      <a:accent5>
        <a:srgbClr val="C60C30"/>
      </a:accent5>
      <a:accent6>
        <a:srgbClr val="BBBE66"/>
      </a:accent6>
      <a:hlink>
        <a:srgbClr val="0000FF"/>
      </a:hlink>
      <a:folHlink>
        <a:srgbClr val="800080"/>
      </a:folHlink>
    </a:clrScheme>
    <a:fontScheme name="Valiton Hausschrift">
      <a:majorFont>
        <a:latin typeface="Akkurat"/>
        <a:ea typeface=""/>
        <a:cs typeface=""/>
      </a:majorFont>
      <a:minorFont>
        <a:latin typeface="Akkurat-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8E9300"/>
          </a:solidFill>
        </a:ln>
      </a:spPr>
      <a:bodyPr rtlCol="0" anchor="ctr"/>
      <a:lstStyle>
        <a:defPPr algn="ctr">
          <a:defRPr sz="1600" dirty="0" err="1" smtClean="0">
            <a:solidFill>
              <a:srgbClr val="474030"/>
            </a:solidFill>
            <a:latin typeface="Akkurat-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Val_Template_Praesentation</Template>
  <TotalTime>0</TotalTime>
  <Words>92</Words>
  <Application>Microsoft Macintosh PowerPoint</Application>
  <PresentationFormat>Bildschirmpräsentation (4:3)</PresentationFormat>
  <Paragraphs>37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Val_Template_Praesentation</vt:lpstr>
      <vt:lpstr>PowerPoint-Präsentation</vt:lpstr>
      <vt:lpstr>Harbourmaster SSO System Components</vt:lpstr>
      <vt:lpstr>Harbourmaster SSO Multiple Domain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D431065</dc:creator>
  <cp:lastModifiedBy>Sebastian Kleboth</cp:lastModifiedBy>
  <cp:revision>1125</cp:revision>
  <cp:lastPrinted>2014-08-04T08:58:04Z</cp:lastPrinted>
  <dcterms:created xsi:type="dcterms:W3CDTF">2014-08-25T07:43:19Z</dcterms:created>
  <dcterms:modified xsi:type="dcterms:W3CDTF">2016-09-07T09:43:28Z</dcterms:modified>
</cp:coreProperties>
</file>