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8028-55A0-F145-DC02-CFE81DE42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3274-08F3-0618-F09A-C1C88ECF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0989-1235-483C-4FA5-8F530674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60A19-E6B5-5160-68AC-3B594CAF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A6E3-BA9A-3D22-3A8E-3A8FF1C5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0578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D812-4B1F-1AA2-9F42-76BF610C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88243-9628-CF99-2372-79FCE491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40E8-282A-9F23-48CB-5843E29B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C99B-964D-A4FB-2D3E-F578CA0F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CBEF-ED4C-E659-68CD-5D4B592D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012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38961-8A4A-FF68-BCD8-C87F11A0D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44ED5-879E-396E-83D3-F97C62444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5ED-A49C-B0FB-3B11-280BE4D5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70E6-CD71-EC53-6D50-09BBC8F1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3540-5550-14FD-8887-0FEDF61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7243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5A3-D5BF-FBDB-8090-2377CBBB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8ADB-7A71-81DA-BB83-FD4E60F5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E26E-9FFB-76EE-81BE-4B679556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39C5-178A-2611-4B30-A07076B0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BA91-093D-CA19-E63C-AFE7E7BB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96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A0BA-3643-EA62-E76C-50781B05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BEF2-CDB6-BFEA-0665-FB48B1B5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0CDD-D4B9-8C29-5AE3-7F9106FA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B013-B9CB-E1DC-F331-8DE245B9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06E1-00B2-77B7-88CF-A0B1502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6275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BC8A-2C7C-9E28-474A-97ED522F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C65F-2CF2-E628-213E-86FD9721C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CD6AE-2E65-EC66-A3FA-77ED323D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C2D10-90D2-4C42-0929-7F71F15F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EC6A-8168-8C10-0C85-9B2B09BB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33D0-8D1D-2040-AD90-2D365F93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4947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4275-79B2-9C92-8478-1D2D7023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9DDE-FA85-CB6A-612C-AE72A59E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8E3B-3294-9372-6BDB-0AB9CF09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B6D2-1E18-F2CB-D4A1-BDA75CBAB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94E6-5B13-E148-30A8-32F3B629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FC85F-E163-519C-FCD5-5E55B00C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FE282-F625-F441-EB01-BD263A5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EDD7F-B269-7665-29D7-9B87B9CE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8247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53EA-94EC-654F-E0B9-A407D7B7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5CA2-B3DB-B743-B894-BE393951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F331-9639-1B6B-7689-7786EC14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E1EB0-F4C2-EE68-46A8-F541E11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147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F8DE0-8095-8508-46A5-5253F7D6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BB5F-C3C9-EFDE-94EF-A8212650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1B9A1-A4FE-EFA4-AD1D-679A67E3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0046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E55D-016D-C09F-D2CB-88CB23AB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2E16-2F67-D627-03E4-50FA44DD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393F-71F3-8640-051E-7D2AC28DA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21243-F7C3-39FF-FF33-9F51F19B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A89F7-308A-C67B-CCE4-CBBA3CA5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A30D4-D020-DE68-168C-2040E1A7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621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2BF-8AB4-06DC-347D-12F42D5D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AEA53-6544-9B4D-C569-056819529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EEC0B-FF66-B06F-3BD5-310BD24E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FBD8C-C63C-83E9-3E87-F4C8FB53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FDCA-F895-F040-6BB6-FC9B824F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A9E6-75A5-ADCB-8D6B-37286183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5948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DDC63-82B1-84DA-1880-573EF655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7FF3-C8D4-0A40-D120-83CD3A78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866D-87B3-5DAB-4520-E0AF8D93E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6ACD-FFBD-A844-BF85-C7A27378A2F6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9C4B-D6DC-36B4-9BB6-F3800B58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5353-1413-299D-BBCE-1239CA75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6E14-75BF-4A4F-8C67-C1176255605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587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6038DF-92BA-1AB6-DA97-7D5998778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38945"/>
              </p:ext>
            </p:extLst>
          </p:nvPr>
        </p:nvGraphicFramePr>
        <p:xfrm>
          <a:off x="9914362" y="94462"/>
          <a:ext cx="2192758" cy="3068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2758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Expendedora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cantProductos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precioBebidas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precioDulces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precioProductos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idProducto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CocaCola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DepositoProducto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Sprite: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DepositoProducto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Snickers: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DepositoProducto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Super8: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DepositoProducto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cantidadPagar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vuelto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depositoVuelto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DepositoMoneda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ventaProducto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Producto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calcularVuelto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C2DE-91B3-DEA0-973C-73BCF6504AE5}"/>
              </a:ext>
            </a:extLst>
          </p:cNvPr>
          <p:cNvCxnSpPr>
            <a:cxnSpLocks/>
          </p:cNvCxnSpPr>
          <p:nvPr/>
        </p:nvCxnSpPr>
        <p:spPr>
          <a:xfrm flipV="1">
            <a:off x="7280476" y="324091"/>
            <a:ext cx="2633886" cy="23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9BA3B21-802C-04D5-EE39-B2F14A7DF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19330"/>
              </p:ext>
            </p:extLst>
          </p:nvPr>
        </p:nvGraphicFramePr>
        <p:xfrm>
          <a:off x="4780344" y="188988"/>
          <a:ext cx="2500131" cy="189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00131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vuelto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id: 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vendingMachine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Expendedora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depositoVuelto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DepositoMoneda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compraProducto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Producto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getVuelto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void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4CBE25FC-3FE1-0434-F797-43D7B2C07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43362"/>
              </p:ext>
            </p:extLst>
          </p:nvPr>
        </p:nvGraphicFramePr>
        <p:xfrm>
          <a:off x="2145815" y="1371534"/>
          <a:ext cx="1317585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7585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valor: int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getValor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3F8B37-E312-081E-B761-78A08F2F3187}"/>
              </a:ext>
            </a:extLst>
          </p:cNvPr>
          <p:cNvCxnSpPr/>
          <p:nvPr/>
        </p:nvCxnSpPr>
        <p:spPr>
          <a:xfrm flipV="1">
            <a:off x="2986268" y="740780"/>
            <a:ext cx="0" cy="613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49E2AC-D4B3-8D59-462D-D3EC674A6EA0}"/>
              </a:ext>
            </a:extLst>
          </p:cNvPr>
          <p:cNvCxnSpPr/>
          <p:nvPr/>
        </p:nvCxnSpPr>
        <p:spPr>
          <a:xfrm>
            <a:off x="2986268" y="740780"/>
            <a:ext cx="1597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E881C-46C3-9CC9-75AE-5B4546D20B81}"/>
              </a:ext>
            </a:extLst>
          </p:cNvPr>
          <p:cNvSpPr/>
          <p:nvPr/>
        </p:nvSpPr>
        <p:spPr>
          <a:xfrm rot="2480630">
            <a:off x="4629874" y="686968"/>
            <a:ext cx="104172" cy="10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CF212B-E4A6-1B3B-7CFC-3BD6E8417041}"/>
              </a:ext>
            </a:extLst>
          </p:cNvPr>
          <p:cNvCxnSpPr>
            <a:cxnSpLocks/>
          </p:cNvCxnSpPr>
          <p:nvPr/>
        </p:nvCxnSpPr>
        <p:spPr>
          <a:xfrm>
            <a:off x="1782501" y="2217836"/>
            <a:ext cx="362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5EA7E1E-FDE8-7758-DDFC-6F5EAE78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31985"/>
              </p:ext>
            </p:extLst>
          </p:nvPr>
        </p:nvGraphicFramePr>
        <p:xfrm>
          <a:off x="564100" y="1927793"/>
          <a:ext cx="1202162" cy="9491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2162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MonedaCien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241057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getValor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6C5D7D-8E80-EE52-5D60-7E58BF07EFB0}"/>
              </a:ext>
            </a:extLst>
          </p:cNvPr>
          <p:cNvCxnSpPr>
            <a:cxnSpLocks/>
          </p:cNvCxnSpPr>
          <p:nvPr/>
        </p:nvCxnSpPr>
        <p:spPr>
          <a:xfrm flipV="1">
            <a:off x="1871397" y="2489775"/>
            <a:ext cx="319991" cy="605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D14A285-6975-5C24-7A23-5E100B2AC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39179"/>
              </p:ext>
            </p:extLst>
          </p:nvPr>
        </p:nvGraphicFramePr>
        <p:xfrm>
          <a:off x="656534" y="3114804"/>
          <a:ext cx="1534853" cy="8939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4853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28400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MonedaQuinientos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306506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getValor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AEB6A4D1-BC7A-DD4F-2BA9-1B679C2C3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75449"/>
              </p:ext>
            </p:extLst>
          </p:nvPr>
        </p:nvGraphicFramePr>
        <p:xfrm>
          <a:off x="2296523" y="3067294"/>
          <a:ext cx="1166830" cy="960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6830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172865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163262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268902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getValor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F2859C-C4C2-B597-2923-427337BF16B2}"/>
              </a:ext>
            </a:extLst>
          </p:cNvPr>
          <p:cNvCxnSpPr>
            <a:cxnSpLocks/>
          </p:cNvCxnSpPr>
          <p:nvPr/>
        </p:nvCxnSpPr>
        <p:spPr>
          <a:xfrm flipV="1">
            <a:off x="2625801" y="2489775"/>
            <a:ext cx="0" cy="577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C149C2-C926-0066-AC72-CD472F6C0405}"/>
              </a:ext>
            </a:extLst>
          </p:cNvPr>
          <p:cNvCxnSpPr>
            <a:cxnSpLocks/>
          </p:cNvCxnSpPr>
          <p:nvPr/>
        </p:nvCxnSpPr>
        <p:spPr>
          <a:xfrm>
            <a:off x="1848611" y="1420979"/>
            <a:ext cx="297963" cy="127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C632ECBD-7022-2FA5-8B28-974CFD118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06608"/>
              </p:ext>
            </p:extLst>
          </p:nvPr>
        </p:nvGraphicFramePr>
        <p:xfrm>
          <a:off x="84881" y="944207"/>
          <a:ext cx="1763730" cy="8939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3730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28400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MonedaMilQuinientos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306506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getValor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320774-00FE-FB5E-F3F1-F8B688C8E234}"/>
              </a:ext>
            </a:extLst>
          </p:cNvPr>
          <p:cNvCxnSpPr>
            <a:cxnSpLocks/>
          </p:cNvCxnSpPr>
          <p:nvPr/>
        </p:nvCxnSpPr>
        <p:spPr>
          <a:xfrm>
            <a:off x="3462760" y="2351588"/>
            <a:ext cx="141028" cy="6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E922CC-E609-5B79-69B0-CE360F50A392}"/>
              </a:ext>
            </a:extLst>
          </p:cNvPr>
          <p:cNvSpPr/>
          <p:nvPr/>
        </p:nvSpPr>
        <p:spPr>
          <a:xfrm rot="4502059">
            <a:off x="3623779" y="2409229"/>
            <a:ext cx="104172" cy="10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3E2BFC4E-1E0E-6F94-0100-BD2733C0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62880"/>
              </p:ext>
            </p:extLst>
          </p:nvPr>
        </p:nvGraphicFramePr>
        <p:xfrm>
          <a:off x="3744294" y="2351587"/>
          <a:ext cx="1763588" cy="16571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3588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84254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DepositoMoneda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3842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88868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agregarMoneda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sacarMoneda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void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getMoneda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Moneda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cantidadMoneda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EA4DBC-201E-ED94-500C-6575C3C8F9E9}"/>
              </a:ext>
            </a:extLst>
          </p:cNvPr>
          <p:cNvCxnSpPr>
            <a:cxnSpLocks/>
          </p:cNvCxnSpPr>
          <p:nvPr/>
        </p:nvCxnSpPr>
        <p:spPr>
          <a:xfrm flipV="1">
            <a:off x="5511272" y="1363188"/>
            <a:ext cx="4256066" cy="1278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2EAF5ED-DE50-E942-FC36-196D596C1AE2}"/>
              </a:ext>
            </a:extLst>
          </p:cNvPr>
          <p:cNvSpPr/>
          <p:nvPr/>
        </p:nvSpPr>
        <p:spPr>
          <a:xfrm rot="1825481">
            <a:off x="9788764" y="1299527"/>
            <a:ext cx="104172" cy="104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5236D97-D989-7CBE-3EB2-21E161C4E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98234"/>
              </p:ext>
            </p:extLst>
          </p:nvPr>
        </p:nvGraphicFramePr>
        <p:xfrm>
          <a:off x="6757960" y="2602664"/>
          <a:ext cx="1904345" cy="1406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4345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326037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754046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agregaProducto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void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getProducto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Producto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cantidadProducto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1FA2CA-D240-7D63-A959-0C94F84A2B90}"/>
              </a:ext>
            </a:extLst>
          </p:cNvPr>
          <p:cNvCxnSpPr>
            <a:cxnSpLocks/>
          </p:cNvCxnSpPr>
          <p:nvPr/>
        </p:nvCxnSpPr>
        <p:spPr>
          <a:xfrm flipV="1">
            <a:off x="8664036" y="2484054"/>
            <a:ext cx="1073792" cy="40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4738C5E-6C17-091F-B555-6528FB7415BB}"/>
              </a:ext>
            </a:extLst>
          </p:cNvPr>
          <p:cNvSpPr/>
          <p:nvPr/>
        </p:nvSpPr>
        <p:spPr>
          <a:xfrm rot="1358301">
            <a:off x="9774009" y="2390431"/>
            <a:ext cx="104172" cy="104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10220614-5625-1BC1-0921-8CD78B985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87737"/>
              </p:ext>
            </p:extLst>
          </p:nvPr>
        </p:nvGraphicFramePr>
        <p:xfrm>
          <a:off x="9089048" y="3949368"/>
          <a:ext cx="1317585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7585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132921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125537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125537"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ingerir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String 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BE08EC-0817-0353-80A7-75F64C2359C6}"/>
              </a:ext>
            </a:extLst>
          </p:cNvPr>
          <p:cNvCxnSpPr>
            <a:cxnSpLocks/>
          </p:cNvCxnSpPr>
          <p:nvPr/>
        </p:nvCxnSpPr>
        <p:spPr>
          <a:xfrm>
            <a:off x="8809326" y="3473843"/>
            <a:ext cx="62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BFE0927-7364-B74E-5F09-5318A153A4ED}"/>
              </a:ext>
            </a:extLst>
          </p:cNvPr>
          <p:cNvSpPr/>
          <p:nvPr/>
        </p:nvSpPr>
        <p:spPr>
          <a:xfrm rot="2480630">
            <a:off x="8683729" y="3421757"/>
            <a:ext cx="104172" cy="10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E49842-97B4-FBF2-883A-8091C11BD8F1}"/>
              </a:ext>
            </a:extLst>
          </p:cNvPr>
          <p:cNvSpPr txBox="1"/>
          <p:nvPr/>
        </p:nvSpPr>
        <p:spPr>
          <a:xfrm rot="19520640">
            <a:off x="8312881" y="4829950"/>
            <a:ext cx="860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100" dirty="0"/>
              <a:t>---------------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E7B783-3600-DCDF-E5B1-C09326E1D02C}"/>
              </a:ext>
            </a:extLst>
          </p:cNvPr>
          <p:cNvCxnSpPr>
            <a:cxnSpLocks/>
          </p:cNvCxnSpPr>
          <p:nvPr/>
        </p:nvCxnSpPr>
        <p:spPr>
          <a:xfrm flipV="1">
            <a:off x="9433367" y="3473843"/>
            <a:ext cx="0" cy="47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43EE8C-927C-C1C2-7062-13737E75A568}"/>
              </a:ext>
            </a:extLst>
          </p:cNvPr>
          <p:cNvCxnSpPr>
            <a:cxnSpLocks/>
          </p:cNvCxnSpPr>
          <p:nvPr/>
        </p:nvCxnSpPr>
        <p:spPr>
          <a:xfrm flipV="1">
            <a:off x="9005104" y="4710896"/>
            <a:ext cx="83944" cy="7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7" name="Table 4">
            <a:extLst>
              <a:ext uri="{FF2B5EF4-FFF2-40B4-BE49-F238E27FC236}">
                <a16:creationId xmlns:a16="http://schemas.microsoft.com/office/drawing/2014/main" id="{37CE6EFD-E33D-7CA4-17E3-ACA052621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1747"/>
              </p:ext>
            </p:extLst>
          </p:nvPr>
        </p:nvGraphicFramePr>
        <p:xfrm>
          <a:off x="6757961" y="5143469"/>
          <a:ext cx="1904344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4344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147586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Bebida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139387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Serie: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getSerie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107F59-2997-4E19-253F-A8B96767F0DC}"/>
              </a:ext>
            </a:extLst>
          </p:cNvPr>
          <p:cNvCxnSpPr>
            <a:cxnSpLocks/>
          </p:cNvCxnSpPr>
          <p:nvPr/>
        </p:nvCxnSpPr>
        <p:spPr>
          <a:xfrm>
            <a:off x="6018834" y="4710896"/>
            <a:ext cx="729486" cy="613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DAE3BF71-9784-F0C7-108C-FFE85F310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07447"/>
              </p:ext>
            </p:extLst>
          </p:nvPr>
        </p:nvGraphicFramePr>
        <p:xfrm>
          <a:off x="4816672" y="4159414"/>
          <a:ext cx="1202162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2162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256084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CocaCola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256084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getSerie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graphicFrame>
        <p:nvGraphicFramePr>
          <p:cNvPr id="102" name="Table 4">
            <a:extLst>
              <a:ext uri="{FF2B5EF4-FFF2-40B4-BE49-F238E27FC236}">
                <a16:creationId xmlns:a16="http://schemas.microsoft.com/office/drawing/2014/main" id="{B0C8033D-4BB2-F674-99CF-45CF9D06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02782"/>
              </p:ext>
            </p:extLst>
          </p:nvPr>
        </p:nvGraphicFramePr>
        <p:xfrm>
          <a:off x="4816672" y="5539290"/>
          <a:ext cx="1202162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2162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141139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14113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getSerie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159DBD-9F13-58C8-D5EE-6CA7156BF974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028474" y="5539709"/>
            <a:ext cx="729487" cy="53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ADA49A4-B249-17B6-7D62-C4FABB047645}"/>
              </a:ext>
            </a:extLst>
          </p:cNvPr>
          <p:cNvSpPr txBox="1"/>
          <p:nvPr/>
        </p:nvSpPr>
        <p:spPr>
          <a:xfrm rot="1421583">
            <a:off x="10376502" y="4753545"/>
            <a:ext cx="860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100" dirty="0"/>
              <a:t>---------------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71B208-30F5-5E41-35C8-12AECAA0BD36}"/>
              </a:ext>
            </a:extLst>
          </p:cNvPr>
          <p:cNvCxnSpPr>
            <a:cxnSpLocks/>
          </p:cNvCxnSpPr>
          <p:nvPr/>
        </p:nvCxnSpPr>
        <p:spPr>
          <a:xfrm flipH="1" flipV="1">
            <a:off x="10406633" y="4710896"/>
            <a:ext cx="83944" cy="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Table 4">
            <a:extLst>
              <a:ext uri="{FF2B5EF4-FFF2-40B4-BE49-F238E27FC236}">
                <a16:creationId xmlns:a16="http://schemas.microsoft.com/office/drawing/2014/main" id="{815CC16D-4F8F-D5EF-247C-1E9DA55E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61708"/>
              </p:ext>
            </p:extLst>
          </p:nvPr>
        </p:nvGraphicFramePr>
        <p:xfrm>
          <a:off x="10191215" y="4998761"/>
          <a:ext cx="1904344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4344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147586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Dulce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139387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Serie: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getSerie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064BC3-502F-2549-2B1B-9621D6BEE4DF}"/>
              </a:ext>
            </a:extLst>
          </p:cNvPr>
          <p:cNvCxnSpPr>
            <a:cxnSpLocks/>
          </p:cNvCxnSpPr>
          <p:nvPr/>
        </p:nvCxnSpPr>
        <p:spPr>
          <a:xfrm flipV="1">
            <a:off x="10093984" y="5797206"/>
            <a:ext cx="130377" cy="26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Table 4">
            <a:extLst>
              <a:ext uri="{FF2B5EF4-FFF2-40B4-BE49-F238E27FC236}">
                <a16:creationId xmlns:a16="http://schemas.microsoft.com/office/drawing/2014/main" id="{352C9E33-57A0-4EA5-C242-ED860F300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04801"/>
              </p:ext>
            </p:extLst>
          </p:nvPr>
        </p:nvGraphicFramePr>
        <p:xfrm>
          <a:off x="9455938" y="6015006"/>
          <a:ext cx="1202162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2162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141139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Snickers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14113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getSerie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graphicFrame>
        <p:nvGraphicFramePr>
          <p:cNvPr id="119" name="Table 4">
            <a:extLst>
              <a:ext uri="{FF2B5EF4-FFF2-40B4-BE49-F238E27FC236}">
                <a16:creationId xmlns:a16="http://schemas.microsoft.com/office/drawing/2014/main" id="{29A857B6-1839-E3E4-D022-AF2ABBD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45551"/>
              </p:ext>
            </p:extLst>
          </p:nvPr>
        </p:nvGraphicFramePr>
        <p:xfrm>
          <a:off x="10796146" y="6003431"/>
          <a:ext cx="1202162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2162">
                  <a:extLst>
                    <a:ext uri="{9D8B030D-6E8A-4147-A177-3AD203B41FA5}">
                      <a16:colId xmlns:a16="http://schemas.microsoft.com/office/drawing/2014/main" val="1774465799"/>
                    </a:ext>
                  </a:extLst>
                </a:gridCol>
              </a:tblGrid>
              <a:tr h="141139">
                <a:tc>
                  <a:txBody>
                    <a:bodyPr/>
                    <a:lstStyle/>
                    <a:p>
                      <a:pPr algn="ctr"/>
                      <a:r>
                        <a:rPr lang="en-CL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9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00068"/>
                  </a:ext>
                </a:extLst>
              </a:tr>
              <a:tr h="14113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getSerie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(): int</a:t>
                      </a:r>
                      <a:endParaRPr lang="en-CL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478"/>
                  </a:ext>
                </a:extLst>
              </a:tr>
            </a:tbl>
          </a:graphicData>
        </a:graphic>
      </p:graphicFrame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9969894-A074-0262-1CCE-3A263725306A}"/>
              </a:ext>
            </a:extLst>
          </p:cNvPr>
          <p:cNvCxnSpPr>
            <a:cxnSpLocks/>
          </p:cNvCxnSpPr>
          <p:nvPr/>
        </p:nvCxnSpPr>
        <p:spPr>
          <a:xfrm flipH="1" flipV="1">
            <a:off x="11266089" y="5786363"/>
            <a:ext cx="61690" cy="228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4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186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Valeria Carolina Ramos Colina</dc:creator>
  <cp:lastModifiedBy>Valeria Carolina Ramos Colina</cp:lastModifiedBy>
  <cp:revision>2</cp:revision>
  <dcterms:created xsi:type="dcterms:W3CDTF">2023-04-29T22:19:32Z</dcterms:created>
  <dcterms:modified xsi:type="dcterms:W3CDTF">2023-04-29T23:38:03Z</dcterms:modified>
</cp:coreProperties>
</file>