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279" r:id="rId7"/>
    <p:sldId id="275" r:id="rId8"/>
    <p:sldId id="280" r:id="rId9"/>
    <p:sldId id="276" r:id="rId10"/>
    <p:sldId id="277" r:id="rId11"/>
    <p:sldId id="278" r:id="rId12"/>
    <p:sldId id="281" r:id="rId13"/>
    <p:sldId id="283" r:id="rId14"/>
    <p:sldId id="284" r:id="rId15"/>
    <p:sldId id="286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72" d="100"/>
          <a:sy n="72" d="100"/>
        </p:scale>
        <p:origin x="8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dirty="0" err="1"/>
              <a:t>tsc</a:t>
            </a:r>
            <a:r>
              <a:rPr lang="en-US" dirty="0"/>
              <a:t> (TypeScript build) .</a:t>
            </a:r>
            <a:r>
              <a:rPr lang="en-US" dirty="0" err="1"/>
              <a:t>ts</a:t>
            </a:r>
            <a:r>
              <a:rPr lang="en-US" dirty="0"/>
              <a:t>-&gt;.j</a:t>
            </a:r>
          </a:p>
          <a:p>
            <a:r>
              <a:rPr lang="en-US" dirty="0"/>
              <a:t>- 2. Runtime:                run the .</a:t>
            </a:r>
            <a:r>
              <a:rPr lang="en-US" dirty="0" err="1"/>
              <a:t>js</a:t>
            </a:r>
            <a:r>
              <a:rPr lang="en-US" dirty="0"/>
              <a:t>,    e.g. with node, </a:t>
            </a:r>
            <a:r>
              <a:rPr lang="en-US" dirty="0" err="1"/>
              <a:t>nodemon</a:t>
            </a:r>
            <a:r>
              <a:rPr lang="en-US" dirty="0"/>
              <a:t>, np2         or so</a:t>
            </a:r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dirty="0" err="1"/>
              <a:t>DevDependencies</a:t>
            </a:r>
            <a:r>
              <a:rPr lang="en-US" dirty="0"/>
              <a:t> in </a:t>
            </a:r>
            <a:r>
              <a:rPr lang="en-US" dirty="0" err="1"/>
              <a:t>package.json</a:t>
            </a:r>
            <a:r>
              <a:rPr lang="en-US" dirty="0"/>
              <a:t>, where as JS tools and modules are for running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46213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-g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(former JS?)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the </a:t>
            </a:r>
            <a:r>
              <a:rPr lang="en-US" dirty="0" err="1"/>
              <a:t>tsconfig.json</a:t>
            </a:r>
            <a:r>
              <a:rPr lang="en-US" dirty="0"/>
              <a:t> file to the project root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r>
              <a:rPr lang="en-US" dirty="0"/>
              <a:t> file: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 files)</a:t>
            </a:r>
          </a:p>
          <a:p>
            <a:r>
              <a:rPr lang="en-US" dirty="0"/>
              <a:t>Output/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required/followed?</a:t>
            </a:r>
          </a:p>
          <a:p>
            <a:r>
              <a:rPr lang="en-US" dirty="0"/>
              <a:t>What version of ES should the output be?  ES 2020?</a:t>
            </a:r>
          </a:p>
          <a:p>
            <a:r>
              <a:rPr lang="en-US" dirty="0"/>
              <a:t>The module mechanism to use?  e.g. export/import instead of </a:t>
            </a:r>
            <a:r>
              <a:rPr lang="en-US" dirty="0" err="1"/>
              <a:t>module.exports</a:t>
            </a:r>
            <a:r>
              <a:rPr lang="en-US" dirty="0"/>
              <a:t>/require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…scripts won’t be using JS tools anymore, but use TS tools like </a:t>
            </a:r>
            <a:r>
              <a:rPr lang="en-US" dirty="0" err="1"/>
              <a:t>tsc</a:t>
            </a:r>
            <a:r>
              <a:rPr lang="en-US" dirty="0"/>
              <a:t> compiler</a:t>
            </a:r>
          </a:p>
          <a:p>
            <a:r>
              <a:rPr lang="en-US" dirty="0"/>
              <a:t>Or e.g. </a:t>
            </a:r>
            <a:r>
              <a:rPr lang="en-US" dirty="0" err="1"/>
              <a:t>ts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automatically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and start using TypeScript features (e.g. according to the list on course materials)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some checker that forces to 1. use TS features and 2. to use them correctly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2394-ED83-A1B5-EE59-DD745C6B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2040615"/>
            <a:ext cx="117629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Windows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(Linux &amp; Mac: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line-endings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Third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642</TotalTime>
  <Words>557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Office Theme</vt:lpstr>
      <vt:lpstr>TypeScript usage explained</vt:lpstr>
      <vt:lpstr>Principles as a picture</vt:lpstr>
      <vt:lpstr>Installing TypeScript to your computer</vt:lpstr>
      <vt:lpstr>Starting to turn JavaScript project to TypeScript</vt:lpstr>
      <vt:lpstr>Initialize the (former JS?) project as TS project</vt:lpstr>
      <vt:lpstr>tsconfig.json file:</vt:lpstr>
      <vt:lpstr>Package.json npm run/build etc scripts changed </vt:lpstr>
      <vt:lpstr>Renaming source files from .js to .ts</vt:lpstr>
      <vt:lpstr>Run some checker that forces to 1. use TS features and 2. to use them correctly</vt:lpstr>
      <vt:lpstr>Install the TS versions of libraries, with their type definition modules</vt:lpstr>
      <vt:lpstr>Understand compilation-time vs run-time</vt:lpstr>
      <vt:lpstr>tsc compilation as the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124</cp:revision>
  <cp:lastPrinted>2020-09-28T07:56:54Z</cp:lastPrinted>
  <dcterms:created xsi:type="dcterms:W3CDTF">2022-05-08T17:05:50Z</dcterms:created>
  <dcterms:modified xsi:type="dcterms:W3CDTF">2024-10-02T08:20:01Z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