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73749-2437-FAF1-7F1D-5281FFBB2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0361A-D70F-6174-AB02-9E91AA5E2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E93A3-43B5-2192-669B-447C60714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E08D-D127-40D3-92AA-3AB6D1988D3E}" type="datetimeFigureOut">
              <a:rPr lang="fi-FI" smtClean="0"/>
              <a:t>22.9.2024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17B7A-6C7D-11BF-F9BE-17C6C71A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DA4AB-F01E-DEA1-BE3E-2AA37CAF8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A751-7002-4488-8A35-7B920AAA0C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5711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C2FB-44A5-AE80-70C0-A4B761F7B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24DBA-CF60-A7D0-11B4-9E9A339AF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2841A-677B-5553-35CD-A00C363F9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E08D-D127-40D3-92AA-3AB6D1988D3E}" type="datetimeFigureOut">
              <a:rPr lang="fi-FI" smtClean="0"/>
              <a:t>22.9.2024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BB41A-3075-8F25-2E06-0D816D225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28966-8B9B-4FE4-CFE0-AA31B56D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A751-7002-4488-8A35-7B920AAA0C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7438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43995A-A882-2055-7818-233EC77F6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311B5-39E5-847F-872C-4AEDAE04D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917BD-F6D3-A503-F844-93702F1DD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E08D-D127-40D3-92AA-3AB6D1988D3E}" type="datetimeFigureOut">
              <a:rPr lang="fi-FI" smtClean="0"/>
              <a:t>22.9.2024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84724-9D7C-CC1F-A5EE-13EDAEAD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FB08B-6643-F22F-413C-215DB4FE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A751-7002-4488-8A35-7B920AAA0C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4651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5D2AA-9078-8AA2-71FC-DE8DD3E3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DFE4E-6293-01B8-4735-7CCB9FE1E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4301A-CAD2-FC03-1DBD-F140BA153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E08D-D127-40D3-92AA-3AB6D1988D3E}" type="datetimeFigureOut">
              <a:rPr lang="fi-FI" smtClean="0"/>
              <a:t>22.9.2024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1DECC-D023-3FA5-34E6-48A2ABE4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BA3FB-FD1A-CCCA-4D9D-76BD2103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A751-7002-4488-8A35-7B920AAA0C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35161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AE831-B852-F9AD-C45B-32BA40C85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5141A-ECE6-4D09-53FD-97EA1330E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CF9B3-A366-0E74-5D7B-A8F25186B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E08D-D127-40D3-92AA-3AB6D1988D3E}" type="datetimeFigureOut">
              <a:rPr lang="fi-FI" smtClean="0"/>
              <a:t>22.9.2024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8401E-2320-0FF2-C11F-682638A2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D52CD-EAC6-F6FB-FA13-2A03EF64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A751-7002-4488-8A35-7B920AAA0C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0754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43A68-AAE9-EC5F-0992-E1AE98B7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023FB-5D43-AB2C-1B5A-9E8A9A14D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A3FDB-D112-5C06-CE0E-F2B050B57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91D46-AA9A-C300-1FB0-4F45D7443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E08D-D127-40D3-92AA-3AB6D1988D3E}" type="datetimeFigureOut">
              <a:rPr lang="fi-FI" smtClean="0"/>
              <a:t>22.9.2024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65FA5-AF8E-6529-7E88-6300F2F34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0D1A5-ED2D-7E84-911F-66D27F88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A751-7002-4488-8A35-7B920AAA0C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7418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7EE5-0DC8-8FD9-7132-C8DEBCB7E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58323-C573-8B00-4BF3-E1BA4117E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EE799-5CBC-E918-70B2-19663A331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13E80D-4501-62A9-07D2-71A1AC936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FF25B4-34A5-D811-D8BD-649297B4F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1B74-E119-F3AF-8DAF-F837EB49F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E08D-D127-40D3-92AA-3AB6D1988D3E}" type="datetimeFigureOut">
              <a:rPr lang="fi-FI" smtClean="0"/>
              <a:t>22.9.2024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69EA92-E47A-4F73-80DF-C3D00047C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635186-3132-E69F-27EF-315C0B2E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A751-7002-4488-8A35-7B920AAA0C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8450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BE82-5D44-77FF-A48E-363178B5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6AA749-A391-49D3-9C35-201B90322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E08D-D127-40D3-92AA-3AB6D1988D3E}" type="datetimeFigureOut">
              <a:rPr lang="fi-FI" smtClean="0"/>
              <a:t>22.9.2024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BC982-0B59-CC5D-A90B-F0BAD9DBC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F27A8-8043-A945-6018-A6015281C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A751-7002-4488-8A35-7B920AAA0C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47165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4E44B4-6605-15DA-1D10-7ABAAB111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E08D-D127-40D3-92AA-3AB6D1988D3E}" type="datetimeFigureOut">
              <a:rPr lang="fi-FI" smtClean="0"/>
              <a:t>22.9.2024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BBD7DC-EF27-80E3-33F0-93461BC5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92124-AAD6-ACC3-4854-D35508B9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A751-7002-4488-8A35-7B920AAA0C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2808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36589-2DFD-1791-F1AF-44DD60938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01B69-E7D5-AED6-3616-16F28E639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940D6-C9EF-14B9-9933-BE639ABC7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5DDCA-115C-2233-56AB-A854A0E19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E08D-D127-40D3-92AA-3AB6D1988D3E}" type="datetimeFigureOut">
              <a:rPr lang="fi-FI" smtClean="0"/>
              <a:t>22.9.2024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1D618-7F4A-8CCE-A5F1-CDA94EE3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73E97-0480-5F89-DED9-81A335C1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A751-7002-4488-8A35-7B920AAA0C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5100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862E-46EE-2384-0A1C-BE1E52B8F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A7E35-4068-F76A-858C-43E91D700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EBFC2-9FA3-70A6-B25A-C565C0D88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A08AD-D1F7-6A42-59DC-8E847E7D1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E08D-D127-40D3-92AA-3AB6D1988D3E}" type="datetimeFigureOut">
              <a:rPr lang="fi-FI" smtClean="0"/>
              <a:t>22.9.2024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6B55F-5F5F-4E4B-59A9-B5A3A8B4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A9022-28A1-6AB4-836D-4A35607BC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A751-7002-4488-8A35-7B920AAA0C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23813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CA8D6F-0212-AB22-741D-A9A32871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4DF03-6D1B-E6B4-5C90-538708BD4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4EC42-765E-4E6E-D7D6-1B0AB7744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EAE08D-D127-40D3-92AA-3AB6D1988D3E}" type="datetimeFigureOut">
              <a:rPr lang="fi-FI" smtClean="0"/>
              <a:t>22.9.2024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75073-51D1-781D-82D7-7E889B0C1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30319-146A-9A3D-C9C5-16D363217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0BA751-7002-4488-8A35-7B920AAA0C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5324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F6B886F-87A5-2023-10C3-159386CEBFB4}"/>
              </a:ext>
            </a:extLst>
          </p:cNvPr>
          <p:cNvSpPr/>
          <p:nvPr/>
        </p:nvSpPr>
        <p:spPr>
          <a:xfrm>
            <a:off x="2686233" y="1056905"/>
            <a:ext cx="4161182" cy="40340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t" anchorCtr="0"/>
          <a:lstStyle/>
          <a:p>
            <a:pPr algn="ctr"/>
            <a:r>
              <a:rPr lang="fi-FI" sz="3600" dirty="0" err="1"/>
              <a:t>TypeScript</a:t>
            </a:r>
            <a:endParaRPr lang="fi-FI" sz="3600" dirty="0"/>
          </a:p>
          <a:p>
            <a:pPr algn="ctr"/>
            <a:endParaRPr lang="fi-FI" sz="3600" dirty="0"/>
          </a:p>
          <a:p>
            <a:pPr algn="ctr"/>
            <a:endParaRPr lang="fi-FI" sz="3600" dirty="0"/>
          </a:p>
          <a:p>
            <a:pPr algn="ctr"/>
            <a:endParaRPr lang="fi-FI" sz="3600" dirty="0"/>
          </a:p>
          <a:p>
            <a:pPr algn="ctr"/>
            <a:endParaRPr lang="fi-FI" sz="3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97B4D3-7691-E12F-88FD-A02AEF4D306C}"/>
              </a:ext>
            </a:extLst>
          </p:cNvPr>
          <p:cNvSpPr/>
          <p:nvPr/>
        </p:nvSpPr>
        <p:spPr>
          <a:xfrm>
            <a:off x="3862521" y="2236519"/>
            <a:ext cx="2759952" cy="2644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fi-FI" sz="2400" dirty="0" err="1"/>
              <a:t>ECMAScript</a:t>
            </a:r>
            <a:r>
              <a:rPr lang="fi-FI" sz="2400" dirty="0"/>
              <a:t> </a:t>
            </a:r>
            <a:r>
              <a:rPr lang="fi-FI" sz="2400" dirty="0" err="1"/>
              <a:t>new</a:t>
            </a:r>
            <a:r>
              <a:rPr lang="fi-FI" sz="2400" dirty="0"/>
              <a:t> </a:t>
            </a:r>
            <a:r>
              <a:rPr lang="fi-FI" sz="2400" dirty="0" err="1"/>
              <a:t>features</a:t>
            </a:r>
            <a:endParaRPr lang="fi-FI" sz="2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B6E6E1-70BA-19B4-E0F5-611C45C9D995}"/>
              </a:ext>
            </a:extLst>
          </p:cNvPr>
          <p:cNvSpPr/>
          <p:nvPr/>
        </p:nvSpPr>
        <p:spPr>
          <a:xfrm>
            <a:off x="4283032" y="3356758"/>
            <a:ext cx="2141518" cy="139732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older</a:t>
            </a:r>
            <a:r>
              <a:rPr lang="fi-FI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ES/JavaScript</a:t>
            </a:r>
          </a:p>
          <a:p>
            <a:pPr algn="ctr"/>
            <a:r>
              <a:rPr lang="fi-FI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supported</a:t>
            </a:r>
            <a:endParaRPr lang="fi-FI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fi-FI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fi-FI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browsers</a:t>
            </a:r>
            <a:endParaRPr lang="fi-FI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880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Välimäki Juhani</dc:creator>
  <cp:lastModifiedBy>Välimäki Juhani</cp:lastModifiedBy>
  <cp:revision>3</cp:revision>
  <dcterms:created xsi:type="dcterms:W3CDTF">2024-09-22T15:40:20Z</dcterms:created>
  <dcterms:modified xsi:type="dcterms:W3CDTF">2024-09-22T17:17:07Z</dcterms:modified>
</cp:coreProperties>
</file>