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85" r:id="rId6"/>
    <p:sldId id="279" r:id="rId7"/>
    <p:sldId id="275" r:id="rId8"/>
    <p:sldId id="280" r:id="rId9"/>
    <p:sldId id="276" r:id="rId10"/>
    <p:sldId id="277" r:id="rId11"/>
    <p:sldId id="278" r:id="rId12"/>
    <p:sldId id="281" r:id="rId13"/>
    <p:sldId id="283" r:id="rId14"/>
    <p:sldId id="284" r:id="rId15"/>
    <p:sldId id="286" r:id="rId1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86" autoAdjust="0"/>
    <p:restoredTop sz="96288"/>
  </p:normalViewPr>
  <p:slideViewPr>
    <p:cSldViewPr snapToGrid="0" snapToObjects="1" showGuides="1">
      <p:cViewPr varScale="1">
        <p:scale>
          <a:sx n="72" d="100"/>
          <a:sy n="72" d="100"/>
        </p:scale>
        <p:origin x="8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2.10.2024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TypeScript usage explained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TypeScript is related to JavaScript/ECMAScript and what steps are needed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Juhani Välimäki</a:t>
            </a:r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Install the TS versions of libraries, with their type definition modules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--save express @types/node @types/react @types/react-dom @types/jest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31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Understand compilation-time vs run-time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- 1. Compilation time:    </a:t>
            </a:r>
            <a:r>
              <a:rPr lang="en-US" dirty="0" err="1"/>
              <a:t>tsc</a:t>
            </a:r>
            <a:r>
              <a:rPr lang="en-US" dirty="0"/>
              <a:t> (TypeScript build) .</a:t>
            </a:r>
            <a:r>
              <a:rPr lang="en-US" dirty="0" err="1"/>
              <a:t>ts</a:t>
            </a:r>
            <a:r>
              <a:rPr lang="en-US" dirty="0"/>
              <a:t>-&gt;.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- 2. Runtime:                run the .</a:t>
            </a:r>
            <a:r>
              <a:rPr lang="en-US" dirty="0" err="1"/>
              <a:t>js</a:t>
            </a:r>
            <a:r>
              <a:rPr lang="en-US" dirty="0"/>
              <a:t>,    e.g. with node, </a:t>
            </a:r>
            <a:r>
              <a:rPr lang="en-US" dirty="0" err="1"/>
              <a:t>nodemon</a:t>
            </a:r>
            <a:r>
              <a:rPr lang="en-US" dirty="0"/>
              <a:t>, np2         or so</a:t>
            </a:r>
          </a:p>
          <a:p>
            <a:endParaRPr lang="en-US" dirty="0"/>
          </a:p>
          <a:p>
            <a:r>
              <a:rPr lang="en-US" dirty="0"/>
              <a:t>See also how all TS tools are in </a:t>
            </a:r>
            <a:r>
              <a:rPr lang="en-US" dirty="0" err="1"/>
              <a:t>DevDependencies</a:t>
            </a:r>
            <a:r>
              <a:rPr lang="en-US" dirty="0"/>
              <a:t> in </a:t>
            </a:r>
            <a:r>
              <a:rPr lang="en-US" dirty="0" err="1"/>
              <a:t>package.json</a:t>
            </a:r>
            <a:r>
              <a:rPr lang="en-US" dirty="0"/>
              <a:t>, for </a:t>
            </a:r>
            <a:r>
              <a:rPr lang="en-US"/>
              <a:t>development time, </a:t>
            </a:r>
            <a:r>
              <a:rPr lang="en-US" dirty="0"/>
              <a:t>whereas JS tools and modules are </a:t>
            </a:r>
            <a:r>
              <a:rPr lang="en-US"/>
              <a:t>in Dependencies for the </a:t>
            </a:r>
            <a:r>
              <a:rPr lang="en-US" dirty="0"/>
              <a:t>running time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65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tsc</a:t>
            </a:r>
            <a:r>
              <a:rPr lang="en-US" dirty="0"/>
              <a:t> compilation as the image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5BB1F-4797-DDB7-B8A8-1AF92D637E1E}"/>
              </a:ext>
            </a:extLst>
          </p:cNvPr>
          <p:cNvSpPr/>
          <p:nvPr/>
        </p:nvSpPr>
        <p:spPr>
          <a:xfrm>
            <a:off x="3089189" y="1773238"/>
            <a:ext cx="4161182" cy="4034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lstStyle/>
          <a:p>
            <a:pPr algn="ctr"/>
            <a:r>
              <a:rPr lang="fi-FI" sz="3600" dirty="0" err="1"/>
              <a:t>TypeScript</a:t>
            </a:r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7514AA-C490-FD52-42D6-594B9CAFF19C}"/>
              </a:ext>
            </a:extLst>
          </p:cNvPr>
          <p:cNvSpPr/>
          <p:nvPr/>
        </p:nvSpPr>
        <p:spPr>
          <a:xfrm>
            <a:off x="4265477" y="2952852"/>
            <a:ext cx="2759952" cy="2644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fi-FI" sz="2400" dirty="0" err="1"/>
              <a:t>ECMAScript</a:t>
            </a:r>
            <a:r>
              <a:rPr lang="fi-FI" sz="2400" dirty="0"/>
              <a:t> </a:t>
            </a:r>
            <a:r>
              <a:rPr lang="fi-FI" sz="2400" dirty="0" err="1"/>
              <a:t>new</a:t>
            </a:r>
            <a:r>
              <a:rPr lang="fi-FI" sz="2400" dirty="0"/>
              <a:t> </a:t>
            </a:r>
            <a:r>
              <a:rPr lang="fi-FI" sz="2400" dirty="0" err="1"/>
              <a:t>features</a:t>
            </a:r>
            <a:endParaRPr lang="fi-FI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342A3-E735-1D31-6901-D9732A13AC7F}"/>
              </a:ext>
            </a:extLst>
          </p:cNvPr>
          <p:cNvSpPr/>
          <p:nvPr/>
        </p:nvSpPr>
        <p:spPr>
          <a:xfrm>
            <a:off x="4685988" y="4073091"/>
            <a:ext cx="2141518" cy="13973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older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ES/JavaScript</a:t>
            </a:r>
          </a:p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supported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runtimes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591374-1CF4-4859-DB08-BD23143A16D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089189" y="3790265"/>
            <a:ext cx="1802407" cy="462139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88B8BC-D260-0335-060F-525A18E0E945}"/>
              </a:ext>
            </a:extLst>
          </p:cNvPr>
          <p:cNvSpPr txBox="1"/>
          <p:nvPr/>
        </p:nvSpPr>
        <p:spPr>
          <a:xfrm>
            <a:off x="3089189" y="3246641"/>
            <a:ext cx="1492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t</a:t>
            </a:r>
            <a:r>
              <a:rPr lang="fi-FI" sz="1800" dirty="0" err="1">
                <a:solidFill>
                  <a:schemeClr val="bg1"/>
                </a:solidFill>
              </a:rPr>
              <a:t>sc</a:t>
            </a:r>
            <a:r>
              <a:rPr lang="fi-FI" sz="1800" dirty="0">
                <a:solidFill>
                  <a:schemeClr val="bg1"/>
                </a:solidFill>
              </a:rPr>
              <a:t> </a:t>
            </a:r>
            <a:r>
              <a:rPr lang="fi-FI" sz="1800" dirty="0" err="1">
                <a:solidFill>
                  <a:schemeClr val="bg1"/>
                </a:solidFill>
              </a:rPr>
              <a:t>compilation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Principles as a picture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5BB1F-4797-DDB7-B8A8-1AF92D637E1E}"/>
              </a:ext>
            </a:extLst>
          </p:cNvPr>
          <p:cNvSpPr/>
          <p:nvPr/>
        </p:nvSpPr>
        <p:spPr>
          <a:xfrm>
            <a:off x="3089189" y="1773238"/>
            <a:ext cx="4161182" cy="4034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lstStyle/>
          <a:p>
            <a:pPr algn="ctr"/>
            <a:r>
              <a:rPr lang="fi-FI" sz="3600"/>
              <a:t>TypeScript</a:t>
            </a:r>
          </a:p>
          <a:p>
            <a:pPr algn="ctr"/>
            <a:endParaRPr lang="fi-FI" sz="3600"/>
          </a:p>
          <a:p>
            <a:pPr algn="ctr"/>
            <a:endParaRPr lang="fi-FI" sz="3600"/>
          </a:p>
          <a:p>
            <a:pPr algn="ctr"/>
            <a:endParaRPr lang="fi-FI" sz="3600"/>
          </a:p>
          <a:p>
            <a:pPr algn="ctr"/>
            <a:endParaRPr lang="fi-FI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7514AA-C490-FD52-42D6-594B9CAFF19C}"/>
              </a:ext>
            </a:extLst>
          </p:cNvPr>
          <p:cNvSpPr/>
          <p:nvPr/>
        </p:nvSpPr>
        <p:spPr>
          <a:xfrm>
            <a:off x="4265477" y="2952852"/>
            <a:ext cx="2759952" cy="2644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fi-FI" sz="2400" dirty="0" err="1"/>
              <a:t>ECMAScript</a:t>
            </a:r>
            <a:r>
              <a:rPr lang="fi-FI" sz="2400" dirty="0"/>
              <a:t> </a:t>
            </a:r>
            <a:r>
              <a:rPr lang="fi-FI" sz="2400" dirty="0" err="1"/>
              <a:t>new</a:t>
            </a:r>
            <a:r>
              <a:rPr lang="fi-FI" sz="2400" dirty="0"/>
              <a:t> </a:t>
            </a:r>
            <a:r>
              <a:rPr lang="fi-FI" sz="2400" dirty="0" err="1"/>
              <a:t>features</a:t>
            </a:r>
            <a:endParaRPr lang="fi-FI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342A3-E735-1D31-6901-D9732A13AC7F}"/>
              </a:ext>
            </a:extLst>
          </p:cNvPr>
          <p:cNvSpPr/>
          <p:nvPr/>
        </p:nvSpPr>
        <p:spPr>
          <a:xfrm>
            <a:off x="4685988" y="4073091"/>
            <a:ext cx="2141518" cy="13973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older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ES/JavaScript</a:t>
            </a:r>
          </a:p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supported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51AB5-4355-ADFF-9C8A-A46BAB84D23C}"/>
              </a:ext>
            </a:extLst>
          </p:cNvPr>
          <p:cNvSpPr txBox="1"/>
          <p:nvPr/>
        </p:nvSpPr>
        <p:spPr>
          <a:xfrm>
            <a:off x="3048000" y="3311298"/>
            <a:ext cx="1394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e.g. </a:t>
            </a:r>
            <a:r>
              <a:rPr lang="fi-FI" dirty="0" err="1">
                <a:solidFill>
                  <a:schemeClr val="bg1"/>
                </a:solidFill>
              </a:rPr>
              <a:t>type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annotations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94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Installing TypeScript to your computer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Assuming you have Node.js already installed to your computer, continue by installing TypeScript, e.g. this might be the correct command: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--save -g typescript @types/node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2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Starting to turn JavaScript project to TypeScript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Initialize the (former JS?) project as TS project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tsc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Creates the </a:t>
            </a:r>
            <a:r>
              <a:rPr lang="en-US" dirty="0" err="1"/>
              <a:t>tsconfig.json</a:t>
            </a:r>
            <a:r>
              <a:rPr lang="en-US" dirty="0"/>
              <a:t> file to the project root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8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tsconfig.json</a:t>
            </a:r>
            <a:r>
              <a:rPr lang="en-US" dirty="0"/>
              <a:t> file: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E.g. </a:t>
            </a:r>
          </a:p>
          <a:p>
            <a:r>
              <a:rPr lang="en-US" dirty="0"/>
              <a:t>source folder (for TS files)</a:t>
            </a:r>
          </a:p>
          <a:p>
            <a:r>
              <a:rPr lang="en-US" dirty="0"/>
              <a:t>Output/</a:t>
            </a:r>
            <a:r>
              <a:rPr lang="en-US" dirty="0" err="1"/>
              <a:t>dist</a:t>
            </a:r>
            <a:r>
              <a:rPr lang="en-US" dirty="0"/>
              <a:t> folder (for compiled JS files)</a:t>
            </a:r>
          </a:p>
          <a:p>
            <a:r>
              <a:rPr lang="en-US" dirty="0"/>
              <a:t>How strict TypeScript required/followed?</a:t>
            </a:r>
          </a:p>
          <a:p>
            <a:r>
              <a:rPr lang="en-US" dirty="0"/>
              <a:t>What version of ES should the output be?  ES 2020?</a:t>
            </a:r>
          </a:p>
          <a:p>
            <a:r>
              <a:rPr lang="en-US" dirty="0"/>
              <a:t>The module mechanism to use?  e.g. export/import instead of </a:t>
            </a:r>
            <a:r>
              <a:rPr lang="en-US" dirty="0" err="1"/>
              <a:t>module.exports</a:t>
            </a:r>
            <a:r>
              <a:rPr lang="en-US" dirty="0"/>
              <a:t>/require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05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Package.json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run/build </a:t>
            </a:r>
            <a:r>
              <a:rPr lang="en-US" dirty="0" err="1"/>
              <a:t>etc</a:t>
            </a:r>
            <a:r>
              <a:rPr lang="en-US" dirty="0"/>
              <a:t> scripts changed 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…scripts won’t be using JS tools anymore, but use TS tools like </a:t>
            </a:r>
            <a:r>
              <a:rPr lang="en-US" dirty="0" err="1"/>
              <a:t>tsc</a:t>
            </a:r>
            <a:r>
              <a:rPr lang="en-US" dirty="0"/>
              <a:t> compiler</a:t>
            </a:r>
          </a:p>
          <a:p>
            <a:r>
              <a:rPr lang="en-US" dirty="0"/>
              <a:t>Or e.g. </a:t>
            </a:r>
            <a:r>
              <a:rPr lang="en-US" dirty="0" err="1"/>
              <a:t>ts</a:t>
            </a:r>
            <a:r>
              <a:rPr lang="en-US" dirty="0"/>
              <a:t>-watch could look for changing .</a:t>
            </a:r>
            <a:r>
              <a:rPr lang="en-US" dirty="0" err="1"/>
              <a:t>ts</a:t>
            </a:r>
            <a:r>
              <a:rPr lang="en-US" dirty="0"/>
              <a:t> files and compile them automatically to 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2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Renaming source files from .</a:t>
            </a:r>
            <a:r>
              <a:rPr lang="en-US" dirty="0" err="1"/>
              <a:t>js</a:t>
            </a:r>
            <a:r>
              <a:rPr lang="en-US" dirty="0"/>
              <a:t> to .</a:t>
            </a:r>
            <a:r>
              <a:rPr lang="en-US" dirty="0" err="1"/>
              <a:t>ts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 and start using TypeScript features (e.g. according to the list on course materials)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34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Run some checker that forces to 1. use TS features and 2. to use them correctly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12394-ED83-A1B5-EE59-DD745C6B1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96" y="2040615"/>
            <a:ext cx="1176291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seems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way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biome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Windows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(Linux &amp; Mac: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might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rewrite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formatting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enviroment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indentation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line-endings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Second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just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hints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formatting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Third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=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those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@biomejs/biome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max-diagnostics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=200 --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line-ending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./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@biomejs/biome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 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max-diagnostics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=200 --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line-ending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./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@biomejs/biome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max-diagnostics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=200 --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line-ending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./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i-FI" altLang="fi-FI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200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means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it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will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each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time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only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notice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first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200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9278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643</TotalTime>
  <Words>563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Office Theme</vt:lpstr>
      <vt:lpstr>TypeScript usage explained</vt:lpstr>
      <vt:lpstr>Principles as a picture</vt:lpstr>
      <vt:lpstr>Installing TypeScript to your computer</vt:lpstr>
      <vt:lpstr>Starting to turn JavaScript project to TypeScript</vt:lpstr>
      <vt:lpstr>Initialize the (former JS?) project as TS project</vt:lpstr>
      <vt:lpstr>tsconfig.json file:</vt:lpstr>
      <vt:lpstr>Package.json npm run/build etc scripts changed </vt:lpstr>
      <vt:lpstr>Renaming source files from .js to .ts</vt:lpstr>
      <vt:lpstr>Run some checker that forces to 1. use TS features and 2. to use them correctly</vt:lpstr>
      <vt:lpstr>Install the TS versions of libraries, with their type definition modules</vt:lpstr>
      <vt:lpstr>Understand compilation-time vs run-time</vt:lpstr>
      <vt:lpstr>tsc compilation as the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126</cp:revision>
  <cp:lastPrinted>2020-09-28T07:56:54Z</cp:lastPrinted>
  <dcterms:created xsi:type="dcterms:W3CDTF">2022-05-08T17:05:50Z</dcterms:created>
  <dcterms:modified xsi:type="dcterms:W3CDTF">2024-10-02T08:24:56Z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