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07" autoAdjust="0"/>
    <p:restoredTop sz="95040" autoAdjust="0"/>
  </p:normalViewPr>
  <p:slideViewPr>
    <p:cSldViewPr snapToGrid="0">
      <p:cViewPr varScale="1">
        <p:scale>
          <a:sx n="221" d="100"/>
          <a:sy n="221" d="100"/>
        </p:scale>
        <p:origin x="562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2014-04-09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757A-7F51-4268-BF37-8465B749C48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Responsibilities, services or components? of…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1) Client 2) Carrier/Internet 3)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73FCE67-7E1B-40D1-967F-08FEE5A4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2021-03-18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BABF449-F6E7-464F-8461-637808A0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 2012-2021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2097" y="446542"/>
            <a:ext cx="3958734" cy="5643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Client = Browser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Responsibilities, characteristics, features, services, capabilities, and/or components?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0831" y="446541"/>
            <a:ext cx="3401569" cy="5643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Internet, TCP/IP, </a:t>
            </a:r>
            <a:r>
              <a:rPr lang="en-US" b="1" dirty="0" err="1">
                <a:solidFill>
                  <a:schemeClr val="tx2"/>
                </a:solidFill>
              </a:rPr>
              <a:t>HttpRequest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HttpResponse</a:t>
            </a:r>
            <a:r>
              <a:rPr lang="en-US" b="1" dirty="0">
                <a:solidFill>
                  <a:schemeClr val="tx2"/>
                </a:solidFill>
              </a:rPr>
              <a:t>, Https, SSL, …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Responsibilities, characteristics, features, services , capabilities, and/or components?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446541"/>
            <a:ext cx="3929021" cy="5643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Server = Web server, Application container, Database 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Responsibilities, characteristics, features, services , capabilities, and/or components?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4F0F668-4D41-47B6-86C6-92CA7BF8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2021-03-18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DD9361F-2B60-449A-9FDF-FDAE24D5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 2012-2021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5520" y="216672"/>
            <a:ext cx="4167321" cy="6139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Client = Browser and front-end application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Sends the requests based on link or send button clicks and JavaScript events (AJAX)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Parses and renders DOM: HTML, CSS,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Downloads and shows images and media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Provides UI for navigation (links,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Possible SPA Routing between “Pages”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Provides form controls and form submissions (usually HTTP 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UI event handling, like mouse dragging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Runs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Runs AJAX request and receives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Validation</a:t>
            </a:r>
            <a:r>
              <a:rPr lang="fi-FI" sz="1600" dirty="0">
                <a:solidFill>
                  <a:schemeClr val="tx2"/>
                </a:solidFill>
              </a:rPr>
              <a:t> of input (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Session management (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Saves </a:t>
            </a:r>
            <a:r>
              <a:rPr lang="fi-FI" sz="1600" dirty="0" err="1">
                <a:solidFill>
                  <a:schemeClr val="tx2"/>
                </a:solidFill>
              </a:rPr>
              <a:t>cookies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Caching</a:t>
            </a:r>
            <a:r>
              <a:rPr lang="fi-FI" sz="1600" dirty="0">
                <a:solidFill>
                  <a:schemeClr val="tx2"/>
                </a:solidFill>
              </a:rPr>
              <a:t>. And </a:t>
            </a:r>
            <a:r>
              <a:rPr lang="fi-FI" sz="1600" dirty="0" err="1">
                <a:solidFill>
                  <a:schemeClr val="tx2"/>
                </a:solidFill>
              </a:rPr>
              <a:t>Local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storage</a:t>
            </a:r>
            <a:r>
              <a:rPr lang="fi-FI" sz="1600" dirty="0">
                <a:solidFill>
                  <a:schemeClr val="tx2"/>
                </a:solidFill>
              </a:rPr>
              <a:t>. </a:t>
            </a:r>
            <a:r>
              <a:rPr lang="fi-FI" sz="1600" dirty="0" err="1">
                <a:solidFill>
                  <a:schemeClr val="tx2"/>
                </a:solidFill>
              </a:rPr>
              <a:t>Debugger</a:t>
            </a:r>
            <a:r>
              <a:rPr lang="fi-FI" sz="16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Can </a:t>
            </a:r>
            <a:r>
              <a:rPr lang="fi-FI" sz="1600" dirty="0" err="1">
                <a:solidFill>
                  <a:schemeClr val="tx2"/>
                </a:solidFill>
              </a:rPr>
              <a:t>fetch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content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from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many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servers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Maintains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hidden</a:t>
            </a:r>
            <a:r>
              <a:rPr lang="fi-FI" sz="1600" dirty="0">
                <a:solidFill>
                  <a:schemeClr val="tx2"/>
                </a:solidFill>
              </a:rPr>
              <a:t> info </a:t>
            </a:r>
            <a:r>
              <a:rPr lang="fi-FI" sz="1600" dirty="0" err="1">
                <a:solidFill>
                  <a:schemeClr val="tx2"/>
                </a:solidFill>
              </a:rPr>
              <a:t>sent</a:t>
            </a:r>
            <a:r>
              <a:rPr lang="fi-FI" sz="1600" dirty="0">
                <a:solidFill>
                  <a:schemeClr val="tx2"/>
                </a:solidFill>
              </a:rPr>
              <a:t> and </a:t>
            </a:r>
            <a:r>
              <a:rPr lang="fi-FI" sz="1600" dirty="0" err="1">
                <a:solidFill>
                  <a:schemeClr val="tx2"/>
                </a:solidFill>
              </a:rPr>
              <a:t>later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again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accessed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by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the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server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usually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encrypted</a:t>
            </a:r>
            <a:r>
              <a:rPr lang="fi-FI" sz="1600" dirty="0">
                <a:solidFill>
                  <a:schemeClr val="tx2"/>
                </a:solidFill>
              </a:rPr>
              <a:t>, (</a:t>
            </a:r>
            <a:r>
              <a:rPr lang="fi-FI" sz="1600" dirty="0" err="1">
                <a:solidFill>
                  <a:schemeClr val="tx2"/>
                </a:solidFill>
              </a:rPr>
              <a:t>like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antiforgerytokens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auth_key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api_key</a:t>
            </a:r>
            <a:r>
              <a:rPr lang="fi-FI" sz="1600" dirty="0">
                <a:solidFill>
                  <a:schemeClr val="tx2"/>
                </a:solidFill>
              </a:rPr>
              <a:t>) and </a:t>
            </a:r>
            <a:r>
              <a:rPr lang="fi-FI" sz="1600" dirty="0" err="1">
                <a:solidFill>
                  <a:schemeClr val="tx2"/>
                </a:solidFill>
              </a:rPr>
              <a:t>so</a:t>
            </a:r>
            <a:r>
              <a:rPr lang="fi-FI" sz="1600" dirty="0">
                <a:solidFill>
                  <a:schemeClr val="tx2"/>
                </a:solidFill>
              </a:rPr>
              <a:t>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Support</a:t>
            </a:r>
            <a:r>
              <a:rPr lang="fi-FI" sz="1600" dirty="0">
                <a:solidFill>
                  <a:schemeClr val="tx2"/>
                </a:solidFill>
              </a:rPr>
              <a:t> for </a:t>
            </a:r>
            <a:r>
              <a:rPr lang="fi-FI" sz="1600" dirty="0" err="1">
                <a:solidFill>
                  <a:schemeClr val="tx2"/>
                </a:solidFill>
              </a:rPr>
              <a:t>the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carrier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security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5496" y="216671"/>
            <a:ext cx="2981739" cy="613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Internet, TCP/IP, </a:t>
            </a:r>
            <a:r>
              <a:rPr lang="en-US" b="1" dirty="0" err="1">
                <a:solidFill>
                  <a:schemeClr val="tx2"/>
                </a:solidFill>
              </a:rPr>
              <a:t>HttpRequest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HttpResponse</a:t>
            </a:r>
            <a:r>
              <a:rPr lang="en-US" b="1" dirty="0">
                <a:solidFill>
                  <a:schemeClr val="tx2"/>
                </a:solidFill>
              </a:rPr>
              <a:t>, Https, SSL, …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Security: Encryption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Security: We know that the ends are who they say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Routing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Reliability, package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Cache proxies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4582" y="216671"/>
            <a:ext cx="4140264" cy="613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Server = Web server, Application container, Database 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Routing, Dispatching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Hiding the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Loose coupling of URL to implementing components,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Restful URIs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Runs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code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maintains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object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structures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Interprets</a:t>
            </a:r>
            <a:r>
              <a:rPr lang="fi-FI" sz="1600" dirty="0">
                <a:solidFill>
                  <a:schemeClr val="tx2"/>
                </a:solidFill>
              </a:rPr>
              <a:t> and </a:t>
            </a:r>
            <a:r>
              <a:rPr lang="fi-FI" sz="1600" dirty="0" err="1">
                <a:solidFill>
                  <a:schemeClr val="tx2"/>
                </a:solidFill>
              </a:rPr>
              <a:t>parses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requests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incl</a:t>
            </a:r>
            <a:r>
              <a:rPr lang="fi-FI" sz="1600" dirty="0">
                <a:solidFill>
                  <a:schemeClr val="tx2"/>
                </a:solidFill>
              </a:rPr>
              <a:t>. AJAX)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Writes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responses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e.g</a:t>
            </a:r>
            <a:r>
              <a:rPr lang="fi-FI" sz="1600" dirty="0">
                <a:solidFill>
                  <a:schemeClr val="tx2"/>
                </a:solidFill>
              </a:rPr>
              <a:t>. as HTML/JSON/XML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Validation</a:t>
            </a:r>
            <a:r>
              <a:rPr lang="fi-FI" sz="1600" dirty="0">
                <a:solidFill>
                  <a:schemeClr val="tx2"/>
                </a:solidFill>
              </a:rPr>
              <a:t> of input (</a:t>
            </a:r>
            <a:r>
              <a:rPr lang="fi-FI" sz="1600" dirty="0" err="1">
                <a:solidFill>
                  <a:schemeClr val="tx2"/>
                </a:solidFill>
              </a:rPr>
              <a:t>server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Session management (</a:t>
            </a:r>
            <a:r>
              <a:rPr lang="fi-FI" sz="1600" dirty="0" err="1">
                <a:solidFill>
                  <a:schemeClr val="tx2"/>
                </a:solidFill>
              </a:rPr>
              <a:t>server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Authentication</a:t>
            </a:r>
            <a:r>
              <a:rPr lang="fi-FI" sz="1600" dirty="0">
                <a:solidFill>
                  <a:schemeClr val="tx2"/>
                </a:solidFill>
              </a:rPr>
              <a:t> of </a:t>
            </a:r>
            <a:r>
              <a:rPr lang="fi-FI" sz="1600" dirty="0" err="1">
                <a:solidFill>
                  <a:schemeClr val="tx2"/>
                </a:solidFill>
              </a:rPr>
              <a:t>users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b="1" dirty="0">
                <a:solidFill>
                  <a:schemeClr val="tx2"/>
                </a:solidFill>
              </a:rPr>
              <a:t>and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apps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b="1" dirty="0">
                <a:solidFill>
                  <a:schemeClr val="tx2"/>
                </a:solidFill>
              </a:rPr>
              <a:t>and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requests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Authorization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user-</a:t>
            </a:r>
            <a:r>
              <a:rPr lang="fi-FI" sz="1600" dirty="0">
                <a:solidFill>
                  <a:schemeClr val="tx2"/>
                </a:solidFill>
              </a:rPr>
              <a:t>&gt;</a:t>
            </a:r>
            <a:r>
              <a:rPr lang="fi-FI" sz="1600" dirty="0" err="1">
                <a:solidFill>
                  <a:schemeClr val="tx2"/>
                </a:solidFill>
              </a:rPr>
              <a:t>items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role</a:t>
            </a:r>
            <a:r>
              <a:rPr lang="fi-FI" sz="1600" dirty="0">
                <a:solidFill>
                  <a:schemeClr val="tx2"/>
                </a:solidFill>
              </a:rPr>
              <a:t>-&gt;</a:t>
            </a:r>
            <a:r>
              <a:rPr lang="fi-FI" sz="1600" dirty="0" err="1">
                <a:solidFill>
                  <a:schemeClr val="tx2"/>
                </a:solidFill>
              </a:rPr>
              <a:t>actions</a:t>
            </a:r>
            <a:r>
              <a:rPr lang="fi-FI" sz="16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Conventions</a:t>
            </a:r>
            <a:r>
              <a:rPr lang="fi-FI" sz="1600" dirty="0">
                <a:solidFill>
                  <a:schemeClr val="tx2"/>
                </a:solidFill>
              </a:rPr>
              <a:t>/</a:t>
            </a:r>
            <a:r>
              <a:rPr lang="fi-FI" sz="1600" dirty="0" err="1">
                <a:solidFill>
                  <a:schemeClr val="tx2"/>
                </a:solidFill>
              </a:rPr>
              <a:t>Annotations</a:t>
            </a:r>
            <a:r>
              <a:rPr lang="fi-FI" sz="1600" dirty="0">
                <a:solidFill>
                  <a:schemeClr val="tx2"/>
                </a:solidFill>
              </a:rPr>
              <a:t>/</a:t>
            </a:r>
            <a:r>
              <a:rPr lang="fi-FI" sz="1600" dirty="0" err="1">
                <a:solidFill>
                  <a:schemeClr val="tx2"/>
                </a:solidFill>
              </a:rPr>
              <a:t>Configurations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Templates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helping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Spring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Boot</a:t>
            </a:r>
            <a:r>
              <a:rPr lang="fi-FI" sz="1600" dirty="0">
                <a:solidFill>
                  <a:schemeClr val="tx2"/>
                </a:solidFill>
              </a:rPr>
              <a:t>, MVC..)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Database, Database connection, Database user authentication and authorization, (Database encryption)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Support</a:t>
            </a:r>
            <a:r>
              <a:rPr lang="fi-FI" sz="1600" dirty="0">
                <a:solidFill>
                  <a:schemeClr val="tx2"/>
                </a:solidFill>
              </a:rPr>
              <a:t> for </a:t>
            </a:r>
            <a:r>
              <a:rPr lang="fi-FI" sz="1600" dirty="0" err="1">
                <a:solidFill>
                  <a:schemeClr val="tx2"/>
                </a:solidFill>
              </a:rPr>
              <a:t>the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carrier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security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server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>
                <a:solidFill>
                  <a:schemeClr val="tx2"/>
                </a:solidFill>
              </a:rPr>
              <a:t>Web Services, </a:t>
            </a:r>
            <a:r>
              <a:rPr lang="fi-FI" sz="1600" dirty="0" err="1">
                <a:solidFill>
                  <a:schemeClr val="tx2"/>
                </a:solidFill>
              </a:rPr>
              <a:t>sockets</a:t>
            </a:r>
            <a:r>
              <a:rPr lang="fi-FI" sz="1600" dirty="0">
                <a:solidFill>
                  <a:schemeClr val="tx2"/>
                </a:solidFill>
              </a:rPr>
              <a:t>, …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2021-03-18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 2012-2021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7181" y="4280452"/>
            <a:ext cx="2575715" cy="1842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b="1" dirty="0">
              <a:solidFill>
                <a:schemeClr val="tx2"/>
              </a:solidFill>
            </a:endParaRPr>
          </a:p>
          <a:p>
            <a:pPr algn="ctr"/>
            <a:r>
              <a:rPr lang="fi-FI" b="1" dirty="0">
                <a:solidFill>
                  <a:schemeClr val="tx2"/>
                </a:solidFill>
              </a:rPr>
              <a:t>MOST LIKELY FEATURES STILL MISSING FROM ALL OF THESE LISTS!</a:t>
            </a:r>
          </a:p>
          <a:p>
            <a:pPr algn="ctr"/>
            <a:endParaRPr lang="fi-FI" b="1" dirty="0">
              <a:solidFill>
                <a:schemeClr val="tx2"/>
              </a:solidFill>
            </a:endParaRPr>
          </a:p>
          <a:p>
            <a:pPr algn="ctr"/>
            <a:r>
              <a:rPr lang="fi-FI" b="1" dirty="0">
                <a:solidFill>
                  <a:schemeClr val="tx2"/>
                </a:solidFill>
              </a:rPr>
              <a:t>AMAZED?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445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Responsibilities, services or components? of…</vt:lpstr>
      <vt:lpstr>PowerPoint Presentation</vt:lpstr>
      <vt:lpstr>PowerPoint Presentation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Responsibilities, services or components? of…</dc:title>
  <dc:creator>Välimäki Juhani</dc:creator>
  <cp:lastModifiedBy>Etunimi Sukunimi</cp:lastModifiedBy>
  <cp:revision>37</cp:revision>
  <cp:lastPrinted>2014-04-09T06:12:33Z</cp:lastPrinted>
  <dcterms:created xsi:type="dcterms:W3CDTF">2014-04-09T05:39:51Z</dcterms:created>
  <dcterms:modified xsi:type="dcterms:W3CDTF">2021-03-18T06:58:01Z</dcterms:modified>
</cp:coreProperties>
</file>