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9E1F-3850-4A7A-95B2-E840132F1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2BB83-E70F-4F6F-A129-B0C4B6F7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0295-59F6-45EE-80DC-7A91D446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E148-B150-4BF3-BBEB-596BD5F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A4A1-6FE5-4307-B5DB-8949504C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3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70DE-F4FA-46C1-85E8-F6F8F7B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5BE67-0E36-43E8-9036-3CE596776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7239-FCAF-4CA9-96CE-FC7E6FF9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4F8C-5B6C-4F20-8C73-F94D626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5F93-2405-4BA8-BB21-19B2AC7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6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00BA8-ED98-4A9C-9297-4E842A7B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48002-61A1-42C0-B85B-5A270587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362B-110F-47BC-AD3E-28A0A4AD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7772-E442-4966-A32C-505829FF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D8DB-DB3D-47DF-B6BE-930A5A2E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17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EDE-571E-495E-BD16-33E01872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B851-E257-4122-8E15-8D1D0B12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A55B-5FB4-4AC3-9861-11313F9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0D61-3A1A-4241-94CB-BCDB0AF6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C864-55CA-488F-B304-ADCA0EE5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66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618-368F-4D06-BD22-08069BFB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BEBD-C10B-44DA-999C-09F3556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AB55-3F25-459F-84E9-1B6FC81A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71AE-19FE-42CA-A5C8-9A171D00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F6D2-C170-4A4E-AAE9-E454BCE0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62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E113-4564-4B9C-B81D-96B2BFDA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4E64-BC0C-4227-8BA3-CD389ACD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28EF-AE45-489D-9F81-CB29C6CE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53F84-E6D4-4EB9-A73B-005E5D5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744C-7A05-4145-9D26-F6000F9A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4B2A-CADF-44E2-9835-8B2D5FB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72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F723-D710-4171-9E18-BA64B819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D0D1-DCCD-47B0-936F-B11D9E1E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8EBB-095B-4101-8098-C8667945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A950A-25E0-4126-A10C-1EAF92C10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3CD6D-C9B1-458E-9DFC-7930279E0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4CE55-04E2-4605-80D3-6572F039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65891-628F-4245-9CDE-3D919FEC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4F465-D11A-4B42-BE08-082C731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4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0915-BA37-4E78-AD41-4B28B53F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81154-5967-4A90-8551-34D7B5D7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B8A5-6CAE-470E-B461-3FD8056D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64FF-4EF5-4164-B22C-4DDE1FB0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13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9A41E-31DD-47D8-8C55-AA24E4BB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80A20-61F5-46A3-9295-285ED49C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56F1B-0525-4B27-9288-2B139E91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72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B74A-501B-4B39-A96B-1713400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A2E6-AB87-4309-9197-CAE064DD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DB6F-C3E4-4242-BDA7-F933169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FF8A-FD9D-4EC8-B44D-53D5B6F4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23EFE-7C18-4DE2-ACB9-4646979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CB1EE-7E77-4B39-8182-13F8908D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26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EA3F-1F14-45F9-B2F0-E65E8B57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09341-1A2A-4490-A3AD-E17C71022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A324F-DE40-4F28-A5A7-940F9088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C34D3-5E47-4D93-9285-0819DDB0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22DA-7DAF-4F49-B4C1-E34FB568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78F4-A42B-4BF9-99B6-5801B045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5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849E2-32B5-431F-BCAE-20A36EA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4604-5DB1-4B2B-97AE-1B321EB4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2033-641E-48F9-826D-E8379C254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5028-2F9E-4787-8FE0-280D7A46F03C}" type="datetimeFigureOut">
              <a:rPr lang="fi-FI" smtClean="0"/>
              <a:t>18.3.2021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6D4C-CE9D-443B-AB63-9BEC2B609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037C-20D6-4372-A07C-3009AA09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92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A537-C9BA-424C-BCB1-C868F9126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check where in full-stack architecture?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1114-4B61-4030-A6DB-580433512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51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Frontend 2. Backend 3. Database (DBMS)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Usability – Performance – Security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Version 2021-03-18</a:t>
            </a:r>
            <a:endParaRPr lang="fi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A7800-B9BA-4762-B7B7-65EF765D81D7}"/>
              </a:ext>
            </a:extLst>
          </p:cNvPr>
          <p:cNvSpPr/>
          <p:nvPr/>
        </p:nvSpPr>
        <p:spPr>
          <a:xfrm>
            <a:off x="9471851" y="6183869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020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79753" y="148492"/>
            <a:ext cx="11902831" cy="655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Frontend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Web browser </a:t>
            </a:r>
            <a:r>
              <a:rPr lang="en-US" dirty="0">
                <a:solidFill>
                  <a:schemeClr val="tx1"/>
                </a:solidFill>
              </a:rPr>
              <a:t>on a mobile device or PC. Or a </a:t>
            </a:r>
            <a:r>
              <a:rPr lang="en-US" b="1" dirty="0">
                <a:solidFill>
                  <a:schemeClr val="tx1"/>
                </a:solidFill>
              </a:rPr>
              <a:t>native application </a:t>
            </a:r>
            <a:r>
              <a:rPr lang="en-US" dirty="0">
                <a:solidFill>
                  <a:schemeClr val="tx1"/>
                </a:solidFill>
              </a:rPr>
              <a:t>(There are also some </a:t>
            </a:r>
            <a:r>
              <a:rPr lang="en-US" dirty="0" err="1">
                <a:solidFill>
                  <a:schemeClr val="tx1"/>
                </a:solidFill>
              </a:rPr>
              <a:t>html+js</a:t>
            </a:r>
            <a:r>
              <a:rPr lang="en-US" dirty="0">
                <a:solidFill>
                  <a:schemeClr val="tx1"/>
                </a:solidFill>
              </a:rPr>
              <a:t> =&gt; compiled to native).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could have X 000 - X 000 000 users, thus counting all devices </a:t>
            </a:r>
            <a:r>
              <a:rPr lang="en-US" b="1" dirty="0">
                <a:solidFill>
                  <a:schemeClr val="tx1"/>
                </a:solidFill>
              </a:rPr>
              <a:t>a lot of processing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 course with bad programming it’s always possible to ruin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Extremely </a:t>
            </a:r>
            <a:r>
              <a:rPr lang="en-US" b="1" dirty="0">
                <a:solidFill>
                  <a:schemeClr val="tx1"/>
                </a:solidFill>
              </a:rPr>
              <a:t>fast and smooth interaction</a:t>
            </a:r>
            <a:r>
              <a:rPr lang="en-US" dirty="0">
                <a:solidFill>
                  <a:schemeClr val="tx1"/>
                </a:solidFill>
              </a:rPr>
              <a:t> with the user is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Versatile UX components, drag-and-drop,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 is slow though (second(s)) compared to computers. And user can e.g. take coffee break for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(Frontend device might be off the network too. On train, in tunnel, out of battery)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Frontend?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 validation (e.g. wrong characters, number and date formats, min-max) (USABILITY AND PERFORMANCE)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better do error-prevention than error-handling (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offer user only the allowed options) (USABILITY)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login screens, handle role-based navigation differently for public surfer / logged in user / logged in admin so that that certain features only offered for some users. But, this is only for (USABILITY AND PERFORMANCE), not a security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sending any requests to backend if frontend can detect any problem!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credentials/tokens etc. sent to Backend (implementing the Frontend part </a:t>
            </a:r>
            <a:r>
              <a:rPr lang="en-US" u="sng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security checking done by Backend)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Request forging might by-pass our Frontend checks totally!!! (Or somebody writes new/changed Frontend without checks)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=&gt; do not trust any checks done in Frontend. They still have to be done for USABILITY and PERFORMANCE.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9B800-1BAE-4842-AEDC-615104884D11}"/>
              </a:ext>
            </a:extLst>
          </p:cNvPr>
          <p:cNvSpPr/>
          <p:nvPr/>
        </p:nvSpPr>
        <p:spPr>
          <a:xfrm>
            <a:off x="9741879" y="6336267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23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Frontend –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Internet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– Backend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Protecting the data with encryption (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certificates,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Man-in-the-middle?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eavesdropping? Session hijacks?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83AD5-F7B6-4F1C-9421-DE594C614A25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937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17230" y="132862"/>
            <a:ext cx="11926277" cy="6588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Backend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REST API backend </a:t>
            </a:r>
            <a:r>
              <a:rPr lang="en-US" dirty="0">
                <a:solidFill>
                  <a:schemeClr val="tx1"/>
                </a:solidFill>
              </a:rPr>
              <a:t>in case of Full-stack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((((( or e.g. GraphQL backend )))))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 to put many instances of the very same backend code/binaries running parallel in the cloud (with a load balancer)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b="1" dirty="0">
                <a:solidFill>
                  <a:schemeClr val="tx1"/>
                </a:solidFill>
              </a:rPr>
              <a:t>power not so much a problem </a:t>
            </a:r>
            <a:r>
              <a:rPr lang="en-US" dirty="0">
                <a:solidFill>
                  <a:schemeClr val="tx1"/>
                </a:solidFill>
              </a:rPr>
              <a:t>as in with database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Though often/mostly we only have one instance of the backend (then would be performance bottleneck)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Backend?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re-check everything what Frontend (supposedly Frontend, but could be also black-hat hacker) has sent! Data validation, security checks, authorization.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Don’t start any database operations if backend could detect the problem before! (PERFORMANCE AND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Service-level authorization (and also authentication with tokens, as we want to be stateless).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case of error what to return to the caller? (Supposedly our Frontend, but could be black-hat hacker)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Informative option</a:t>
            </a:r>
            <a:r>
              <a:rPr lang="en-US" dirty="0">
                <a:solidFill>
                  <a:schemeClr val="tx1"/>
                </a:solidFill>
              </a:rPr>
              <a:t>: all info about why failed: e.g. 441 - “Field ‘name’ is missing”. Maybe good in </a:t>
            </a:r>
            <a:r>
              <a:rPr lang="en-US" b="1" dirty="0">
                <a:solidFill>
                  <a:schemeClr val="tx1"/>
                </a:solidFill>
              </a:rPr>
              <a:t>development phase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Secure option</a:t>
            </a:r>
            <a:r>
              <a:rPr lang="en-US" dirty="0">
                <a:solidFill>
                  <a:schemeClr val="tx1"/>
                </a:solidFill>
              </a:rPr>
              <a:t>: just “200=ok” or “400=prob” without revealing any internal structures. And for unauthorized or broken requests just: DROP, which means stop handling the request, no response to the client. Good when testing (with fake data and </a:t>
            </a:r>
            <a:r>
              <a:rPr lang="en-US">
                <a:solidFill>
                  <a:schemeClr val="tx1"/>
                </a:solidFill>
              </a:rPr>
              <a:t>test environment) is </a:t>
            </a:r>
            <a:r>
              <a:rPr lang="en-US" dirty="0">
                <a:solidFill>
                  <a:schemeClr val="tx1"/>
                </a:solidFill>
              </a:rPr>
              <a:t>over and </a:t>
            </a:r>
            <a:r>
              <a:rPr lang="en-US" b="1" dirty="0">
                <a:solidFill>
                  <a:schemeClr val="tx1"/>
                </a:solidFill>
              </a:rPr>
              <a:t>deploying to the “production”</a:t>
            </a:r>
            <a:r>
              <a:rPr lang="en-US" dirty="0">
                <a:solidFill>
                  <a:schemeClr val="tx1"/>
                </a:solidFill>
              </a:rPr>
              <a:t>, real running product in Internet.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not trust </a:t>
            </a:r>
            <a:r>
              <a:rPr lang="en-US" dirty="0">
                <a:solidFill>
                  <a:srgbClr val="FF0000"/>
                </a:solidFill>
              </a:rPr>
              <a:t>the service calls and data that seem to come from the frontend!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Help Database by checking </a:t>
            </a:r>
            <a:r>
              <a:rPr lang="en-US" b="1" dirty="0">
                <a:solidFill>
                  <a:srgbClr val="FF0000"/>
                </a:solidFill>
              </a:rPr>
              <a:t>whatever you can </a:t>
            </a:r>
            <a:r>
              <a:rPr lang="en-US" dirty="0">
                <a:solidFill>
                  <a:srgbClr val="FF0000"/>
                </a:solidFill>
              </a:rPr>
              <a:t>in the Backend services! Hide the database address and username(s)!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2C536-F9B2-454C-9838-0B23A8CA096A}"/>
              </a:ext>
            </a:extLst>
          </p:cNvPr>
          <p:cNvSpPr/>
          <p:nvPr/>
        </p:nvSpPr>
        <p:spPr>
          <a:xfrm>
            <a:off x="9702802" y="635189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1275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Backend –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Internet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– Database (DBMS)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Protecting the data with encryption (HTTPS, certificates,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Man-in-the-middle?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By-passing backend and attacking database directly?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 use SSH tunnel here for encryption/protection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12684-F1BE-4FFE-85C4-26E1C229A061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51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17230" y="148493"/>
            <a:ext cx="11918461" cy="656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Database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Usually there is one data model</a:t>
            </a:r>
            <a:r>
              <a:rPr lang="en-US" dirty="0">
                <a:solidFill>
                  <a:schemeClr val="tx1"/>
                </a:solidFill>
              </a:rPr>
              <a:t>, that has to keep its integrity no matter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=&gt; We </a:t>
            </a:r>
            <a:r>
              <a:rPr lang="en-US" b="1" dirty="0">
                <a:solidFill>
                  <a:schemeClr val="tx1"/>
                </a:solidFill>
              </a:rPr>
              <a:t>usually have only 1 database instance</a:t>
            </a:r>
            <a:r>
              <a:rPr lang="en-US" dirty="0">
                <a:solidFill>
                  <a:schemeClr val="tx1"/>
                </a:solidFill>
              </a:rPr>
              <a:t>, which is a performance bottle-neck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possible to use multiple DB instances, with so called distributed databases. But they come with a lot of costs (performance costs, as well as money).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Database is to be bothered only after all other means of checking have been passed!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Database?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Checks of many kind. Basically still re-checking everything, although here usually pre-defined in the DDL definitions.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PKs, UNIQUEs, NOT NULLs, FKs, CHECK conditions, DOMAINs, TRIGGERs, STORED PROCEDURES/FUNCTIONS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Logical checks that could not be checked fully without the whole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Object- and user-based (sometimes also role-based) authorization usually needs to be checked (again) using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RDBMSs are also really fast in searching, sorting, filtering, combining, calculating, …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RDBMSs are really good in resolving concurrency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Just think that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DB operation has to be as valid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DB operation has to be wrapped in one transaction, possibly prepared, then transaction started, run fast, committed or rolled 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RDBMS is really powerful. But do not jam it with problems that can be detected without the database.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6D603-98EC-4517-A325-9FABFE8E381B}"/>
              </a:ext>
            </a:extLst>
          </p:cNvPr>
          <p:cNvSpPr/>
          <p:nvPr/>
        </p:nvSpPr>
        <p:spPr>
          <a:xfrm>
            <a:off x="9694986" y="6340175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004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Front end, front-end, or frontend?</a:t>
            </a:r>
          </a:p>
          <a:p>
            <a:pPr algn="ctr"/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Bear with me. At least I stick to one of those three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 </a:t>
            </a:r>
          </a:p>
          <a:p>
            <a:pPr algn="ctr"/>
            <a:endParaRPr lang="en-US" sz="32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Adjective at least should be like this: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While talking about front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end application…</a:t>
            </a:r>
          </a:p>
          <a:p>
            <a:pPr algn="ctr"/>
            <a:endParaRPr lang="en-US" sz="32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Though soon I guess frontend will be correct way to write everywhere.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89ADF-56F1-4CD9-8FB6-9A7D20401347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272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1015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to check where in full-stack architecture?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check where in full-stack?</dc:title>
  <dc:creator>Välimäki Juhani</dc:creator>
  <cp:lastModifiedBy>Etunimi Sukunimi</cp:lastModifiedBy>
  <cp:revision>45</cp:revision>
  <dcterms:created xsi:type="dcterms:W3CDTF">2019-10-01T10:23:35Z</dcterms:created>
  <dcterms:modified xsi:type="dcterms:W3CDTF">2021-03-18T09:09:03Z</dcterms:modified>
</cp:coreProperties>
</file>