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E714-2F0E-4719-BB14-1334B22F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D7ED-14A9-424E-913F-C5D39570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E292-F63D-4636-9720-80622104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CBD-1519-4C37-B929-CE8BDED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BF3-CAE8-4759-9C99-0177EA3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0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A7-3912-43A5-AA9D-6E93930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97C-0705-451C-8857-C43DF199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1B18-C994-4219-9C02-260F2993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A6CF-2B06-41CA-A406-C1CA184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B997-7580-47D2-8141-BE0C62B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0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7F73-CA01-4FDF-86B7-6CD343A3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18ED-684A-41E6-865F-D6EEBF6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0534-0E92-4199-933C-C2FA2D1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400B-E2EA-40AB-9DA6-2140A7B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0CFD-B200-4ADA-A787-4CE94CC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5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70F-0C17-42B9-84BA-C67CE5E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A457-B180-4EB1-BE23-329B1DEA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E50-CF6F-4AD8-90AF-AB199905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9853-FD33-4A38-80C0-C5831D6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673-4BD4-4AA7-A6C0-4B37BEC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2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15B-1315-49E6-B7C6-4F8D700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952F-6551-4C66-AB04-3A12F6D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D486-B117-4A82-9AEA-1DAB5120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EE0F-7E8B-48F7-8360-E1897F7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4CFA-7EB8-4E7D-9F84-DABB0D90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4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4E7-4A62-44D3-B041-BFF10BC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B1EE-6DBF-47A9-9EA4-66CB722E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4D05-36BC-49C6-B1EE-6423D2936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A144-3A44-428C-B296-FE45FD2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508B-C60D-46BF-B6A7-C06B1683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935C-AA1E-446A-89C0-D89FBE4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1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D4E-BCD7-43A5-AA74-7800631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8CA9-F396-450B-8FE2-A89C99BC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9920-B161-4A59-8E25-17EA4243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1ECF-C379-42B8-85C5-125E5C6E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10F56-6748-494F-BCCE-631DFA329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C2C3C-9CC2-41BF-AC69-DEDC6C1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4A6F-7021-4A37-9B1E-17CF4E3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C50E-C097-4FA4-B358-B2C206F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036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A44-F70D-4A51-BA7A-06FD1EFC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A4ACD-4E41-40CB-98FD-1132A9F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3400-E38F-4D49-9E4E-10500378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80D6-863A-4BCA-BAA1-F45F064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84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E85C-4099-457B-B08F-3FA3E17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0611-811D-458D-98FE-EF06B8D4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A266-9AC0-4CDF-BFBD-44504DA6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2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7BF0-EC01-4264-9393-EE8205D7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9AF4-D934-4B6C-82DF-1BE3D5D5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8BD9-D598-4565-A2E9-D9DBFA66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1142-C217-45EE-A12D-8BF6024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E9E8-39EE-4827-89F5-AF20E4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04F5-3853-40C9-878B-06F5B2FC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07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9705-0933-48E8-9EE1-8ED8D4E3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F934-AC15-4D60-8E41-29608B90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2437-0822-46C1-A6ED-35A27DB4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F522-23D0-4FAA-9F6E-CA29F42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2B80-2BBA-4345-8C05-0E16F58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119C-6DD5-410A-AFFD-A7441E9F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9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F1A5-B9C0-4BE2-8E6E-F07013F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6B98-1D30-4A56-A7C8-38721F8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EDC9-6730-47D9-AC31-5704109FE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6767-0EC2-4146-A188-74EE8EB24694}" type="datetimeFigureOut">
              <a:rPr lang="fi-FI" smtClean="0"/>
              <a:t>23.9.2022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041-8567-47CD-8772-BB7AC0B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C761-B689-4EFE-875C-FDFF83D0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00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553-D0EB-464C-AEE2-71D4D637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3478"/>
          </a:xfrm>
        </p:spPr>
        <p:txBody>
          <a:bodyPr>
            <a:normAutofit/>
          </a:bodyPr>
          <a:lstStyle/>
          <a:p>
            <a:r>
              <a:rPr lang="fi-FI" sz="4800" b="1" dirty="0" err="1"/>
              <a:t>Explanation</a:t>
            </a:r>
            <a:r>
              <a:rPr lang="fi-FI" sz="4800" b="1" dirty="0"/>
              <a:t> </a:t>
            </a:r>
            <a:r>
              <a:rPr lang="fi-FI" sz="4800" b="1" dirty="0" err="1"/>
              <a:t>about</a:t>
            </a:r>
            <a:r>
              <a:rPr lang="fi-FI" sz="4800" b="1" dirty="0"/>
              <a:t> </a:t>
            </a:r>
            <a:r>
              <a:rPr lang="fi-FI" sz="4800" b="1" dirty="0" err="1"/>
              <a:t>Authentication</a:t>
            </a:r>
            <a:r>
              <a:rPr lang="fi-FI" sz="4800" b="1" dirty="0"/>
              <a:t> and </a:t>
            </a:r>
            <a:r>
              <a:rPr lang="fi-FI" sz="4800" b="1" dirty="0" err="1"/>
              <a:t>Authorization</a:t>
            </a:r>
            <a:r>
              <a:rPr lang="fi-FI" sz="4800" b="1" dirty="0"/>
              <a:t> in a </a:t>
            </a:r>
            <a:r>
              <a:rPr lang="fi-FI" sz="4800" b="1" dirty="0" err="1"/>
              <a:t>full-stack</a:t>
            </a:r>
            <a:r>
              <a:rPr lang="fi-FI" sz="4800" b="1" dirty="0"/>
              <a:t> </a:t>
            </a:r>
            <a:r>
              <a:rPr lang="fi-FI" sz="4800" b="1" dirty="0" err="1"/>
              <a:t>app</a:t>
            </a:r>
            <a:endParaRPr lang="fi-FI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57C2-2572-4FA4-A73F-691DEB06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785"/>
            <a:ext cx="10515600" cy="3516177"/>
          </a:xfrm>
        </p:spPr>
        <p:txBody>
          <a:bodyPr/>
          <a:lstStyle/>
          <a:p>
            <a:r>
              <a:rPr lang="fi-FI" dirty="0" err="1"/>
              <a:t>Frontend</a:t>
            </a:r>
            <a:endParaRPr lang="fi-FI" dirty="0"/>
          </a:p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party </a:t>
            </a:r>
            <a:r>
              <a:rPr lang="fi-FI" dirty="0" err="1"/>
              <a:t>authentication</a:t>
            </a:r>
            <a:r>
              <a:rPr lang="fi-FI" dirty="0"/>
              <a:t>/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Backend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6E652-6164-494A-919C-0A308A11F30D}"/>
              </a:ext>
            </a:extLst>
          </p:cNvPr>
          <p:cNvSpPr/>
          <p:nvPr/>
        </p:nvSpPr>
        <p:spPr>
          <a:xfrm>
            <a:off x="10954024" y="6627168"/>
            <a:ext cx="1293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6897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1683902" y="675762"/>
            <a:ext cx="564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w.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89729"/>
              </p:ext>
            </p:extLst>
          </p:nvPr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05287" y="2423567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webapp_admin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F8A0A-69FE-4BDF-BE7B-D8EB592541EA}"/>
              </a:ext>
            </a:extLst>
          </p:cNvPr>
          <p:cNvSpPr/>
          <p:nvPr/>
        </p:nvSpPr>
        <p:spPr>
          <a:xfrm>
            <a:off x="7499234" y="3652450"/>
            <a:ext cx="1091357" cy="340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webapp_worker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31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167299" y="2003484"/>
            <a:ext cx="1771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>
            <a:off x="6636065" y="2725483"/>
            <a:ext cx="863169" cy="3151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23575" y="2565653"/>
            <a:ext cx="881712" cy="280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181557-EA90-4DF5-9A09-B492380B1BF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623576" y="3541590"/>
            <a:ext cx="875658" cy="280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330D0E-15C4-4D37-AF16-533591EFD5B8}"/>
              </a:ext>
            </a:extLst>
          </p:cNvPr>
          <p:cNvCxnSpPr>
            <a:cxnSpLocks/>
          </p:cNvCxnSpPr>
          <p:nvPr/>
        </p:nvCxnSpPr>
        <p:spPr>
          <a:xfrm flipH="1">
            <a:off x="6580268" y="3938197"/>
            <a:ext cx="918966" cy="959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596644" y="2590246"/>
            <a:ext cx="348286" cy="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EECF6F-DA02-4579-8CC7-4B23B1E621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590591" y="3050825"/>
            <a:ext cx="608140" cy="77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2226"/>
              </p:ext>
            </p:extLst>
          </p:nvPr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0B16085-921C-4226-A4C8-7DAECDC605CB}"/>
              </a:ext>
            </a:extLst>
          </p:cNvPr>
          <p:cNvSpPr/>
          <p:nvPr/>
        </p:nvSpPr>
        <p:spPr>
          <a:xfrm>
            <a:off x="10954024" y="6627168"/>
            <a:ext cx="1293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27208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2186247" y="675762"/>
            <a:ext cx="464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/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 err="1">
                <a:solidFill>
                  <a:srgbClr val="00B050"/>
                </a:solidFill>
              </a:rPr>
              <a:t>webapp</a:t>
            </a:r>
            <a:endParaRPr lang="fi-FI" sz="900" b="1" dirty="0">
              <a:solidFill>
                <a:srgbClr val="00B050"/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27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388761" y="2003484"/>
            <a:ext cx="1550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2551267"/>
            <a:ext cx="914183" cy="5465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stCxn id="111" idx="3"/>
            <a:endCxn id="22" idx="3"/>
          </p:cNvCxnSpPr>
          <p:nvPr/>
        </p:nvCxnSpPr>
        <p:spPr>
          <a:xfrm flipH="1">
            <a:off x="8609592" y="2736406"/>
            <a:ext cx="380571" cy="47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0B16085-921C-4226-A4C8-7DAECDC605CB}"/>
              </a:ext>
            </a:extLst>
          </p:cNvPr>
          <p:cNvSpPr/>
          <p:nvPr/>
        </p:nvSpPr>
        <p:spPr>
          <a:xfrm>
            <a:off x="10954024" y="6627168"/>
            <a:ext cx="1293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 Juhani Välimäki</a:t>
            </a:r>
            <a:endParaRPr lang="fi-FI" sz="9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65F579-8625-4C78-8834-A669F8A70D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609592" y="2982395"/>
            <a:ext cx="565307" cy="233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2BFE06-C886-42A6-9B0E-D768C48E4033}"/>
              </a:ext>
            </a:extLst>
          </p:cNvPr>
          <p:cNvSpPr/>
          <p:nvPr/>
        </p:nvSpPr>
        <p:spPr>
          <a:xfrm>
            <a:off x="1130378" y="1150491"/>
            <a:ext cx="9201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b="1" dirty="0">
                <a:solidFill>
                  <a:srgbClr val="00B050"/>
                </a:solidFill>
              </a:rPr>
              <a:t>SECURITY NOTES</a:t>
            </a:r>
          </a:p>
          <a:p>
            <a:br>
              <a:rPr lang="fi-FI" b="1" dirty="0">
                <a:solidFill>
                  <a:srgbClr val="00B050"/>
                </a:solidFill>
              </a:rPr>
            </a:br>
            <a:br>
              <a:rPr lang="fi-FI" b="1" dirty="0">
                <a:solidFill>
                  <a:srgbClr val="00B050"/>
                </a:solidFill>
              </a:rPr>
            </a:br>
            <a:r>
              <a:rPr lang="fi-FI" b="1" dirty="0" err="1">
                <a:solidFill>
                  <a:srgbClr val="00B050"/>
                </a:solidFill>
              </a:rPr>
              <a:t>Especially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usually</a:t>
            </a:r>
            <a:r>
              <a:rPr lang="fi-FI" b="1" dirty="0">
                <a:solidFill>
                  <a:srgbClr val="00B050"/>
                </a:solidFill>
              </a:rPr>
              <a:t> is on </a:t>
            </a:r>
            <a:r>
              <a:rPr lang="fi-FI" b="1" dirty="0" err="1">
                <a:solidFill>
                  <a:srgbClr val="00B050"/>
                </a:solidFill>
              </a:rPr>
              <a:t>another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behind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internet and </a:t>
            </a:r>
            <a:r>
              <a:rPr lang="fi-FI" b="1" dirty="0" err="1">
                <a:solidFill>
                  <a:srgbClr val="00B050"/>
                </a:solidFill>
              </a:rPr>
              <a:t>firewall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consider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these</a:t>
            </a:r>
            <a:r>
              <a:rPr lang="fi-FI" b="1" dirty="0">
                <a:solidFill>
                  <a:srgbClr val="00B050"/>
                </a:solidFill>
              </a:rPr>
              <a:t>:</a:t>
            </a:r>
          </a:p>
          <a:p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Call </a:t>
            </a:r>
            <a:r>
              <a:rPr lang="fi-FI" b="1" dirty="0" err="1">
                <a:solidFill>
                  <a:srgbClr val="00B050"/>
                </a:solidFill>
              </a:rPr>
              <a:t>you</a:t>
            </a:r>
            <a:r>
              <a:rPr lang="fi-FI" b="1" dirty="0">
                <a:solidFill>
                  <a:srgbClr val="00B050"/>
                </a:solidFill>
              </a:rPr>
              <a:t> 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than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app</a:t>
            </a:r>
            <a:r>
              <a:rPr lang="fi-FI" b="1" dirty="0">
                <a:solidFill>
                  <a:srgbClr val="00B050"/>
                </a:solidFill>
              </a:rPr>
              <a:t>’, ’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webapp_user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like</a:t>
            </a:r>
            <a:r>
              <a:rPr lang="fi-FI" b="1" dirty="0">
                <a:solidFill>
                  <a:srgbClr val="00B050"/>
                </a:solidFill>
              </a:rPr>
              <a:t> 50-90% of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developers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e.g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 ’</a:t>
            </a:r>
            <a:r>
              <a:rPr lang="fi-FI" b="1" dirty="0" err="1">
                <a:solidFill>
                  <a:srgbClr val="00B050"/>
                </a:solidFill>
              </a:rPr>
              <a:t>bunker_rat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sochi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would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criminals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guesses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now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so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random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Whitelist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allow</a:t>
            </a:r>
            <a:r>
              <a:rPr lang="fi-FI" b="1" dirty="0">
                <a:solidFill>
                  <a:srgbClr val="00B050"/>
                </a:solidFill>
              </a:rPr>
              <a:t> in </a:t>
            </a:r>
            <a:r>
              <a:rPr lang="fi-FI" b="1" dirty="0" err="1">
                <a:solidFill>
                  <a:srgbClr val="00B050"/>
                </a:solidFill>
              </a:rPr>
              <a:t>only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IP </a:t>
            </a:r>
            <a:r>
              <a:rPr lang="fi-FI" b="1" dirty="0" err="1">
                <a:solidFill>
                  <a:srgbClr val="00B050"/>
                </a:solidFill>
              </a:rPr>
              <a:t>addresses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from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connections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allowed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endParaRPr lang="fi-FI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DBA (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admins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computer</a:t>
            </a:r>
            <a:r>
              <a:rPr lang="fi-FI" b="1" dirty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In </a:t>
            </a:r>
            <a:r>
              <a:rPr lang="fi-FI" b="1" dirty="0" err="1">
                <a:solidFill>
                  <a:srgbClr val="00B050"/>
                </a:solidFill>
              </a:rPr>
              <a:t>all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security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related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aspects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write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collect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to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document</a:t>
            </a:r>
            <a:r>
              <a:rPr lang="fi-FI" b="1" dirty="0">
                <a:solidFill>
                  <a:srgbClr val="00B050"/>
                </a:solidFill>
              </a:rPr>
              <a:t> and </a:t>
            </a:r>
            <a:r>
              <a:rPr lang="fi-FI" b="1" dirty="0" err="1">
                <a:solidFill>
                  <a:srgbClr val="00B050"/>
                </a:solidFill>
              </a:rPr>
              <a:t>harden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before</a:t>
            </a:r>
            <a:r>
              <a:rPr lang="fi-FI" b="1" dirty="0">
                <a:solidFill>
                  <a:srgbClr val="00B050"/>
                </a:solidFill>
              </a:rPr>
              <a:t> publishing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systems</a:t>
            </a:r>
            <a:r>
              <a:rPr lang="fi-FI" b="1" dirty="0">
                <a:solidFill>
                  <a:srgbClr val="00B050"/>
                </a:solidFill>
              </a:rPr>
              <a:t>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1E974-98DE-4BA2-8051-1BFD941E374C}"/>
              </a:ext>
            </a:extLst>
          </p:cNvPr>
          <p:cNvSpPr/>
          <p:nvPr/>
        </p:nvSpPr>
        <p:spPr>
          <a:xfrm>
            <a:off x="10954024" y="6627168"/>
            <a:ext cx="1293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5931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659</Words>
  <Application>Microsoft Office PowerPoint</Application>
  <PresentationFormat>Widescreen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Explanation about Authentication and Authorization in a full-stack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18</cp:revision>
  <dcterms:created xsi:type="dcterms:W3CDTF">2022-09-23T12:34:54Z</dcterms:created>
  <dcterms:modified xsi:type="dcterms:W3CDTF">2022-09-23T15:04:16Z</dcterms:modified>
</cp:coreProperties>
</file>