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6288"/>
  </p:normalViewPr>
  <p:slideViewPr>
    <p:cSldViewPr snapToGrid="0" snapToObjects="1" showGuides="1">
      <p:cViewPr varScale="1">
        <p:scale>
          <a:sx n="171" d="100"/>
          <a:sy n="171" d="100"/>
        </p:scale>
        <p:origin x="196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14.11.2023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React app learnings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</a:t>
            </a:r>
            <a:r>
              <a:rPr lang="en-US" b="1" dirty="0"/>
              <a:t>from</a:t>
            </a:r>
            <a:r>
              <a:rPr lang="en-US" dirty="0"/>
              <a:t>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by default.</a:t>
            </a:r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will be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Hook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Hooks (a bit Advanced topic)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  OR  </a:t>
            </a:r>
            <a:r>
              <a:rPr lang="en-US" u="sng" dirty="0" err="1"/>
              <a:t>vite</a:t>
            </a:r>
            <a:endParaRPr lang="fi-FI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created?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e.g.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/public</a:t>
            </a:r>
            <a:r>
              <a:rPr lang="en-US" i="1" dirty="0"/>
              <a:t>/index.html and the React app? How the React app starts and builds up the page? index.js/</a:t>
            </a:r>
            <a:r>
              <a:rPr lang="en-US" i="1" dirty="0" err="1"/>
              <a:t>ts</a:t>
            </a:r>
            <a:r>
              <a:rPr lang="en-US" i="1" dirty="0"/>
              <a:t> | index.html + Main. </a:t>
            </a:r>
            <a:r>
              <a:rPr lang="en-US" i="1" dirty="0" err="1"/>
              <a:t>js</a:t>
            </a:r>
            <a:r>
              <a:rPr lang="en-US" i="1" dirty="0"/>
              <a:t>/</a:t>
            </a:r>
            <a:r>
              <a:rPr lang="en-US" i="1" dirty="0" err="1"/>
              <a:t>jsx</a:t>
            </a:r>
            <a:r>
              <a:rPr lang="en-US" i="1" dirty="0"/>
              <a:t>/</a:t>
            </a:r>
            <a:r>
              <a:rPr lang="en-US" i="1" dirty="0" err="1"/>
              <a:t>ts</a:t>
            </a:r>
            <a:r>
              <a:rPr lang="en-US" i="1" dirty="0"/>
              <a:t>? + App.js + Nav.js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basic understanding needed.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‘Views’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 components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i="1" dirty="0"/>
              <a:t>container components</a:t>
            </a:r>
            <a:r>
              <a:rPr lang="en-US" dirty="0"/>
              <a:t> who have/fetch the data, hold the state</a:t>
            </a:r>
            <a:endParaRPr lang="fi-FI" dirty="0"/>
          </a:p>
          <a:p>
            <a:pPr lvl="1"/>
            <a:r>
              <a:rPr lang="en-US" dirty="0"/>
              <a:t>Some others are </a:t>
            </a:r>
            <a:r>
              <a:rPr lang="en-US" i="1" dirty="0"/>
              <a:t>presentational components</a:t>
            </a:r>
            <a:r>
              <a:rPr lang="en-US" dirty="0"/>
              <a:t>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970156"/>
            <a:ext cx="11125198" cy="5374888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around our components, e.g. </a:t>
            </a:r>
            <a:r>
              <a:rPr lang="en-US" dirty="0" err="1"/>
              <a:t>BrowserRouter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Routes</a:t>
            </a:r>
            <a:r>
              <a:rPr lang="en-US" dirty="0"/>
              <a:t> </a:t>
            </a:r>
            <a:r>
              <a:rPr lang="en-US" b="1" dirty="0"/>
              <a:t>or similar (older Switch)</a:t>
            </a:r>
            <a:r>
              <a:rPr lang="en-US" dirty="0"/>
              <a:t>, lists the Routes and also marks the place where </a:t>
            </a:r>
            <a:r>
              <a:rPr lang="en-US" b="1" dirty="0"/>
              <a:t>one</a:t>
            </a:r>
            <a:r>
              <a:rPr lang="en-US" dirty="0"/>
              <a:t> is rendered at a time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Paths</a:t>
            </a:r>
            <a:r>
              <a:rPr lang="en-US" dirty="0"/>
              <a:t> = "</a:t>
            </a:r>
            <a:r>
              <a:rPr lang="en-US" dirty="0" err="1"/>
              <a:t>url</a:t>
            </a:r>
            <a:r>
              <a:rPr lang="en-US" dirty="0"/>
              <a:t>" patterns, possible with path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Each Route mapped to a (‘View’)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495"/>
            <a:ext cx="11125200" cy="1223963"/>
          </a:xfrm>
        </p:spPr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56" y="980499"/>
            <a:ext cx="11336337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 ? (</a:t>
            </a:r>
            <a:r>
              <a:rPr lang="en-US" u="sng" dirty="0"/>
              <a:t>Mainly</a:t>
            </a:r>
            <a:r>
              <a:rPr lang="en-US" dirty="0"/>
              <a:t> </a:t>
            </a:r>
            <a:r>
              <a:rPr lang="en-US"/>
              <a:t>extras though)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</a:t>
            </a:r>
            <a:r>
              <a:rPr lang="en-US" b="1" u="sng" dirty="0"/>
              <a:t>like</a:t>
            </a:r>
            <a:r>
              <a:rPr lang="en-US" dirty="0"/>
              <a:t> language mixing JS and React component markup, </a:t>
            </a:r>
          </a:p>
          <a:p>
            <a:pPr lvl="1"/>
            <a:r>
              <a:rPr lang="en-US" b="1" u="sng" dirty="0"/>
              <a:t>not</a:t>
            </a:r>
            <a:r>
              <a:rPr lang="en-US" dirty="0"/>
              <a:t>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letter: &lt;div&gt;…&lt;/div&gt;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if you </a:t>
            </a:r>
            <a:r>
              <a:rPr lang="en-US" b="1" dirty="0"/>
              <a:t>return</a:t>
            </a:r>
            <a:r>
              <a:rPr lang="en-US" dirty="0"/>
              <a:t> JSX, wrap it inside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b="1" dirty="0"/>
              <a:t>)</a:t>
            </a:r>
            <a:r>
              <a:rPr lang="en-US" dirty="0"/>
              <a:t> (((Or make sure to start JSX from same line as the </a:t>
            </a:r>
            <a:r>
              <a:rPr lang="en-US" b="1" dirty="0"/>
              <a:t>return</a:t>
            </a:r>
            <a:r>
              <a:rPr lang="en-US" dirty="0"/>
              <a:t>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function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 for you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Children: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‘task’,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basic hooks knowledge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this? </a:t>
            </a:r>
            <a:br>
              <a:rPr lang="en-US" i="1" dirty="0"/>
            </a:br>
            <a:r>
              <a:rPr lang="en-US" i="1" dirty="0"/>
              <a:t>					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</a:t>
            </a:r>
            <a:r>
              <a:rPr lang="en-US" b="1" dirty="0"/>
              <a:t>state</a:t>
            </a:r>
            <a:r>
              <a:rPr lang="en-US" dirty="0"/>
              <a:t> and its </a:t>
            </a:r>
            <a:r>
              <a:rPr lang="en-US" b="1" dirty="0"/>
              <a:t>update function</a:t>
            </a:r>
          </a:p>
          <a:p>
            <a:r>
              <a:rPr lang="en-US" dirty="0"/>
              <a:t>state/props created or changed, render happens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 defined inside the </a:t>
            </a:r>
            <a:r>
              <a:rPr lang="en-US" dirty="0" err="1"/>
              <a:t>useEffect:s</a:t>
            </a:r>
            <a:endParaRPr lang="en-US" dirty="0"/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pPr lvl="1"/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Then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287</TotalTime>
  <Words>2659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React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  OR  vite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 ? (Mainly extras though)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67</cp:revision>
  <cp:lastPrinted>2020-09-28T07:56:54Z</cp:lastPrinted>
  <dcterms:created xsi:type="dcterms:W3CDTF">2022-05-08T17:05:50Z</dcterms:created>
  <dcterms:modified xsi:type="dcterms:W3CDTF">2023-11-14T09:24:38Z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