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990" autoAdjust="0"/>
    <p:restoredTop sz="76552" autoAdjust="0"/>
  </p:normalViewPr>
  <p:slideViewPr>
    <p:cSldViewPr snapToGrid="0">
      <p:cViewPr>
        <p:scale>
          <a:sx n="150" d="100"/>
          <a:sy n="150" d="100"/>
        </p:scale>
        <p:origin x="-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58F0-017D-490F-AB14-C15C6DDE9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F64AC-18AD-4F7C-ADFD-F50D3415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5272-46E4-41C3-B213-D689300E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6BC6-06D8-46A9-88F7-931A2911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67A9-FC34-49EA-A7F5-A087373F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732A-1AD9-441A-B9E5-93B46ACB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D1E89-855D-4AD3-B41B-10B3F6538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F45C-DAC4-4E50-8D38-A97033EB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F2A8-B803-4CCC-B83F-9A2873C2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EA027-1415-4510-8D73-079E263B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63F7A-8FE9-40EE-9F4F-611F833CE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165C5-848E-47BA-B182-552205BC1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A012-3C65-4AC3-85CA-FA23D9CE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8F1-7A76-4A43-A47B-EF9FE8F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FBC2-D7E4-446E-84CC-656D832E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A587-EBF3-4E25-A726-07305AF3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79C1-A19E-4430-A68E-56178555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1F7D-8CAE-4F70-9360-DFB2DA21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F0265-AA03-4ACF-9E09-728FBA5F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398F-056A-4616-A84F-8F1DBD0C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8FBD-5A88-4487-813D-5D032BA3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B010-A51D-46C8-B175-2EDDC08C9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C359-2A83-45B3-994C-28CF33AE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4714-B24E-4A93-852E-1FDE2EC8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2F80-FCED-47BF-9BAB-D36BA525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B821-AAC7-4D0F-87A6-03E2B45F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FF00B-E52F-499F-ACC2-44CFC3B28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386A2-3ACA-4963-8B80-8D9F5652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715B-60CC-4D0C-987D-AA509006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DBF39-F7B3-4E48-B5C7-D1DCF0E4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56C34-F0EA-4C83-8C14-038747A4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D536-B61F-4C31-948C-D48E1C41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5A17E-75DA-4908-8D4F-1801FEB3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6A15-BB29-43E8-AAB9-5605FE8D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41C7-9ADF-49FE-9623-2C7C90FE5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EFD5-B04A-4CEC-9191-1CDCD110F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FDE3C-AF56-4A9F-92AF-D4B76C41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71419-0361-4C8A-BDCA-6BEF0ECC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744C5-96D7-427A-9264-5B32B6A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D888-A042-4F21-939E-0003BD78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4228A-AC9D-464E-8385-AA8AC77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05DD-A64E-403C-9095-1CA249B4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52B84-C2E5-43FC-BE6A-CF2DA2E4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9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71E9C-92AD-4FE3-A125-A4626F5B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6BC7B-248D-4AEC-B96A-16CA75A8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8DCF-05E3-4727-96D7-16C2F69E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6E37-F8A0-4528-8749-B53E49C9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86B6-E323-4783-9897-BEB3C728A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3C45-4426-48C3-ADE2-442B15C4F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1F55-E7A6-4E10-9CDD-8B4ADC94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F533B-C307-4E00-A5ED-0C36C65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9FF6F-F468-49D6-9E7E-E2C40956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4A74-1F74-453A-99A4-100274A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10017-BBC5-432E-81EB-0553267B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F771-DDCD-4DFC-8BEA-64688094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68B0-2EA1-4767-900C-7B18ECDB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0A216-CCF2-42BA-B7A8-BAD66F5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9E184-83D4-48D1-B9D6-27198825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2F879-57B0-423A-BD02-8AFAEF55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F10E-3057-449B-AA4E-322CA01C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CED-B7F6-4340-BAC2-DC71DC9D2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2D85-4650-4612-BC00-0AA7D4877DC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3F38-ED1D-4D16-B825-CB6C3755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028-589E-4545-8E29-7F4088B2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3B3C6-2810-49AA-88AA-F12D50AF9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9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069203" y="2518735"/>
            <a:ext cx="2004130" cy="2689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503680" y="924560"/>
            <a:ext cx="3388360" cy="5201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826481-179B-4D89-A319-AA11F228566C}"/>
              </a:ext>
            </a:extLst>
          </p:cNvPr>
          <p:cNvSpPr/>
          <p:nvPr/>
        </p:nvSpPr>
        <p:spPr>
          <a:xfrm>
            <a:off x="1656080" y="1483360"/>
            <a:ext cx="3068320" cy="883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DA2B7-F542-4ED5-ADBD-567CCAE63B29}"/>
              </a:ext>
            </a:extLst>
          </p:cNvPr>
          <p:cNvSpPr/>
          <p:nvPr/>
        </p:nvSpPr>
        <p:spPr>
          <a:xfrm>
            <a:off x="1676400" y="2590800"/>
            <a:ext cx="3068320" cy="27293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forEach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1828800" y="3064747"/>
            <a:ext cx="2763520" cy="614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28800" y="3884012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err="1"/>
              <a:t>CategoryListItem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686617" y="92790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Categories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4BF5A7-419C-43DE-BCF3-80DE74889708}"/>
              </a:ext>
            </a:extLst>
          </p:cNvPr>
          <p:cNvSpPr txBox="1"/>
          <p:nvPr/>
        </p:nvSpPr>
        <p:spPr>
          <a:xfrm>
            <a:off x="769819" y="1443270"/>
            <a:ext cx="27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err="1" smtClean="0"/>
              <a:t>CategoryAdd</a:t>
            </a:r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28BA8-36FA-4D25-870E-4738E7C73CA0}"/>
              </a:ext>
            </a:extLst>
          </p:cNvPr>
          <p:cNvSpPr txBox="1"/>
          <p:nvPr/>
        </p:nvSpPr>
        <p:spPr>
          <a:xfrm>
            <a:off x="1808480" y="1659096"/>
            <a:ext cx="116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/>
              <a:t>(id*              )</a:t>
            </a:r>
          </a:p>
          <a:p>
            <a:r>
              <a:rPr lang="fi-FI" sz="1400"/>
              <a:t>name</a:t>
            </a:r>
          </a:p>
          <a:p>
            <a:r>
              <a:rPr lang="fi-FI" sz="1400"/>
              <a:t>budget</a:t>
            </a:r>
            <a:endParaRPr lang="en-US" sz="1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5895C6-7C48-4200-B094-55A7C72B2342}"/>
              </a:ext>
            </a:extLst>
          </p:cNvPr>
          <p:cNvSpPr/>
          <p:nvPr/>
        </p:nvSpPr>
        <p:spPr>
          <a:xfrm>
            <a:off x="2235200" y="1729283"/>
            <a:ext cx="467360" cy="1314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8BEF7-BD48-43F3-A457-7BF0BA21D851}"/>
              </a:ext>
            </a:extLst>
          </p:cNvPr>
          <p:cNvSpPr/>
          <p:nvPr/>
        </p:nvSpPr>
        <p:spPr>
          <a:xfrm>
            <a:off x="2407920" y="1930956"/>
            <a:ext cx="965200" cy="1634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8D4349-1252-4871-8E2B-46ED32AAE937}"/>
              </a:ext>
            </a:extLst>
          </p:cNvPr>
          <p:cNvSpPr/>
          <p:nvPr/>
        </p:nvSpPr>
        <p:spPr>
          <a:xfrm>
            <a:off x="2499360" y="2134156"/>
            <a:ext cx="873760" cy="15333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697525" y="2015282"/>
            <a:ext cx="977460" cy="2834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ysClr val="windowText" lastClr="000000"/>
                </a:solidFill>
              </a:rPr>
              <a:t>Add</a:t>
            </a:r>
            <a:r>
              <a:rPr lang="fi-FI" sz="1100">
                <a:solidFill>
                  <a:sysClr val="windowText" lastClr="000000"/>
                </a:solidFill>
              </a:rPr>
              <a:t> </a:t>
            </a:r>
            <a:r>
              <a:rPr lang="fi-FI" sz="1100" err="1" smtClean="0">
                <a:solidFill>
                  <a:sysClr val="windowText" lastClr="000000"/>
                </a:solidFill>
              </a:rPr>
              <a:t>Category</a:t>
            </a:r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074874" y="1560968"/>
            <a:ext cx="596900" cy="265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F046A7-D875-4D7D-85C4-BDDF4DF07D6F}"/>
              </a:ext>
            </a:extLst>
          </p:cNvPr>
          <p:cNvCxnSpPr/>
          <p:nvPr/>
        </p:nvCxnSpPr>
        <p:spPr>
          <a:xfrm flipV="1">
            <a:off x="2773680" y="1672514"/>
            <a:ext cx="397315" cy="122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668C78D-EC25-4748-9A2F-C8184FCF4D28}"/>
              </a:ext>
            </a:extLst>
          </p:cNvPr>
          <p:cNvCxnSpPr>
            <a:stCxn id="16" idx="3"/>
            <a:endCxn id="140" idx="2"/>
          </p:cNvCxnSpPr>
          <p:nvPr/>
        </p:nvCxnSpPr>
        <p:spPr>
          <a:xfrm flipV="1">
            <a:off x="3373120" y="1806185"/>
            <a:ext cx="182395" cy="2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7" idx="3"/>
            <a:endCxn id="140" idx="2"/>
          </p:cNvCxnSpPr>
          <p:nvPr/>
        </p:nvCxnSpPr>
        <p:spPr>
          <a:xfrm flipV="1">
            <a:off x="3373120" y="1806185"/>
            <a:ext cx="182395" cy="40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0DC0F7E-DAD0-401D-9EAE-8FB02D84F440}"/>
              </a:ext>
            </a:extLst>
          </p:cNvPr>
          <p:cNvSpPr/>
          <p:nvPr/>
        </p:nvSpPr>
        <p:spPr>
          <a:xfrm>
            <a:off x="6294120" y="281939"/>
            <a:ext cx="2898192" cy="4729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FDF654-5EF6-4C56-8BA0-43BBA30A6698}"/>
              </a:ext>
            </a:extLst>
          </p:cNvPr>
          <p:cNvSpPr txBox="1"/>
          <p:nvPr/>
        </p:nvSpPr>
        <p:spPr>
          <a:xfrm>
            <a:off x="1828800" y="2621280"/>
            <a:ext cx="270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49120" y="3076694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2ACAA-AD75-4543-9E68-41B530DAD6DB}"/>
              </a:ext>
            </a:extLst>
          </p:cNvPr>
          <p:cNvSpPr txBox="1"/>
          <p:nvPr/>
        </p:nvSpPr>
        <p:spPr>
          <a:xfrm>
            <a:off x="96683" y="4492228"/>
            <a:ext cx="138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/>
              <a:t>React</a:t>
            </a:r>
          </a:p>
          <a:p>
            <a:r>
              <a:rPr lang="fi-FI"/>
              <a:t>C</a:t>
            </a:r>
            <a:r>
              <a:rPr lang="fi-FI" smtClean="0"/>
              <a:t>omponents</a:t>
            </a:r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40B79F5-0BEA-49B1-9575-8FD56BEFB49D}"/>
              </a:ext>
            </a:extLst>
          </p:cNvPr>
          <p:cNvCxnSpPr>
            <a:stCxn id="31" idx="0"/>
            <a:endCxn id="5" idx="1"/>
          </p:cNvCxnSpPr>
          <p:nvPr/>
        </p:nvCxnSpPr>
        <p:spPr>
          <a:xfrm flipV="1">
            <a:off x="787482" y="3525520"/>
            <a:ext cx="716198" cy="9667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6" idx="1"/>
          </p:cNvCxnSpPr>
          <p:nvPr/>
        </p:nvCxnSpPr>
        <p:spPr>
          <a:xfrm flipV="1">
            <a:off x="787482" y="1925320"/>
            <a:ext cx="868598" cy="25669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8" idx="1"/>
          </p:cNvCxnSpPr>
          <p:nvPr/>
        </p:nvCxnSpPr>
        <p:spPr>
          <a:xfrm flipV="1">
            <a:off x="787482" y="3371845"/>
            <a:ext cx="1041318" cy="112038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A0D2E9C-7AFD-42B0-98B5-C89CAFFDCC4E}"/>
              </a:ext>
            </a:extLst>
          </p:cNvPr>
          <p:cNvCxnSpPr>
            <a:stCxn id="31" idx="0"/>
            <a:endCxn id="9" idx="1"/>
          </p:cNvCxnSpPr>
          <p:nvPr/>
        </p:nvCxnSpPr>
        <p:spPr>
          <a:xfrm flipV="1">
            <a:off x="787482" y="4188120"/>
            <a:ext cx="1041318" cy="304108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22223BC-00DE-485E-85B9-BEB56BCD1C63}"/>
              </a:ext>
            </a:extLst>
          </p:cNvPr>
          <p:cNvSpPr txBox="1"/>
          <p:nvPr/>
        </p:nvSpPr>
        <p:spPr>
          <a:xfrm>
            <a:off x="1455952" y="6188586"/>
            <a:ext cx="3536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smtClean="0"/>
              <a:t>* of </a:t>
            </a:r>
            <a:r>
              <a:rPr lang="fi-FI" sz="1400" err="1"/>
              <a:t>course</a:t>
            </a:r>
            <a:r>
              <a:rPr lang="fi-FI" sz="1400"/>
              <a:t> </a:t>
            </a:r>
            <a:r>
              <a:rPr lang="fi-FI" sz="1400" err="1" smtClean="0"/>
              <a:t>later</a:t>
            </a:r>
            <a:r>
              <a:rPr lang="fi-FI" sz="1400" smtClean="0"/>
              <a:t> </a:t>
            </a:r>
            <a:r>
              <a:rPr lang="fi-FI" sz="1400" err="1" smtClean="0"/>
              <a:t>we</a:t>
            </a:r>
            <a:r>
              <a:rPr lang="fi-FI" sz="1400" smtClean="0"/>
              <a:t> </a:t>
            </a:r>
            <a:r>
              <a:rPr lang="fi-FI" sz="1400" err="1" smtClean="0"/>
              <a:t>use</a:t>
            </a:r>
            <a:r>
              <a:rPr lang="fi-FI" sz="1400" smtClean="0"/>
              <a:t> </a:t>
            </a:r>
            <a:r>
              <a:rPr lang="fi-FI" sz="1400" err="1" smtClean="0"/>
              <a:t>id:s</a:t>
            </a:r>
            <a:r>
              <a:rPr lang="fi-FI" sz="1400" smtClean="0"/>
              <a:t> </a:t>
            </a:r>
            <a:r>
              <a:rPr lang="fi-FI" sz="1400"/>
              <a:t>generated </a:t>
            </a:r>
            <a:r>
              <a:rPr lang="fi-FI" sz="1400" err="1"/>
              <a:t>by</a:t>
            </a:r>
            <a:r>
              <a:rPr lang="fi-FI" sz="1400"/>
              <a:t> </a:t>
            </a:r>
            <a:r>
              <a:rPr lang="fi-FI" sz="1400" err="1" smtClean="0"/>
              <a:t>the</a:t>
            </a:r>
            <a:r>
              <a:rPr lang="fi-FI" sz="1400" smtClean="0"/>
              <a:t> </a:t>
            </a:r>
            <a:br>
              <a:rPr lang="fi-FI" sz="1400" smtClean="0"/>
            </a:br>
            <a:r>
              <a:rPr lang="fi-FI" sz="1400" smtClean="0"/>
              <a:t>DBMS, </a:t>
            </a:r>
            <a:r>
              <a:rPr lang="fi-FI" sz="1400" err="1" smtClean="0"/>
              <a:t>not</a:t>
            </a:r>
            <a:r>
              <a:rPr lang="fi-FI" sz="1400" smtClean="0"/>
              <a:t> </a:t>
            </a:r>
            <a:r>
              <a:rPr lang="fi-FI" sz="1400" err="1" smtClean="0"/>
              <a:t>from</a:t>
            </a:r>
            <a:r>
              <a:rPr lang="fi-FI" sz="1400" smtClean="0"/>
              <a:t> input </a:t>
            </a:r>
            <a:r>
              <a:rPr lang="fi-FI" sz="1400" err="1" smtClean="0"/>
              <a:t>fields</a:t>
            </a:r>
            <a:endParaRPr lang="en-US" sz="1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904680" y="909021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E339E5-B621-4CCB-BF1E-B57488F23F4B}"/>
              </a:ext>
            </a:extLst>
          </p:cNvPr>
          <p:cNvSpPr txBox="1"/>
          <p:nvPr/>
        </p:nvSpPr>
        <p:spPr>
          <a:xfrm>
            <a:off x="4986449" y="1072048"/>
            <a:ext cx="1084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/>
              <a:t>Action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Type</a:t>
            </a:r>
            <a:r>
              <a:rPr lang="fi-FI" sz="1000" smtClean="0"/>
              <a:t>= </a:t>
            </a:r>
            <a:r>
              <a:rPr lang="fi-FI" sz="1000"/>
              <a:t>name</a:t>
            </a:r>
          </a:p>
          <a:p>
            <a:r>
              <a:rPr lang="fi-FI" sz="1000" smtClean="0"/>
              <a:t>* </a:t>
            </a:r>
            <a:r>
              <a:rPr lang="fi-FI" sz="1000" err="1" smtClean="0"/>
              <a:t>Payload</a:t>
            </a:r>
            <a:r>
              <a:rPr lang="fi-FI" sz="1000" smtClean="0"/>
              <a:t>=data</a:t>
            </a:r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4BA5AC-3FFB-4022-AB03-F3275EEFC3DA}"/>
              </a:ext>
            </a:extLst>
          </p:cNvPr>
          <p:cNvSpPr txBox="1"/>
          <p:nvPr/>
        </p:nvSpPr>
        <p:spPr>
          <a:xfrm>
            <a:off x="5009837" y="816263"/>
            <a:ext cx="9296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300" b="1"/>
              <a:t>Dispatch</a:t>
            </a:r>
            <a:endParaRPr lang="en-US" sz="1300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178560" y="2448560"/>
            <a:ext cx="4429760" cy="3048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F4EC539-CA9A-4E0E-B9EE-486CAEB26D00}"/>
              </a:ext>
            </a:extLst>
          </p:cNvPr>
          <p:cNvSpPr txBox="1"/>
          <p:nvPr/>
        </p:nvSpPr>
        <p:spPr>
          <a:xfrm>
            <a:off x="4983480" y="2120761"/>
            <a:ext cx="12954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1000">
                <a:solidFill>
                  <a:srgbClr val="FF0000"/>
                </a:solidFill>
              </a:rPr>
              <a:t>Could be in a different view</a:t>
            </a:r>
          </a:p>
          <a:p>
            <a:r>
              <a:rPr lang="fi-FI" sz="1000" err="1">
                <a:solidFill>
                  <a:srgbClr val="FF0000"/>
                </a:solidFill>
              </a:rPr>
              <a:t>View</a:t>
            </a:r>
            <a:r>
              <a:rPr lang="fi-FI" sz="1000">
                <a:solidFill>
                  <a:srgbClr val="FF0000"/>
                </a:solidFill>
              </a:rPr>
              <a:t> </a:t>
            </a:r>
            <a:r>
              <a:rPr lang="fi-FI" sz="1000" smtClean="0">
                <a:solidFill>
                  <a:srgbClr val="FF0000"/>
                </a:solidFill>
              </a:rPr>
              <a:t>~ </a:t>
            </a:r>
            <a:r>
              <a:rPr lang="fi-FI" sz="1000">
                <a:solidFill>
                  <a:srgbClr val="FF0000"/>
                </a:solidFill>
              </a:rPr>
              <a:t>`page` in a </a:t>
            </a:r>
            <a:r>
              <a:rPr lang="fi-FI" sz="1000" u="sng">
                <a:solidFill>
                  <a:srgbClr val="FF0000"/>
                </a:solidFill>
              </a:rPr>
              <a:t>SPA</a:t>
            </a:r>
            <a:endParaRPr lang="en-US" sz="1000" u="sng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3989EA-30CE-46AB-A664-DB54FBFB0127}"/>
              </a:ext>
            </a:extLst>
          </p:cNvPr>
          <p:cNvSpPr txBox="1"/>
          <p:nvPr/>
        </p:nvSpPr>
        <p:spPr>
          <a:xfrm>
            <a:off x="4929041" y="-98870"/>
            <a:ext cx="1909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/>
              <a:t>Front-end</a:t>
            </a:r>
            <a:endParaRPr lang="en-US" sz="24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4EF787-67D6-495F-BFF2-BC9F1B1A6615}"/>
              </a:ext>
            </a:extLst>
          </p:cNvPr>
          <p:cNvSpPr txBox="1"/>
          <p:nvPr/>
        </p:nvSpPr>
        <p:spPr>
          <a:xfrm>
            <a:off x="136754" y="363562"/>
            <a:ext cx="84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/>
              <a:t>View</a:t>
            </a:r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296493-47E1-40F5-8F44-E42108253D1F}"/>
              </a:ext>
            </a:extLst>
          </p:cNvPr>
          <p:cNvCxnSpPr>
            <a:stCxn id="57" idx="3"/>
            <a:endCxn id="5" idx="0"/>
          </p:cNvCxnSpPr>
          <p:nvPr/>
        </p:nvCxnSpPr>
        <p:spPr>
          <a:xfrm>
            <a:off x="984479" y="548228"/>
            <a:ext cx="2213381" cy="37633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D4B658-89B8-4CB0-B599-F6D305F9E462}"/>
              </a:ext>
            </a:extLst>
          </p:cNvPr>
          <p:cNvSpPr txBox="1"/>
          <p:nvPr/>
        </p:nvSpPr>
        <p:spPr>
          <a:xfrm>
            <a:off x="6822406" y="248944"/>
            <a:ext cx="85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Redux</a:t>
            </a:r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BD88B8-A3BD-482A-B4A8-AB466C13909B}"/>
              </a:ext>
            </a:extLst>
          </p:cNvPr>
          <p:cNvSpPr/>
          <p:nvPr/>
        </p:nvSpPr>
        <p:spPr>
          <a:xfrm>
            <a:off x="7550672" y="2037938"/>
            <a:ext cx="1368218" cy="73333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300" smtClean="0">
                <a:solidFill>
                  <a:schemeClr val="tx1"/>
                </a:solidFill>
              </a:rPr>
              <a:t>Reducers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ideas(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300" smtClean="0">
                <a:solidFill>
                  <a:schemeClr val="tx1"/>
                </a:solidFill>
              </a:rPr>
              <a:t>categories( )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C8F574-0762-4007-9690-635ACD324D11}"/>
              </a:ext>
            </a:extLst>
          </p:cNvPr>
          <p:cNvSpPr/>
          <p:nvPr/>
        </p:nvSpPr>
        <p:spPr>
          <a:xfrm>
            <a:off x="7389355" y="3182907"/>
            <a:ext cx="1502879" cy="15590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Store</a:t>
            </a: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0B761A-C474-4EE4-922F-AC55A843F494}"/>
              </a:ext>
            </a:extLst>
          </p:cNvPr>
          <p:cNvSpPr/>
          <p:nvPr/>
        </p:nvSpPr>
        <p:spPr>
          <a:xfrm>
            <a:off x="7495498" y="3758800"/>
            <a:ext cx="1281629" cy="6504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err="1">
                <a:solidFill>
                  <a:schemeClr val="tx1"/>
                </a:solidFill>
              </a:rPr>
              <a:t>c</a:t>
            </a:r>
            <a:r>
              <a:rPr lang="fi-FI" sz="1300" err="1" smtClean="0">
                <a:solidFill>
                  <a:schemeClr val="tx1"/>
                </a:solidFill>
              </a:rPr>
              <a:t>ategories</a:t>
            </a:r>
            <a:endParaRPr lang="fi-FI" sz="13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categoryList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categoryCurrent</a:t>
            </a:r>
            <a:endParaRPr lang="fi-FI" sz="900" smtClean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fi-FI" sz="900" err="1" smtClean="0">
                <a:solidFill>
                  <a:schemeClr val="tx1"/>
                </a:solidFill>
              </a:rPr>
              <a:t>isLoading</a:t>
            </a:r>
            <a:r>
              <a:rPr lang="fi-FI" sz="900" smtClean="0">
                <a:solidFill>
                  <a:schemeClr val="tx1"/>
                </a:solidFill>
              </a:rPr>
              <a:t>, etc..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AC976F0-12C4-4B7A-839A-603DBFE31002}"/>
              </a:ext>
            </a:extLst>
          </p:cNvPr>
          <p:cNvSpPr/>
          <p:nvPr/>
        </p:nvSpPr>
        <p:spPr>
          <a:xfrm>
            <a:off x="7495498" y="3508256"/>
            <a:ext cx="1281629" cy="187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ideas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7" idx="3"/>
            <a:endCxn id="81" idx="2"/>
          </p:cNvCxnSpPr>
          <p:nvPr/>
        </p:nvCxnSpPr>
        <p:spPr>
          <a:xfrm>
            <a:off x="4744720" y="3955473"/>
            <a:ext cx="3391593" cy="453806"/>
          </a:xfrm>
          <a:prstGeom prst="curvedConnector4">
            <a:avLst>
              <a:gd name="adj1" fmla="val 40553"/>
              <a:gd name="adj2" fmla="val 150374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77" y="3848893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8A9F925-D3EA-4031-B97C-C507CD963FF1}"/>
              </a:ext>
            </a:extLst>
          </p:cNvPr>
          <p:cNvCxnSpPr>
            <a:cxnSpLocks/>
            <a:stCxn id="79" idx="1"/>
            <a:endCxn id="80" idx="1"/>
          </p:cNvCxnSpPr>
          <p:nvPr/>
        </p:nvCxnSpPr>
        <p:spPr>
          <a:xfrm rot="10800000" flipV="1">
            <a:off x="7389356" y="2404604"/>
            <a:ext cx="161317" cy="1557817"/>
          </a:xfrm>
          <a:prstGeom prst="curvedConnector3">
            <a:avLst>
              <a:gd name="adj1" fmla="val 241709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D93AC59-9DBB-4A23-B3AE-893B60CF5FBA}"/>
              </a:ext>
            </a:extLst>
          </p:cNvPr>
          <p:cNvSpPr/>
          <p:nvPr/>
        </p:nvSpPr>
        <p:spPr>
          <a:xfrm>
            <a:off x="6447639" y="2405397"/>
            <a:ext cx="853440" cy="49526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800">
                <a:solidFill>
                  <a:schemeClr val="tx1"/>
                </a:solidFill>
              </a:rPr>
              <a:t>Old version </a:t>
            </a:r>
            <a:r>
              <a:rPr lang="fi-FI" sz="800" smtClean="0">
                <a:solidFill>
                  <a:schemeClr val="tx1"/>
                </a:solidFill>
              </a:rPr>
              <a:t>of</a:t>
            </a: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the</a:t>
            </a:r>
            <a:r>
              <a:rPr lang="fi-FI" sz="800" smtClean="0">
                <a:solidFill>
                  <a:schemeClr val="tx1"/>
                </a:solidFill>
              </a:rPr>
              <a:t> </a:t>
            </a:r>
            <a:r>
              <a:rPr lang="fi-FI" sz="800" err="1" smtClean="0">
                <a:solidFill>
                  <a:schemeClr val="tx1"/>
                </a:solidFill>
              </a:rPr>
              <a:t>store</a:t>
            </a:r>
            <a:endParaRPr lang="fi-FI" sz="800" smtClean="0">
              <a:solidFill>
                <a:schemeClr val="tx1"/>
              </a:solidFill>
            </a:endParaRPr>
          </a:p>
          <a:p>
            <a:pPr algn="ctr"/>
            <a:r>
              <a:rPr lang="fi-FI" sz="800" err="1" smtClean="0">
                <a:solidFill>
                  <a:schemeClr val="tx1"/>
                </a:solidFill>
              </a:rPr>
              <a:t>state</a:t>
            </a:r>
            <a:endParaRPr lang="fi-FI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47" idx="3"/>
            <a:endCxn id="79" idx="0"/>
          </p:cNvCxnSpPr>
          <p:nvPr/>
        </p:nvCxnSpPr>
        <p:spPr>
          <a:xfrm>
            <a:off x="7983982" y="1084039"/>
            <a:ext cx="250799" cy="953899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F6FE0E01-B8C9-41B1-8832-945FDED2A585}"/>
              </a:ext>
            </a:extLst>
          </p:cNvPr>
          <p:cNvSpPr/>
          <p:nvPr/>
        </p:nvSpPr>
        <p:spPr>
          <a:xfrm>
            <a:off x="7969347" y="1580892"/>
            <a:ext cx="1350875" cy="32303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Action dispatched to redux store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4FAE30-D804-4F59-97A3-8F6F08FDDCED}"/>
              </a:ext>
            </a:extLst>
          </p:cNvPr>
          <p:cNvSpPr/>
          <p:nvPr/>
        </p:nvSpPr>
        <p:spPr>
          <a:xfrm>
            <a:off x="7542230" y="206049"/>
            <a:ext cx="1785328" cy="5397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smtClean="0">
                <a:solidFill>
                  <a:schemeClr val="tx1"/>
                </a:solidFill>
              </a:rPr>
              <a:t>”</a:t>
            </a:r>
            <a:r>
              <a:rPr lang="fi-FI" sz="1100" err="1" smtClean="0">
                <a:solidFill>
                  <a:schemeClr val="tx1"/>
                </a:solidFill>
              </a:rPr>
              <a:t>Front</a:t>
            </a:r>
            <a:r>
              <a:rPr lang="fi-FI" sz="1100" smtClean="0">
                <a:solidFill>
                  <a:schemeClr val="tx1"/>
                </a:solidFill>
              </a:rPr>
              <a:t> </a:t>
            </a:r>
            <a:r>
              <a:rPr lang="fi-FI" sz="1100">
                <a:solidFill>
                  <a:schemeClr val="tx1"/>
                </a:solidFill>
              </a:rPr>
              <a:t>end side temporary data </a:t>
            </a:r>
            <a:r>
              <a:rPr lang="fi-FI" sz="1100" err="1" smtClean="0">
                <a:solidFill>
                  <a:schemeClr val="tx1"/>
                </a:solidFill>
              </a:rPr>
              <a:t>model</a:t>
            </a:r>
            <a:r>
              <a:rPr lang="fi-FI" sz="1100" smtClean="0">
                <a:solidFill>
                  <a:schemeClr val="tx1"/>
                </a:solidFill>
              </a:rPr>
              <a:t>”</a:t>
            </a:r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F12D22A-333D-4C77-87B7-6F4420C04604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7981970" y="2930096"/>
            <a:ext cx="411636" cy="93986"/>
          </a:xfrm>
          <a:prstGeom prst="curvedConnector3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DBA5E4-AA13-452A-AB6A-11CDA743A6C4}"/>
              </a:ext>
            </a:extLst>
          </p:cNvPr>
          <p:cNvSpPr/>
          <p:nvPr/>
        </p:nvSpPr>
        <p:spPr>
          <a:xfrm>
            <a:off x="8068673" y="2817169"/>
            <a:ext cx="789299" cy="16716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>
                <a:solidFill>
                  <a:schemeClr val="tx1"/>
                </a:solidFill>
              </a:rPr>
              <a:t>n</a:t>
            </a:r>
            <a:r>
              <a:rPr lang="fi-FI" sz="1000" smtClean="0">
                <a:solidFill>
                  <a:schemeClr val="tx1"/>
                </a:solidFill>
              </a:rPr>
              <a:t>ew </a:t>
            </a:r>
            <a:r>
              <a:rPr lang="fi-FI" sz="1000">
                <a:solidFill>
                  <a:schemeClr val="tx1"/>
                </a:solidFill>
              </a:rPr>
              <a:t>state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A52A149-3356-4551-8B8F-EB9C07A74D0B}"/>
              </a:ext>
            </a:extLst>
          </p:cNvPr>
          <p:cNvSpPr txBox="1"/>
          <p:nvPr/>
        </p:nvSpPr>
        <p:spPr>
          <a:xfrm>
            <a:off x="8556378" y="1074043"/>
            <a:ext cx="151132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i-FI" sz="1500"/>
              <a:t>JSON &amp; HTTP Status Code</a:t>
            </a:r>
            <a:endParaRPr lang="en-US" sz="150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E99071E-67E6-425E-B694-6CA79B70A165}"/>
              </a:ext>
            </a:extLst>
          </p:cNvPr>
          <p:cNvCxnSpPr/>
          <p:nvPr/>
        </p:nvCxnSpPr>
        <p:spPr>
          <a:xfrm>
            <a:off x="9779634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036872-088C-40C7-9D5E-9F57E99E8DF5}"/>
              </a:ext>
            </a:extLst>
          </p:cNvPr>
          <p:cNvSpPr/>
          <p:nvPr/>
        </p:nvSpPr>
        <p:spPr>
          <a:xfrm rot="16200000">
            <a:off x="9162522" y="2121297"/>
            <a:ext cx="1202531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700">
                <a:solidFill>
                  <a:schemeClr val="tx1"/>
                </a:solidFill>
              </a:rPr>
              <a:t>INTERNET</a:t>
            </a:r>
            <a:endParaRPr lang="en-US" sz="170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32C16DF-0194-4D71-919B-FA9F62514EEF}"/>
              </a:ext>
            </a:extLst>
          </p:cNvPr>
          <p:cNvSpPr/>
          <p:nvPr/>
        </p:nvSpPr>
        <p:spPr>
          <a:xfrm rot="16200000">
            <a:off x="9491438" y="923870"/>
            <a:ext cx="1415966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REST API Services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217084" y="469038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AJAX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F4E2675-3F57-401B-A582-51BA88A8C9A2}"/>
              </a:ext>
            </a:extLst>
          </p:cNvPr>
          <p:cNvSpPr/>
          <p:nvPr/>
        </p:nvSpPr>
        <p:spPr>
          <a:xfrm>
            <a:off x="10113818" y="194461"/>
            <a:ext cx="1893455" cy="27066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2400">
                <a:solidFill>
                  <a:schemeClr val="tx1"/>
                </a:solidFill>
              </a:rPr>
              <a:t>Back-end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84FA9B6-E439-46FB-9B3D-786370B163C6}"/>
              </a:ext>
            </a:extLst>
          </p:cNvPr>
          <p:cNvSpPr/>
          <p:nvPr/>
        </p:nvSpPr>
        <p:spPr>
          <a:xfrm>
            <a:off x="10704981" y="577195"/>
            <a:ext cx="1178559" cy="15072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smtClean="0">
                <a:solidFill>
                  <a:schemeClr val="tx1"/>
                </a:solidFill>
              </a:rPr>
              <a:t>(Node)</a:t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mtClean="0">
                <a:solidFill>
                  <a:schemeClr val="tx1"/>
                </a:solidFill>
              </a:rPr>
              <a:t>Express</a:t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strike="sngStrike" smtClean="0">
                <a:solidFill>
                  <a:schemeClr val="tx1"/>
                </a:solidFill>
              </a:rPr>
              <a:t>Joi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Knex</a:t>
            </a:r>
            <a:r>
              <a:rPr lang="en-US" sz="1100" smtClean="0">
                <a:solidFill>
                  <a:schemeClr val="tx1"/>
                </a:solidFill>
              </a:rPr>
              <a:t/>
            </a:r>
            <a:br>
              <a:rPr lang="en-US" sz="1100" smtClean="0">
                <a:solidFill>
                  <a:schemeClr val="tx1"/>
                </a:solidFill>
              </a:rPr>
            </a:br>
            <a:r>
              <a:rPr lang="en-US" sz="1100" err="1" smtClean="0">
                <a:solidFill>
                  <a:schemeClr val="tx1"/>
                </a:solidFill>
              </a:rPr>
              <a:t>mysql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10697-BE0C-465F-B135-6F7D184F80F7}"/>
              </a:ext>
            </a:extLst>
          </p:cNvPr>
          <p:cNvSpPr/>
          <p:nvPr/>
        </p:nvSpPr>
        <p:spPr>
          <a:xfrm>
            <a:off x="10412603" y="691123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D12FE9D-8AD8-4D36-B4F9-CF59569ED2E2}"/>
              </a:ext>
            </a:extLst>
          </p:cNvPr>
          <p:cNvSpPr/>
          <p:nvPr/>
        </p:nvSpPr>
        <p:spPr>
          <a:xfrm>
            <a:off x="10396835" y="92456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D977DF1-733C-4299-AF0E-AA6C5E02FCFA}"/>
              </a:ext>
            </a:extLst>
          </p:cNvPr>
          <p:cNvSpPr/>
          <p:nvPr/>
        </p:nvSpPr>
        <p:spPr>
          <a:xfrm>
            <a:off x="10396087" y="1157997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7B54926-7AD1-47D2-B36B-D446958D4F04}"/>
              </a:ext>
            </a:extLst>
          </p:cNvPr>
          <p:cNvSpPr/>
          <p:nvPr/>
        </p:nvSpPr>
        <p:spPr>
          <a:xfrm>
            <a:off x="10387831" y="1380750"/>
            <a:ext cx="718669" cy="1483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47" idx="0"/>
            <a:endCxn id="118" idx="1"/>
          </p:cNvCxnSpPr>
          <p:nvPr/>
        </p:nvCxnSpPr>
        <p:spPr>
          <a:xfrm rot="5400000" flipH="1" flipV="1">
            <a:off x="8606606" y="-896976"/>
            <a:ext cx="143722" cy="3468272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85B80C2-6DB1-4F90-85C9-982B2F5CD62E}"/>
              </a:ext>
            </a:extLst>
          </p:cNvPr>
          <p:cNvSpPr/>
          <p:nvPr/>
        </p:nvSpPr>
        <p:spPr>
          <a:xfrm>
            <a:off x="6632632" y="632388"/>
            <a:ext cx="1539086" cy="14486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err="1">
                <a:solidFill>
                  <a:schemeClr val="tx1"/>
                </a:solidFill>
              </a:rPr>
              <a:t>Async</a:t>
            </a:r>
            <a:r>
              <a:rPr lang="fi-FI" sz="1000">
                <a:solidFill>
                  <a:schemeClr val="tx1"/>
                </a:solidFill>
              </a:rPr>
              <a:t> </a:t>
            </a:r>
            <a:r>
              <a:rPr lang="fi-FI" sz="1000" err="1" smtClean="0">
                <a:solidFill>
                  <a:schemeClr val="tx1"/>
                </a:solidFill>
              </a:rPr>
              <a:t>call</a:t>
            </a:r>
            <a:r>
              <a:rPr lang="fi-FI" sz="1000">
                <a:solidFill>
                  <a:schemeClr val="tx1"/>
                </a:solidFill>
              </a:rPr>
              <a:t>, then await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CE0927-5F73-4300-A6B5-4CC3D68CD909}"/>
              </a:ext>
            </a:extLst>
          </p:cNvPr>
          <p:cNvSpPr/>
          <p:nvPr/>
        </p:nvSpPr>
        <p:spPr>
          <a:xfrm>
            <a:off x="10693587" y="2674131"/>
            <a:ext cx="1178559" cy="403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500">
                <a:solidFill>
                  <a:schemeClr val="tx1"/>
                </a:solidFill>
              </a:rPr>
              <a:t>DBMS</a:t>
            </a:r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8D99C1D-3189-442B-96A2-A17BA3A132A8}"/>
              </a:ext>
            </a:extLst>
          </p:cNvPr>
          <p:cNvCxnSpPr>
            <a:stCxn id="117" idx="2"/>
          </p:cNvCxnSpPr>
          <p:nvPr/>
        </p:nvCxnSpPr>
        <p:spPr>
          <a:xfrm rot="16200000" flipH="1">
            <a:off x="11000951" y="2377789"/>
            <a:ext cx="590279" cy="36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Cylinder 131">
            <a:extLst>
              <a:ext uri="{FF2B5EF4-FFF2-40B4-BE49-F238E27FC236}">
                <a16:creationId xmlns:a16="http://schemas.microsoft.com/office/drawing/2014/main" id="{293BB38B-7630-4E8B-B1C9-D5B1E2AF3E18}"/>
              </a:ext>
            </a:extLst>
          </p:cNvPr>
          <p:cNvSpPr/>
          <p:nvPr/>
        </p:nvSpPr>
        <p:spPr>
          <a:xfrm>
            <a:off x="10771937" y="3241436"/>
            <a:ext cx="1078413" cy="148625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ylinder 132">
            <a:extLst>
              <a:ext uri="{FF2B5EF4-FFF2-40B4-BE49-F238E27FC236}">
                <a16:creationId xmlns:a16="http://schemas.microsoft.com/office/drawing/2014/main" id="{1FFBA52A-569C-4D56-9E16-7009F0BCB8A9}"/>
              </a:ext>
            </a:extLst>
          </p:cNvPr>
          <p:cNvSpPr/>
          <p:nvPr/>
        </p:nvSpPr>
        <p:spPr>
          <a:xfrm>
            <a:off x="10755421" y="3241436"/>
            <a:ext cx="1094930" cy="75473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300"/>
              <a:t>METADATA</a:t>
            </a:r>
            <a:endParaRPr lang="en-US" sz="13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49FE75B-69D1-485B-A69B-A4C0C28B76BF}"/>
              </a:ext>
            </a:extLst>
          </p:cNvPr>
          <p:cNvSpPr/>
          <p:nvPr/>
        </p:nvSpPr>
        <p:spPr>
          <a:xfrm>
            <a:off x="10981322" y="4109987"/>
            <a:ext cx="659642" cy="3042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DATA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AC9BD06-3C39-4BC3-B80B-A44F972F1598}"/>
              </a:ext>
            </a:extLst>
          </p:cNvPr>
          <p:cNvCxnSpPr>
            <a:cxnSpLocks/>
            <a:stCxn id="129" idx="2"/>
            <a:endCxn id="137" idx="0"/>
          </p:cNvCxnSpPr>
          <p:nvPr/>
        </p:nvCxnSpPr>
        <p:spPr>
          <a:xfrm>
            <a:off x="11282867" y="3077585"/>
            <a:ext cx="10009" cy="20899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E63F034-1D4A-4308-BA4F-7148B54CF4B8}"/>
              </a:ext>
            </a:extLst>
          </p:cNvPr>
          <p:cNvSpPr/>
          <p:nvPr/>
        </p:nvSpPr>
        <p:spPr>
          <a:xfrm>
            <a:off x="11243027" y="3286575"/>
            <a:ext cx="99698" cy="10451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193D350-29A5-45C0-86A2-A7D89F2D8CDA}"/>
              </a:ext>
            </a:extLst>
          </p:cNvPr>
          <p:cNvSpPr/>
          <p:nvPr/>
        </p:nvSpPr>
        <p:spPr>
          <a:xfrm>
            <a:off x="7708470" y="2204723"/>
            <a:ext cx="45719" cy="4779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E19877-70ED-4D5C-B262-131239FF7993}"/>
              </a:ext>
            </a:extLst>
          </p:cNvPr>
          <p:cNvSpPr/>
          <p:nvPr/>
        </p:nvSpPr>
        <p:spPr>
          <a:xfrm>
            <a:off x="7704640" y="2275258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97349CA-308C-496C-B52A-7D7CE7593820}"/>
              </a:ext>
            </a:extLst>
          </p:cNvPr>
          <p:cNvSpPr/>
          <p:nvPr/>
        </p:nvSpPr>
        <p:spPr>
          <a:xfrm>
            <a:off x="7706278" y="2338841"/>
            <a:ext cx="45719" cy="45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300">
              <a:solidFill>
                <a:schemeClr val="tx1"/>
              </a:solidFill>
            </a:endParaRPr>
          </a:p>
          <a:p>
            <a:pPr algn="ctr"/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92A271F9-A7CE-42C3-A007-C448A2E20DB5}"/>
              </a:ext>
            </a:extLst>
          </p:cNvPr>
          <p:cNvCxnSpPr>
            <a:stCxn id="142" idx="1"/>
            <a:endCxn id="143" idx="1"/>
          </p:cNvCxnSpPr>
          <p:nvPr/>
        </p:nvCxnSpPr>
        <p:spPr>
          <a:xfrm rot="10800000" flipV="1">
            <a:off x="7704640" y="2228622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E7095F24-09A1-40F6-BFEB-233FE1980C0C}"/>
              </a:ext>
            </a:extLst>
          </p:cNvPr>
          <p:cNvCxnSpPr/>
          <p:nvPr/>
        </p:nvCxnSpPr>
        <p:spPr>
          <a:xfrm rot="10800000" flipV="1">
            <a:off x="7704639" y="2301357"/>
            <a:ext cx="3830" cy="69496"/>
          </a:xfrm>
          <a:prstGeom prst="bentConnector3">
            <a:avLst>
              <a:gd name="adj1" fmla="val 1094778"/>
            </a:avLst>
          </a:prstGeom>
          <a:ln w="31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6B5FCF8-8073-43AD-8E35-23F4FF3DFCE7}"/>
              </a:ext>
            </a:extLst>
          </p:cNvPr>
          <p:cNvCxnSpPr>
            <a:stCxn id="118" idx="2"/>
          </p:cNvCxnSpPr>
          <p:nvPr/>
        </p:nvCxnSpPr>
        <p:spPr>
          <a:xfrm rot="5400000" flipH="1">
            <a:off x="8851988" y="-1080475"/>
            <a:ext cx="2948" cy="3836952"/>
          </a:xfrm>
          <a:prstGeom prst="curvedConnector4">
            <a:avLst>
              <a:gd name="adj1" fmla="val -7754410"/>
              <a:gd name="adj2" fmla="val 54683"/>
            </a:avLst>
          </a:prstGeom>
          <a:ln w="3175">
            <a:prstDash val="sysDot"/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 flipV="1">
            <a:off x="4671774" y="1084039"/>
            <a:ext cx="1232906" cy="609763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56" idx="1"/>
          </p:cNvCxnSpPr>
          <p:nvPr/>
        </p:nvCxnSpPr>
        <p:spPr>
          <a:xfrm>
            <a:off x="787482" y="4492228"/>
            <a:ext cx="1046526" cy="41215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26E212D-E18F-4F01-BFC0-91C0121A56B2}"/>
              </a:ext>
            </a:extLst>
          </p:cNvPr>
          <p:cNvSpPr/>
          <p:nvPr/>
        </p:nvSpPr>
        <p:spPr>
          <a:xfrm>
            <a:off x="3738050" y="2057094"/>
            <a:ext cx="886020" cy="1945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9273" y="1581110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796461" y="5389774"/>
            <a:ext cx="224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err="1" smtClean="0"/>
              <a:t>CategoryRandomized</a:t>
            </a:r>
            <a:endParaRPr lang="fi-FI"/>
          </a:p>
        </p:txBody>
      </p:sp>
      <p:cxnSp>
        <p:nvCxnSpPr>
          <p:cNvPr id="139" name="Connector: Elbow 126">
            <a:extLst>
              <a:ext uri="{FF2B5EF4-FFF2-40B4-BE49-F238E27FC236}">
                <a16:creationId xmlns:a16="http://schemas.microsoft.com/office/drawing/2014/main" id="{859081EE-9586-423D-BA2E-769785D1E8C9}"/>
              </a:ext>
            </a:extLst>
          </p:cNvPr>
          <p:cNvCxnSpPr>
            <a:stCxn id="118" idx="3"/>
          </p:cNvCxnSpPr>
          <p:nvPr/>
        </p:nvCxnSpPr>
        <p:spPr>
          <a:xfrm>
            <a:off x="11131272" y="765299"/>
            <a:ext cx="179871" cy="1189231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17928" y="2561727"/>
            <a:ext cx="8226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trike="sngStrike" err="1" smtClean="0"/>
              <a:t>React</a:t>
            </a:r>
            <a:r>
              <a:rPr lang="fi-FI" sz="1100" strike="sngStrike" smtClean="0"/>
              <a:t> </a:t>
            </a:r>
            <a:r>
              <a:rPr lang="fi-FI" sz="1100" strike="sngStrike" err="1" smtClean="0"/>
              <a:t>state</a:t>
            </a:r>
            <a:endParaRPr lang="fi-FI" sz="1100" strike="sngStrike"/>
          </a:p>
        </p:txBody>
      </p:sp>
      <p:sp>
        <p:nvSpPr>
          <p:cNvPr id="94" name="Rectangle 93"/>
          <p:cNvSpPr/>
          <p:nvPr/>
        </p:nvSpPr>
        <p:spPr>
          <a:xfrm>
            <a:off x="3319213" y="2656851"/>
            <a:ext cx="16121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props</a:t>
            </a:r>
            <a:r>
              <a:rPr lang="fi-FI" sz="1100" smtClean="0"/>
              <a:t>,</a:t>
            </a:r>
          </a:p>
          <a:p>
            <a:r>
              <a:rPr lang="fi-FI" sz="1100" err="1" smtClean="0"/>
              <a:t>deleteCategoryLocal</a:t>
            </a:r>
            <a:endParaRPr lang="fi-FI" sz="1100" smtClean="0"/>
          </a:p>
        </p:txBody>
      </p:sp>
      <p:sp>
        <p:nvSpPr>
          <p:cNvPr id="95" name="Rectangle 94"/>
          <p:cNvSpPr/>
          <p:nvPr/>
        </p:nvSpPr>
        <p:spPr>
          <a:xfrm>
            <a:off x="3684461" y="3029005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grpSp>
        <p:nvGrpSpPr>
          <p:cNvPr id="4" name="Group 3"/>
          <p:cNvGrpSpPr/>
          <p:nvPr/>
        </p:nvGrpSpPr>
        <p:grpSpPr>
          <a:xfrm>
            <a:off x="1944607" y="5726978"/>
            <a:ext cx="2309678" cy="329720"/>
            <a:chOff x="1944607" y="5726978"/>
            <a:chExt cx="2309678" cy="32972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2210889" y="4116985"/>
            <a:ext cx="2309678" cy="313306"/>
            <a:chOff x="1944607" y="5726978"/>
            <a:chExt cx="2309678" cy="32972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A6621F-849B-4CA8-B7D7-C30457C28A6B}"/>
              </a:ext>
            </a:extLst>
          </p:cNvPr>
          <p:cNvSpPr/>
          <p:nvPr/>
        </p:nvSpPr>
        <p:spPr>
          <a:xfrm>
            <a:off x="2221946" y="3311322"/>
            <a:ext cx="2309678" cy="3133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err="1" smtClean="0">
                <a:solidFill>
                  <a:schemeClr val="tx1"/>
                </a:solidFill>
              </a:rPr>
              <a:t>CategoryItem</a:t>
            </a:r>
            <a:r>
              <a:rPr lang="fi-FI" smtClean="0">
                <a:solidFill>
                  <a:schemeClr val="tx1"/>
                </a:solidFill>
              </a:rPr>
              <a:t>           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007593" y="3370869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1" name="Rectangle 150"/>
          <p:cNvSpPr/>
          <p:nvPr/>
        </p:nvSpPr>
        <p:spPr>
          <a:xfrm>
            <a:off x="3585658" y="3859821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3156" y="3881291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834008" y="4600277"/>
            <a:ext cx="2763520" cy="608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2216097" y="4833250"/>
            <a:ext cx="2309678" cy="313306"/>
            <a:chOff x="1944607" y="5726978"/>
            <a:chExt cx="2309678" cy="3297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0A6621F-849B-4CA8-B7D7-C30457C28A6B}"/>
                </a:ext>
              </a:extLst>
            </p:cNvPr>
            <p:cNvSpPr/>
            <p:nvPr/>
          </p:nvSpPr>
          <p:spPr>
            <a:xfrm>
              <a:off x="1944607" y="5726978"/>
              <a:ext cx="2309678" cy="329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i-FI" err="1" smtClean="0">
                  <a:solidFill>
                    <a:schemeClr val="tx1"/>
                  </a:solidFill>
                </a:rPr>
                <a:t>CategoryItem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697525" y="5768360"/>
              <a:ext cx="5100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i-FI" sz="1100" err="1" smtClean="0"/>
                <a:t>props</a:t>
              </a:r>
              <a:endParaRPr lang="fi-FI" sz="1100"/>
            </a:p>
          </p:txBody>
        </p:sp>
      </p:grpSp>
      <p:sp>
        <p:nvSpPr>
          <p:cNvPr id="160" name="Rectangle 159"/>
          <p:cNvSpPr/>
          <p:nvPr/>
        </p:nvSpPr>
        <p:spPr>
          <a:xfrm>
            <a:off x="3624271" y="4582860"/>
            <a:ext cx="5100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err="1" smtClean="0"/>
              <a:t>props</a:t>
            </a:r>
            <a:endParaRPr lang="fi-FI" sz="110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6765849-E7A1-4BFB-A3AC-A50507BAFC83}"/>
              </a:ext>
            </a:extLst>
          </p:cNvPr>
          <p:cNvSpPr txBox="1"/>
          <p:nvPr/>
        </p:nvSpPr>
        <p:spPr>
          <a:xfrm>
            <a:off x="1828364" y="459755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err="1" smtClean="0"/>
              <a:t>CategoryListItem</a:t>
            </a:r>
            <a:endParaRPr lang="en-US"/>
          </a:p>
        </p:txBody>
      </p:sp>
      <p:cxnSp>
        <p:nvCxnSpPr>
          <p:cNvPr id="162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38" idx="1"/>
          </p:cNvCxnSpPr>
          <p:nvPr/>
        </p:nvCxnSpPr>
        <p:spPr>
          <a:xfrm>
            <a:off x="787482" y="4492228"/>
            <a:ext cx="1157125" cy="139961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24B5C6-20C1-4F77-A035-219094ECB3CD}"/>
              </a:ext>
            </a:extLst>
          </p:cNvPr>
          <p:cNvSpPr/>
          <p:nvPr/>
        </p:nvSpPr>
        <p:spPr>
          <a:xfrm>
            <a:off x="1676400" y="5389774"/>
            <a:ext cx="3068320" cy="692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/>
              <a:t>CategoryListItem</a:t>
            </a:r>
            <a:endParaRPr lang="en-US"/>
          </a:p>
        </p:txBody>
      </p:sp>
      <p:cxnSp>
        <p:nvCxnSpPr>
          <p:cNvPr id="164" name="Connector: Elbow 40">
            <a:extLst>
              <a:ext uri="{FF2B5EF4-FFF2-40B4-BE49-F238E27FC236}">
                <a16:creationId xmlns:a16="http://schemas.microsoft.com/office/drawing/2014/main" id="{D04CE1BB-3118-4739-B872-6BAE907898C9}"/>
              </a:ext>
            </a:extLst>
          </p:cNvPr>
          <p:cNvCxnSpPr>
            <a:stCxn id="31" idx="0"/>
            <a:endCxn id="163" idx="1"/>
          </p:cNvCxnSpPr>
          <p:nvPr/>
        </p:nvCxnSpPr>
        <p:spPr>
          <a:xfrm>
            <a:off x="787482" y="4492228"/>
            <a:ext cx="888918" cy="124393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3" idx="3"/>
            <a:endCxn id="81" idx="2"/>
          </p:cNvCxnSpPr>
          <p:nvPr/>
        </p:nvCxnSpPr>
        <p:spPr>
          <a:xfrm flipV="1">
            <a:off x="4744720" y="4409279"/>
            <a:ext cx="3391593" cy="132688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27529" y="5659584"/>
            <a:ext cx="1512592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>
                <a:solidFill>
                  <a:schemeClr val="tx1"/>
                </a:solidFill>
              </a:rPr>
              <a:t>m</a:t>
            </a:r>
            <a:r>
              <a:rPr lang="fi-FI" sz="1100" err="1" smtClean="0">
                <a:solidFill>
                  <a:schemeClr val="tx1"/>
                </a:solidFill>
              </a:rPr>
              <a:t>apStateToProps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607845" y="5334355"/>
            <a:ext cx="2501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mtClean="0"/>
              <a:t>Next </a:t>
            </a:r>
            <a:r>
              <a:rPr lang="fi-FI" err="1" smtClean="0"/>
              <a:t>task</a:t>
            </a:r>
            <a:r>
              <a:rPr lang="fi-FI" smtClean="0"/>
              <a:t>: </a:t>
            </a:r>
            <a:r>
              <a:rPr lang="fi-FI" err="1" smtClean="0"/>
              <a:t>Use</a:t>
            </a:r>
            <a:r>
              <a:rPr lang="fi-FI" smtClean="0"/>
              <a:t> </a:t>
            </a:r>
            <a:r>
              <a:rPr lang="fi-FI" err="1" smtClean="0"/>
              <a:t>same</a:t>
            </a:r>
            <a:r>
              <a:rPr lang="fi-FI" smtClean="0"/>
              <a:t> </a:t>
            </a:r>
            <a:r>
              <a:rPr lang="fi-FI" err="1" smtClean="0"/>
              <a:t>programming</a:t>
            </a:r>
            <a:r>
              <a:rPr lang="fi-FI" smtClean="0"/>
              <a:t> </a:t>
            </a:r>
            <a:r>
              <a:rPr lang="fi-FI" err="1" smtClean="0"/>
              <a:t>model</a:t>
            </a:r>
            <a:r>
              <a:rPr lang="fi-FI" smtClean="0"/>
              <a:t> and</a:t>
            </a:r>
          </a:p>
          <a:p>
            <a:r>
              <a:rPr lang="fi-FI" err="1" smtClean="0"/>
              <a:t>Add</a:t>
            </a:r>
            <a:r>
              <a:rPr lang="fi-FI" smtClean="0"/>
              <a:t> </a:t>
            </a:r>
            <a:r>
              <a:rPr lang="fi-FI" err="1" smtClean="0"/>
              <a:t>delete</a:t>
            </a:r>
            <a:r>
              <a:rPr lang="fi-FI" smtClean="0"/>
              <a:t> </a:t>
            </a:r>
            <a:r>
              <a:rPr lang="fi-FI" err="1" smtClean="0"/>
              <a:t>button</a:t>
            </a:r>
            <a:r>
              <a:rPr lang="fi-FI" smtClean="0"/>
              <a:t> to </a:t>
            </a:r>
            <a:r>
              <a:rPr lang="fi-FI" err="1" smtClean="0"/>
              <a:t>CategoryListItem</a:t>
            </a:r>
            <a:endParaRPr lang="fi-FI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101290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397502" y="3926891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C1A768-A366-4044-8326-001F687A4C0E}"/>
              </a:ext>
            </a:extLst>
          </p:cNvPr>
          <p:cNvSpPr/>
          <p:nvPr/>
        </p:nvSpPr>
        <p:spPr>
          <a:xfrm>
            <a:off x="4413646" y="4635147"/>
            <a:ext cx="128273" cy="163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ysClr val="windowText" lastClr="000000"/>
                </a:solidFill>
              </a:rPr>
              <a:t>x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25" name="Connector: Elbow 49">
            <a:extLst>
              <a:ext uri="{FF2B5EF4-FFF2-40B4-BE49-F238E27FC236}">
                <a16:creationId xmlns:a16="http://schemas.microsoft.com/office/drawing/2014/main" id="{DC46A919-61AD-4738-91A9-653EF97358BB}"/>
              </a:ext>
            </a:extLst>
          </p:cNvPr>
          <p:cNvCxnSpPr>
            <a:cxnSpLocks/>
            <a:stCxn id="7" idx="3"/>
            <a:endCxn id="170" idx="1"/>
          </p:cNvCxnSpPr>
          <p:nvPr/>
        </p:nvCxnSpPr>
        <p:spPr>
          <a:xfrm flipV="1">
            <a:off x="4744720" y="1587034"/>
            <a:ext cx="1140984" cy="2368439"/>
          </a:xfrm>
          <a:prstGeom prst="curvedConnector3">
            <a:avLst>
              <a:gd name="adj1" fmla="val 50000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563236" y="3485322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tx1"/>
                </a:solidFill>
              </a:rPr>
              <a:t>mapDispatchToProps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4184" y="1544575"/>
            <a:ext cx="822661" cy="26161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i-FI" sz="1100" err="1" smtClean="0"/>
              <a:t>React</a:t>
            </a:r>
            <a:r>
              <a:rPr lang="fi-FI" sz="1100" smtClean="0"/>
              <a:t> </a:t>
            </a:r>
            <a:r>
              <a:rPr lang="fi-FI" sz="1100" err="1" smtClean="0"/>
              <a:t>state</a:t>
            </a:r>
            <a:endParaRPr lang="fi-FI" sz="1100"/>
          </a:p>
        </p:txBody>
      </p:sp>
      <p:cxnSp>
        <p:nvCxnSpPr>
          <p:cNvPr id="141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40" idx="3"/>
            <a:endCxn id="19" idx="1"/>
          </p:cNvCxnSpPr>
          <p:nvPr/>
        </p:nvCxnSpPr>
        <p:spPr>
          <a:xfrm>
            <a:off x="3966845" y="1675380"/>
            <a:ext cx="108029" cy="18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26">
            <a:extLst>
              <a:ext uri="{FF2B5EF4-FFF2-40B4-BE49-F238E27FC236}">
                <a16:creationId xmlns:a16="http://schemas.microsoft.com/office/drawing/2014/main" id="{654783E0-7618-4AFC-A66D-10DFF021A630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4186255" y="1826636"/>
            <a:ext cx="187069" cy="188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45" idx="1"/>
          </p:cNvCxnSpPr>
          <p:nvPr/>
        </p:nvCxnSpPr>
        <p:spPr>
          <a:xfrm flipV="1">
            <a:off x="787482" y="3467975"/>
            <a:ext cx="1434464" cy="102425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09" idx="1"/>
          </p:cNvCxnSpPr>
          <p:nvPr/>
        </p:nvCxnSpPr>
        <p:spPr>
          <a:xfrm flipV="1">
            <a:off x="787482" y="4273638"/>
            <a:ext cx="1423407" cy="21859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42">
            <a:extLst>
              <a:ext uri="{FF2B5EF4-FFF2-40B4-BE49-F238E27FC236}">
                <a16:creationId xmlns:a16="http://schemas.microsoft.com/office/drawing/2014/main" id="{E5E87FFD-6D99-4398-93D0-B64D0A09F6B7}"/>
              </a:ext>
            </a:extLst>
          </p:cNvPr>
          <p:cNvCxnSpPr>
            <a:stCxn id="31" idx="0"/>
            <a:endCxn id="158" idx="1"/>
          </p:cNvCxnSpPr>
          <p:nvPr/>
        </p:nvCxnSpPr>
        <p:spPr>
          <a:xfrm>
            <a:off x="787482" y="4492228"/>
            <a:ext cx="1428615" cy="497675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6247988-9BC7-4513-80B3-8D84778144A1}"/>
              </a:ext>
            </a:extLst>
          </p:cNvPr>
          <p:cNvCxnSpPr/>
          <p:nvPr/>
        </p:nvCxnSpPr>
        <p:spPr>
          <a:xfrm flipV="1">
            <a:off x="1029970" y="5343160"/>
            <a:ext cx="4063249" cy="2319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101841" y="4835282"/>
            <a:ext cx="197149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smtClean="0"/>
              <a:t>mariadb.haaga-helia.fi</a:t>
            </a:r>
            <a:endParaRPr lang="fi-FI" sz="1500"/>
          </a:p>
        </p:txBody>
      </p:sp>
      <p:sp>
        <p:nvSpPr>
          <p:cNvPr id="34" name="Rectangle 33"/>
          <p:cNvSpPr/>
          <p:nvPr/>
        </p:nvSpPr>
        <p:spPr>
          <a:xfrm>
            <a:off x="217" y="44407"/>
            <a:ext cx="15392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© 2019 Juhani Välimäki</a:t>
            </a:r>
            <a:endParaRPr lang="en-US" sz="110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5E1A828-8010-40C1-9C84-286FE940135F}"/>
              </a:ext>
            </a:extLst>
          </p:cNvPr>
          <p:cNvSpPr/>
          <p:nvPr/>
        </p:nvSpPr>
        <p:spPr>
          <a:xfrm>
            <a:off x="5885704" y="1412016"/>
            <a:ext cx="2079302" cy="35003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>
                <a:solidFill>
                  <a:schemeClr val="tx1"/>
                </a:solidFill>
              </a:rPr>
              <a:t>Action </a:t>
            </a:r>
            <a:r>
              <a:rPr lang="fi-FI" sz="1300" err="1" smtClean="0">
                <a:solidFill>
                  <a:schemeClr val="tx1"/>
                </a:solidFill>
              </a:rPr>
              <a:t>handler</a:t>
            </a:r>
            <a:r>
              <a:rPr lang="fi-FI" sz="1300" smtClean="0">
                <a:solidFill>
                  <a:schemeClr val="tx1"/>
                </a:solidFill>
              </a:rPr>
              <a:t>, </a:t>
            </a:r>
            <a:r>
              <a:rPr lang="fi-FI" sz="1300" err="1" smtClean="0">
                <a:solidFill>
                  <a:schemeClr val="tx1"/>
                </a:solidFill>
              </a:rPr>
              <a:t>dispatching</a:t>
            </a:r>
            <a:r>
              <a:rPr lang="fi-FI" sz="1300" smtClean="0">
                <a:solidFill>
                  <a:schemeClr val="tx1"/>
                </a:solidFill>
              </a:rPr>
              <a:t> Action </a:t>
            </a:r>
            <a:r>
              <a:rPr lang="fi-FI" sz="1300" err="1" smtClean="0">
                <a:solidFill>
                  <a:schemeClr val="tx1"/>
                </a:solidFill>
              </a:rPr>
              <a:t>creators</a:t>
            </a:r>
            <a:endParaRPr lang="en-US" sz="1300">
              <a:solidFill>
                <a:schemeClr val="tx1"/>
              </a:solidFill>
            </a:endParaRPr>
          </a:p>
        </p:txBody>
      </p:sp>
      <p:cxnSp>
        <p:nvCxnSpPr>
          <p:cNvPr id="171" name="Connector: Elbow 95">
            <a:extLst>
              <a:ext uri="{FF2B5EF4-FFF2-40B4-BE49-F238E27FC236}">
                <a16:creationId xmlns:a16="http://schemas.microsoft.com/office/drawing/2014/main" id="{E5EFE2B3-649B-474E-82F3-5409E55D41F1}"/>
              </a:ext>
            </a:extLst>
          </p:cNvPr>
          <p:cNvCxnSpPr>
            <a:cxnSpLocks/>
            <a:stCxn id="170" idx="3"/>
            <a:endCxn id="79" idx="0"/>
          </p:cNvCxnSpPr>
          <p:nvPr/>
        </p:nvCxnSpPr>
        <p:spPr>
          <a:xfrm>
            <a:off x="7965006" y="1587034"/>
            <a:ext cx="269775" cy="450904"/>
          </a:xfrm>
          <a:prstGeom prst="curvedConnector2">
            <a:avLst/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0B230EF-4651-4473-8AB4-5D296DF49523}"/>
              </a:ext>
            </a:extLst>
          </p:cNvPr>
          <p:cNvSpPr/>
          <p:nvPr/>
        </p:nvSpPr>
        <p:spPr>
          <a:xfrm>
            <a:off x="1308178" y="625488"/>
            <a:ext cx="3714404" cy="562637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94D5FDE-A706-4C02-8317-CAE9A0FFD141}"/>
              </a:ext>
            </a:extLst>
          </p:cNvPr>
          <p:cNvSpPr txBox="1"/>
          <p:nvPr/>
        </p:nvSpPr>
        <p:spPr>
          <a:xfrm>
            <a:off x="181253" y="599028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2" name="Straight Connector 61"/>
          <p:cNvCxnSpPr>
            <a:stCxn id="172" idx="3"/>
            <a:endCxn id="55" idx="3"/>
          </p:cNvCxnSpPr>
          <p:nvPr/>
        </p:nvCxnSpPr>
        <p:spPr>
          <a:xfrm flipV="1">
            <a:off x="5022582" y="2474704"/>
            <a:ext cx="1256298" cy="96397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90D5DAE-F925-4F6E-A997-44E96D0968BC}"/>
              </a:ext>
            </a:extLst>
          </p:cNvPr>
          <p:cNvSpPr/>
          <p:nvPr/>
        </p:nvSpPr>
        <p:spPr>
          <a:xfrm>
            <a:off x="4932326" y="2924311"/>
            <a:ext cx="1622855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Store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found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via</a:t>
            </a: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oot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component</a:t>
            </a:r>
            <a:endParaRPr lang="fi-FI" sz="110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fi-FI" sz="1100" err="1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fi-FI" sz="1100" smtClean="0">
                <a:solidFill>
                  <a:schemeClr val="bg1">
                    <a:lumMod val="50000"/>
                  </a:schemeClr>
                </a:solidFill>
              </a:rPr>
              <a:t>alled </a:t>
            </a:r>
            <a:r>
              <a:rPr lang="fi-FI" sz="1100" err="1" smtClean="0">
                <a:solidFill>
                  <a:schemeClr val="bg1">
                    <a:lumMod val="50000"/>
                  </a:schemeClr>
                </a:solidFill>
              </a:rPr>
              <a:t>App</a:t>
            </a:r>
            <a:endParaRPr 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4305" y="3634086"/>
            <a:ext cx="751931" cy="261610"/>
          </a:xfrm>
          <a:prstGeom prst="rect">
            <a:avLst/>
          </a:prstGeom>
          <a:ln w="63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100" smtClean="0"/>
              <a:t>.map( )</a:t>
            </a:r>
            <a:endParaRPr lang="fi-FI" sz="1100"/>
          </a:p>
        </p:txBody>
      </p:sp>
      <p:cxnSp>
        <p:nvCxnSpPr>
          <p:cNvPr id="16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rot="5400000">
            <a:off x="3508150" y="3202736"/>
            <a:ext cx="343471" cy="51922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1" idx="0"/>
            <a:endCxn id="2" idx="3"/>
          </p:cNvCxnSpPr>
          <p:nvPr/>
        </p:nvCxnSpPr>
        <p:spPr>
          <a:xfrm rot="16200000" flipV="1">
            <a:off x="3771001" y="3790126"/>
            <a:ext cx="94930" cy="44460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60" idx="0"/>
            <a:endCxn id="2" idx="2"/>
          </p:cNvCxnSpPr>
          <p:nvPr/>
        </p:nvCxnSpPr>
        <p:spPr>
          <a:xfrm rot="16200000" flipV="1">
            <a:off x="3306208" y="4009759"/>
            <a:ext cx="687164" cy="459038"/>
          </a:xfrm>
          <a:prstGeom prst="curved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46" idx="0"/>
            <a:endCxn id="95" idx="3"/>
          </p:cNvCxnSpPr>
          <p:nvPr/>
        </p:nvCxnSpPr>
        <p:spPr>
          <a:xfrm rot="16200000" flipV="1">
            <a:off x="4123055" y="3231293"/>
            <a:ext cx="211059" cy="68094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10" idx="0"/>
            <a:endCxn id="151" idx="3"/>
          </p:cNvCxnSpPr>
          <p:nvPr/>
        </p:nvCxnSpPr>
        <p:spPr>
          <a:xfrm rot="16200000" flipV="1">
            <a:off x="4074450" y="4011911"/>
            <a:ext cx="165681" cy="123111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stCxn id="159" idx="0"/>
            <a:endCxn id="160" idx="3"/>
          </p:cNvCxnSpPr>
          <p:nvPr/>
        </p:nvCxnSpPr>
        <p:spPr>
          <a:xfrm rot="16200000" flipV="1">
            <a:off x="4099747" y="4748266"/>
            <a:ext cx="158907" cy="89706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11" idx="3"/>
          </p:cNvCxnSpPr>
          <p:nvPr/>
        </p:nvCxnSpPr>
        <p:spPr>
          <a:xfrm rot="5400000">
            <a:off x="4473133" y="3040178"/>
            <a:ext cx="195372" cy="90087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3" idx="3"/>
          </p:cNvCxnSpPr>
          <p:nvPr/>
        </p:nvCxnSpPr>
        <p:spPr>
          <a:xfrm rot="5400000">
            <a:off x="4111997" y="3437045"/>
            <a:ext cx="985242" cy="157685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85">
            <a:extLst>
              <a:ext uri="{FF2B5EF4-FFF2-40B4-BE49-F238E27FC236}">
                <a16:creationId xmlns:a16="http://schemas.microsoft.com/office/drawing/2014/main" id="{D586A267-3020-4A25-9020-CD25D3431CDF}"/>
              </a:ext>
            </a:extLst>
          </p:cNvPr>
          <p:cNvCxnSpPr>
            <a:cxnSpLocks/>
            <a:endCxn id="124" idx="3"/>
          </p:cNvCxnSpPr>
          <p:nvPr/>
        </p:nvCxnSpPr>
        <p:spPr>
          <a:xfrm rot="5400000">
            <a:off x="3755671" y="3807063"/>
            <a:ext cx="1695950" cy="123453"/>
          </a:xfrm>
          <a:prstGeom prst="curvedConnector2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13363" y="4662314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100" smtClean="0"/>
              <a:t>asynchronous</a:t>
            </a:r>
            <a:endParaRPr lang="fi-FI" sz="1100"/>
          </a:p>
        </p:txBody>
      </p:sp>
      <p:cxnSp>
        <p:nvCxnSpPr>
          <p:cNvPr id="183" name="Straight Connector 182"/>
          <p:cNvCxnSpPr/>
          <p:nvPr/>
        </p:nvCxnSpPr>
        <p:spPr>
          <a:xfrm>
            <a:off x="5199760" y="4605641"/>
            <a:ext cx="838678" cy="12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9862434" y="78894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:8787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8823CB5-2195-4260-A87A-B1CF268CAC6C}"/>
              </a:ext>
            </a:extLst>
          </p:cNvPr>
          <p:cNvSpPr/>
          <p:nvPr/>
        </p:nvSpPr>
        <p:spPr>
          <a:xfrm>
            <a:off x="1686791" y="91866"/>
            <a:ext cx="618524" cy="31415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300" smtClean="0">
                <a:solidFill>
                  <a:schemeClr val="tx1"/>
                </a:solidFill>
              </a:rPr>
              <a:t>:8686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45791" y="976903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”1”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9279011" y="233476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”2”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8839178" y="1774287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”3”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5018590" y="5933328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mtClean="0">
                <a:solidFill>
                  <a:srgbClr val="0070C0"/>
                </a:solidFill>
              </a:rPr>
              <a:t>”4”</a:t>
            </a:r>
            <a:endParaRPr lang="fi-FI">
              <a:solidFill>
                <a:srgbClr val="0070C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1DBA5E4-AA13-452A-AB6A-11CDA743A6C4}"/>
              </a:ext>
            </a:extLst>
          </p:cNvPr>
          <p:cNvSpPr/>
          <p:nvPr/>
        </p:nvSpPr>
        <p:spPr>
          <a:xfrm>
            <a:off x="7492544" y="3261998"/>
            <a:ext cx="1284583" cy="150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000" smtClean="0">
                <a:solidFill>
                  <a:schemeClr val="tx1"/>
                </a:solidFill>
              </a:rPr>
              <a:t>Redux </a:t>
            </a:r>
            <a:r>
              <a:rPr lang="fi-FI" sz="1000" b="1" smtClean="0">
                <a:solidFill>
                  <a:schemeClr val="tx1"/>
                </a:solidFill>
              </a:rPr>
              <a:t>store</a:t>
            </a:r>
            <a:endParaRPr lang="en-US" sz="1000" b="1">
              <a:solidFill>
                <a:schemeClr val="tx1"/>
              </a:solidFill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E99071E-67E6-425E-B694-6CA79B70A165}"/>
              </a:ext>
            </a:extLst>
          </p:cNvPr>
          <p:cNvCxnSpPr/>
          <p:nvPr/>
        </p:nvCxnSpPr>
        <p:spPr>
          <a:xfrm>
            <a:off x="9779634" y="2320977"/>
            <a:ext cx="241236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E036872-088C-40C7-9D5E-9F57E99E8DF5}"/>
              </a:ext>
            </a:extLst>
          </p:cNvPr>
          <p:cNvSpPr/>
          <p:nvPr/>
        </p:nvSpPr>
        <p:spPr>
          <a:xfrm>
            <a:off x="10170671" y="2076348"/>
            <a:ext cx="1202531" cy="46825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700">
                <a:solidFill>
                  <a:schemeClr val="tx1"/>
                </a:solidFill>
              </a:rPr>
              <a:t>INTERNET</a:t>
            </a: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80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203</Words>
  <Application>Microsoft Office PowerPoint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 Rosal</dc:creator>
  <cp:lastModifiedBy>Välimäki Juhani</cp:lastModifiedBy>
  <cp:revision>56</cp:revision>
  <dcterms:created xsi:type="dcterms:W3CDTF">2019-02-13T19:42:11Z</dcterms:created>
  <dcterms:modified xsi:type="dcterms:W3CDTF">2019-04-23T09:37:25Z</dcterms:modified>
</cp:coreProperties>
</file>