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2" r:id="rId2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8.5.2022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u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previously Word-presented things in a </a:t>
            </a:r>
            <a:r>
              <a:rPr lang="en-GB" dirty="0" err="1"/>
              <a:t>Powerpoint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u="sng" dirty="0"/>
              <a:t>General rules of 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https://reactjs.org/docs/hooks-rules.html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Name must start with lower letter text “use”</a:t>
            </a:r>
          </a:p>
          <a:p>
            <a:pPr lvl="1"/>
            <a:r>
              <a:rPr lang="en-US" i="1" dirty="0"/>
              <a:t>Should only be placed/called  in the main level of the react component function</a:t>
            </a:r>
          </a:p>
          <a:p>
            <a:pPr lvl="1"/>
            <a:r>
              <a:rPr lang="en-US" i="1" dirty="0"/>
              <a:t>Only call hooks from react functions (or other hooks), not from your regular JavaScript functions</a:t>
            </a:r>
          </a:p>
          <a:p>
            <a:pPr lvl="1"/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 some = </a:t>
            </a:r>
            <a:r>
              <a:rPr lang="en-US" dirty="0" err="1"/>
              <a:t>useCustomX</a:t>
            </a:r>
            <a:r>
              <a:rPr lang="en-US" dirty="0"/>
              <a:t>( () =&gt; {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kakku</a:t>
            </a:r>
            <a:r>
              <a:rPr lang="en-US" dirty="0"/>
              <a:t>); </a:t>
            </a:r>
            <a:r>
              <a:rPr lang="en-US" b="1" dirty="0">
                <a:solidFill>
                  <a:srgbClr val="C00000"/>
                </a:solidFill>
              </a:rPr>
              <a:t>return ()=&gt; {</a:t>
            </a:r>
            <a:r>
              <a:rPr lang="en-US" b="1" dirty="0" err="1">
                <a:solidFill>
                  <a:srgbClr val="C00000"/>
                </a:solidFill>
              </a:rPr>
              <a:t>doSomeAfterStuff</a:t>
            </a:r>
            <a:r>
              <a:rPr lang="en-US" b="1" dirty="0">
                <a:solidFill>
                  <a:srgbClr val="C00000"/>
                </a:solidFill>
              </a:rPr>
              <a:t>();} </a:t>
            </a: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kukka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fi-FI" dirty="0">
              <a:solidFill>
                <a:srgbClr val="00B050"/>
              </a:solidFill>
            </a:endParaRPr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</a:t>
            </a:r>
            <a:r>
              <a:rPr lang="en-US" b="1" i="1" dirty="0">
                <a:solidFill>
                  <a:srgbClr val="00B050"/>
                </a:solidFill>
              </a:rPr>
              <a:t>if </a:t>
            </a:r>
            <a:r>
              <a:rPr lang="en-US" b="1" i="1" dirty="0" err="1">
                <a:solidFill>
                  <a:srgbClr val="00B050"/>
                </a:solidFill>
              </a:rPr>
              <a:t>kukka</a:t>
            </a:r>
            <a:r>
              <a:rPr lang="en-US" b="1" i="1" dirty="0">
                <a:solidFill>
                  <a:srgbClr val="00B050"/>
                </a:solidFill>
              </a:rPr>
              <a:t> changes</a:t>
            </a:r>
            <a:r>
              <a:rPr lang="en-US" i="1" dirty="0"/>
              <a:t>! Not if any other prop or state changes, like e.g. </a:t>
            </a:r>
            <a:r>
              <a:rPr lang="en-US" i="1" dirty="0" err="1"/>
              <a:t>useEffect</a:t>
            </a:r>
            <a:r>
              <a:rPr lang="en-US" i="1" dirty="0"/>
              <a:t> does </a:t>
            </a:r>
            <a:r>
              <a:rPr lang="en-US" i="1"/>
              <a:t>by default.</a:t>
            </a:r>
            <a:endParaRPr lang="en-US" i="1" dirty="0"/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is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Context Hook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Advanced topic, useful still in our case</a:t>
            </a:r>
            <a:endParaRPr lang="fi-FI" dirty="0"/>
          </a:p>
          <a:p>
            <a:r>
              <a:rPr lang="en-US" i="1" u="sng" dirty="0">
                <a:hlinkClick r:id="rId2"/>
              </a:rPr>
              <a:t>https://reactjs.org/docs/hooks-reference.html#usecontext</a:t>
            </a:r>
            <a:r>
              <a:rPr lang="en-US" i="1" dirty="0"/>
              <a:t> </a:t>
            </a:r>
          </a:p>
          <a:p>
            <a:r>
              <a:rPr lang="en-US" i="1" dirty="0">
                <a:hlinkClick r:id="rId3"/>
              </a:rPr>
              <a:t>https://reactjs.org/docs/context.html#when-to-use-context</a:t>
            </a:r>
            <a:br>
              <a:rPr lang="en-US" i="1" dirty="0"/>
            </a:br>
            <a:endParaRPr lang="en-US" i="1" dirty="0"/>
          </a:p>
          <a:p>
            <a:r>
              <a:rPr lang="en-US" i="1" u="sng" dirty="0">
                <a:hlinkClick r:id="rId4"/>
              </a:rPr>
              <a:t>https://www.youtube.com/watch?v=lhMKvyLRWo0</a:t>
            </a:r>
            <a:r>
              <a:rPr lang="en-US" i="1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here? From video above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Custom Hooks (a bit Advanced topic)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- 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create-react-app – “CRA”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Basic understanding needed</a:t>
            </a:r>
          </a:p>
          <a:p>
            <a:r>
              <a:rPr lang="en-US" i="1" dirty="0"/>
              <a:t>What kind of project create-react-app creates? (</a:t>
            </a:r>
            <a:r>
              <a:rPr lang="en-US" i="1" dirty="0" err="1"/>
              <a:t>npm</a:t>
            </a:r>
            <a:r>
              <a:rPr lang="en-US" i="1" dirty="0"/>
              <a:t> start =&gt; dev time environment with Node server, </a:t>
            </a:r>
            <a:r>
              <a:rPr lang="en-US" i="1" dirty="0" err="1"/>
              <a:t>webpackage</a:t>
            </a:r>
            <a:r>
              <a:rPr lang="en-US" i="1" dirty="0"/>
              <a:t>/</a:t>
            </a:r>
            <a:r>
              <a:rPr lang="en-US" i="1" dirty="0" err="1"/>
              <a:t>nodemon</a:t>
            </a:r>
            <a:r>
              <a:rPr lang="en-US" i="1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the /public/index.html and the React app? How the React app starts and builds up the page? index.js | index.html + App.js | and so on.</a:t>
            </a:r>
            <a:endParaRPr lang="fi-FI" dirty="0"/>
          </a:p>
          <a:p>
            <a:r>
              <a:rPr lang="en-US" i="1" dirty="0"/>
              <a:t>How is the dev environment related to the build version = when published and put to 'production environment’?  </a:t>
            </a:r>
            <a:endParaRPr lang="fi-FI" dirty="0"/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build =&gt;  /build folder with only few mashed up .html and .</a:t>
            </a:r>
            <a:r>
              <a:rPr lang="en-US" i="1" dirty="0" err="1"/>
              <a:t>js</a:t>
            </a:r>
            <a:r>
              <a:rPr lang="en-US" i="1" dirty="0"/>
              <a:t> (and needed .</a:t>
            </a:r>
            <a:r>
              <a:rPr lang="en-US" i="1" dirty="0" err="1"/>
              <a:t>css</a:t>
            </a:r>
            <a:r>
              <a:rPr lang="en-US" i="1" dirty="0"/>
              <a:t> plus other static files),  </a:t>
            </a:r>
          </a:p>
          <a:p>
            <a:pPr lvl="1"/>
            <a:r>
              <a:rPr lang="en-US" i="1" dirty="0"/>
              <a:t>no Node anymore, no ES5,6,7,8, no </a:t>
            </a:r>
            <a:r>
              <a:rPr lang="en-US" i="1" dirty="0" err="1"/>
              <a:t>node_modules</a:t>
            </a:r>
            <a:r>
              <a:rPr lang="en-US" i="1" dirty="0"/>
              <a:t>, just browser runnable ‘DOM API’ JS + html + </a:t>
            </a:r>
            <a:r>
              <a:rPr lang="en-US" i="1" dirty="0" err="1"/>
              <a:t>css</a:t>
            </a:r>
            <a:r>
              <a:rPr lang="en-US" i="1" dirty="0"/>
              <a:t> + …, </a:t>
            </a:r>
          </a:p>
          <a:p>
            <a:pPr lvl="1"/>
            <a:r>
              <a:rPr lang="en-US" i="1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i="1" dirty="0"/>
              <a:t>SPA understood in general. </a:t>
            </a:r>
          </a:p>
          <a:p>
            <a:r>
              <a:rPr lang="en-US" i="1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i="1" dirty="0"/>
              <a:t>React components can be: </a:t>
            </a:r>
          </a:p>
          <a:p>
            <a:pPr lvl="1"/>
            <a:r>
              <a:rPr lang="en-US" i="1" dirty="0"/>
              <a:t>Views = SPA ‘pages’ we can get routed to</a:t>
            </a:r>
            <a:endParaRPr lang="fi-FI" dirty="0"/>
          </a:p>
          <a:p>
            <a:pPr lvl="1"/>
            <a:r>
              <a:rPr lang="en-US" i="1" dirty="0"/>
              <a:t>Some others are re-usable children of the Views</a:t>
            </a:r>
            <a:endParaRPr lang="fi-FI" dirty="0"/>
          </a:p>
          <a:p>
            <a:r>
              <a:rPr lang="en-US" i="1" dirty="0"/>
              <a:t>Some are:</a:t>
            </a:r>
          </a:p>
          <a:p>
            <a:pPr lvl="1"/>
            <a:r>
              <a:rPr lang="en-US" i="1" dirty="0"/>
              <a:t>container components who have/fetch the data, hold the state</a:t>
            </a:r>
            <a:endParaRPr lang="fi-FI" dirty="0"/>
          </a:p>
          <a:p>
            <a:pPr lvl="1"/>
            <a:r>
              <a:rPr lang="en-US" i="1" dirty="0"/>
              <a:t>Some others are presentational components who get the data from mother, and who only show what they get (plus possibly provide links/buttons related to _that_ item that it's showing)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14548"/>
            <a:ext cx="11125198" cy="4798890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general. </a:t>
            </a:r>
            <a:endParaRPr lang="fi-FI" dirty="0"/>
          </a:p>
          <a:p>
            <a:pPr lvl="1"/>
            <a:r>
              <a:rPr lang="en-US" i="1" u="sng" dirty="0">
                <a:hlinkClick r:id="rId2"/>
              </a:rPr>
              <a:t>https://youtu.be/Law7wfdg_ls?t=73</a:t>
            </a:r>
            <a:r>
              <a:rPr lang="en-US" i="1" dirty="0"/>
              <a:t> </a:t>
            </a:r>
            <a:endParaRPr lang="fi-FI" dirty="0"/>
          </a:p>
          <a:p>
            <a:pPr lvl="1"/>
            <a:r>
              <a:rPr lang="en-US" i="1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i="1" dirty="0"/>
              <a:t>after 16:46 starts "custom routing" i.e. routing with parameters. 33 mins in total.</a:t>
            </a:r>
          </a:p>
          <a:p>
            <a:r>
              <a:rPr lang="en-US" b="1" i="1" dirty="0"/>
              <a:t>Ingredients of routing</a:t>
            </a:r>
            <a:r>
              <a:rPr lang="en-US" i="1" dirty="0"/>
              <a:t>: </a:t>
            </a:r>
          </a:p>
          <a:p>
            <a:pPr lvl="1"/>
            <a:r>
              <a:rPr lang="en-US" b="1" i="1" dirty="0"/>
              <a:t>react-router-</a:t>
            </a:r>
            <a:r>
              <a:rPr lang="en-US" b="1" i="1" dirty="0" err="1"/>
              <a:t>dom</a:t>
            </a:r>
            <a:r>
              <a:rPr lang="en-US" i="1" dirty="0"/>
              <a:t> node module, </a:t>
            </a:r>
          </a:p>
          <a:p>
            <a:pPr lvl="1"/>
            <a:r>
              <a:rPr lang="en-US" b="1" i="1" dirty="0"/>
              <a:t>Router</a:t>
            </a:r>
            <a:r>
              <a:rPr lang="en-US" i="1" dirty="0"/>
              <a:t> at root component with </a:t>
            </a:r>
            <a:r>
              <a:rPr lang="en-US" b="1" i="1" dirty="0"/>
              <a:t>Switch or similar</a:t>
            </a:r>
            <a:r>
              <a:rPr lang="en-US" i="1" dirty="0"/>
              <a:t>, </a:t>
            </a:r>
          </a:p>
          <a:p>
            <a:pPr lvl="1"/>
            <a:r>
              <a:rPr lang="en-US" b="1" i="1" dirty="0"/>
              <a:t>Routes </a:t>
            </a:r>
            <a:r>
              <a:rPr lang="en-US" i="1" dirty="0"/>
              <a:t>with </a:t>
            </a:r>
            <a:r>
              <a:rPr lang="en-US" b="1" i="1" dirty="0"/>
              <a:t>"</a:t>
            </a:r>
            <a:r>
              <a:rPr lang="en-US" b="1" i="1" dirty="0" err="1"/>
              <a:t>url</a:t>
            </a:r>
            <a:r>
              <a:rPr lang="en-US" b="1" i="1" dirty="0"/>
              <a:t>" patterns</a:t>
            </a:r>
            <a:r>
              <a:rPr lang="en-US" i="1" dirty="0"/>
              <a:t>, possible </a:t>
            </a:r>
            <a:r>
              <a:rPr lang="en-US" b="1" i="1" dirty="0"/>
              <a:t>parameters</a:t>
            </a:r>
            <a:r>
              <a:rPr lang="en-US" i="1" dirty="0"/>
              <a:t>, </a:t>
            </a:r>
          </a:p>
          <a:p>
            <a:pPr lvl="1"/>
            <a:r>
              <a:rPr lang="en-US" i="1" dirty="0"/>
              <a:t>Route mapped to (view) React </a:t>
            </a:r>
            <a:r>
              <a:rPr lang="en-US" b="1" i="1" dirty="0"/>
              <a:t>component</a:t>
            </a:r>
            <a:r>
              <a:rPr lang="en-US" i="1" dirty="0"/>
              <a:t>, </a:t>
            </a:r>
          </a:p>
          <a:p>
            <a:pPr lvl="1"/>
            <a:r>
              <a:rPr lang="en-US" b="1" i="1" dirty="0"/>
              <a:t>Link</a:t>
            </a:r>
            <a:r>
              <a:rPr lang="en-US" i="1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i="1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299" y="1016437"/>
            <a:ext cx="11883275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thing of different nature should be in separate location. Like routing in one folder, all ajax actions </a:t>
            </a:r>
            <a:r>
              <a:rPr lang="en-US"/>
              <a:t>in another.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team) is folder, file, and </a:t>
            </a:r>
            <a:r>
              <a:rPr lang="en-US" dirty="0" err="1"/>
              <a:t>codeline</a:t>
            </a:r>
            <a:r>
              <a:rPr lang="en-US" dirty="0"/>
              <a:t> 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should be done as a) as a fast commit and shared to others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</a:t>
            </a:r>
            <a:br>
              <a:rPr lang="en-US" dirty="0"/>
            </a:br>
            <a:r>
              <a:rPr lang="en-US" dirty="0"/>
              <a:t>	Think about e.g. a new View and its SPA "URL" added to the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reading speed, not writing speed.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- Something about AJAX?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i="1" dirty="0"/>
              <a:t>Browsers are able to save text files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i="1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i="1" u="sng" dirty="0">
                <a:hlinkClick r:id="rId2"/>
              </a:rPr>
              <a:t>https://github.com/valju/docs_backend_design/blob/master/FSO/FSOReadingList.pdf</a:t>
            </a:r>
            <a:r>
              <a:rPr lang="en-US" i="1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i="1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XML-like language mixing JS and React component markup, </a:t>
            </a:r>
          </a:p>
          <a:p>
            <a:pPr lvl="1"/>
            <a:r>
              <a:rPr lang="en-US" i="1" dirty="0"/>
              <a:t>not XML as it's not following XML rules, </a:t>
            </a:r>
          </a:p>
          <a:p>
            <a:pPr lvl="1"/>
            <a:r>
              <a:rPr lang="en-US" i="1" dirty="0"/>
              <a:t>nor HTML structure rules either</a:t>
            </a:r>
          </a:p>
          <a:p>
            <a:r>
              <a:rPr lang="en-US" i="1" dirty="0"/>
              <a:t>One syntax example: What is happening in the following?</a:t>
            </a:r>
            <a:br>
              <a:rPr lang="en-US" i="1" dirty="0"/>
            </a:br>
            <a:r>
              <a:rPr lang="en-US" i="1" dirty="0"/>
              <a:t>            var a =123; </a:t>
            </a:r>
            <a:br>
              <a:rPr lang="en-US" i="1" dirty="0"/>
            </a:br>
            <a:r>
              <a:rPr lang="en-US" i="1" dirty="0"/>
              <a:t>            &lt;</a:t>
            </a:r>
            <a:r>
              <a:rPr lang="en-US" i="1" dirty="0" err="1"/>
              <a:t>Xyz</a:t>
            </a:r>
            <a:r>
              <a:rPr lang="en-US" i="1" dirty="0"/>
              <a:t> </a:t>
            </a:r>
            <a:r>
              <a:rPr lang="en-US" i="1" dirty="0" err="1"/>
              <a:t>abc</a:t>
            </a:r>
            <a:r>
              <a:rPr lang="en-US" i="1" dirty="0"/>
              <a:t>={{a}}  /&gt;   </a:t>
            </a:r>
          </a:p>
          <a:p>
            <a:pPr lvl="3"/>
            <a:r>
              <a:rPr lang="en-US" i="1" dirty="0"/>
              <a:t>first go to JS mode with {  }, </a:t>
            </a:r>
          </a:p>
          <a:p>
            <a:pPr lvl="3"/>
            <a:r>
              <a:rPr lang="en-US" i="1" dirty="0"/>
              <a:t>then create an object {a}, (thus same as ={{</a:t>
            </a:r>
            <a:r>
              <a:rPr lang="en-US" i="1" dirty="0" err="1"/>
              <a:t>a:a</a:t>
            </a:r>
            <a:r>
              <a:rPr lang="en-US" i="1" dirty="0"/>
              <a:t>}}</a:t>
            </a:r>
          </a:p>
          <a:p>
            <a:r>
              <a:rPr lang="en-US" i="1" dirty="0"/>
              <a:t>React components with </a:t>
            </a:r>
            <a:r>
              <a:rPr lang="en-US" b="1" i="1" dirty="0" err="1"/>
              <a:t>C</a:t>
            </a:r>
            <a:r>
              <a:rPr lang="en-US" i="1" dirty="0" err="1"/>
              <a:t>apitalFirstLetter</a:t>
            </a:r>
            <a:r>
              <a:rPr lang="en-US" i="1" dirty="0"/>
              <a:t>, HTML elements/attributes with small letter</a:t>
            </a:r>
          </a:p>
          <a:p>
            <a:r>
              <a:rPr lang="en-US" b="1" i="1" dirty="0" err="1"/>
              <a:t>className</a:t>
            </a:r>
            <a:r>
              <a:rPr lang="en-US" b="1" i="1" dirty="0"/>
              <a:t>(s)</a:t>
            </a:r>
            <a:r>
              <a:rPr lang="en-US" i="1" dirty="0"/>
              <a:t> attribute or so (in React, react-rendered)  vs.   </a:t>
            </a:r>
            <a:r>
              <a:rPr lang="en-US" b="1" i="1" dirty="0"/>
              <a:t>class</a:t>
            </a:r>
            <a:r>
              <a:rPr lang="en-US" i="1" dirty="0"/>
              <a:t> attribute (HTML, already ready html. </a:t>
            </a:r>
          </a:p>
          <a:p>
            <a:pPr lvl="1"/>
            <a:r>
              <a:rPr lang="en-US" i="1" dirty="0"/>
              <a:t>Thus, being able to mix JSX and ready html, though only okay if unavoidable</a:t>
            </a:r>
          </a:p>
          <a:p>
            <a:r>
              <a:rPr lang="en-US" i="1" dirty="0"/>
              <a:t>when returning JSX, wrap it inside (  ) (((Or make sure to start JSX from same line as the return keyword)))  </a:t>
            </a:r>
            <a:br>
              <a:rPr lang="en-US" i="1" dirty="0"/>
            </a:b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Recap also the ES object destructor assignment if needed.</a:t>
            </a:r>
            <a:endParaRPr lang="fi-FI" dirty="0"/>
          </a:p>
          <a:p>
            <a:r>
              <a:rPr lang="en-US" i="1" u="sng" dirty="0">
                <a:hlinkClick r:id="rId2"/>
              </a:rPr>
              <a:t>https://youtu.be/mxK8b99iJTg?t=150</a:t>
            </a:r>
            <a:r>
              <a:rPr lang="en-US" i="1" dirty="0"/>
              <a:t> from 02:30 to 19:50, 18 mins </a:t>
            </a:r>
          </a:p>
          <a:p>
            <a:pPr lvl="1"/>
            <a:r>
              <a:rPr lang="en-US" sz="1400" i="1" u="sng" dirty="0"/>
              <a:t>(Skip</a:t>
            </a:r>
            <a:r>
              <a:rPr lang="en-US" sz="1400" i="1" dirty="0"/>
              <a:t> pre-release react installation! no need for: "</a:t>
            </a:r>
            <a:r>
              <a:rPr lang="en-US" sz="1400" i="1" dirty="0" err="1"/>
              <a:t>npm</a:t>
            </a:r>
            <a:r>
              <a:rPr lang="en-US" sz="1400" i="1" dirty="0"/>
              <a:t> </a:t>
            </a:r>
            <a:r>
              <a:rPr lang="en-US" sz="1400" i="1" dirty="0" err="1"/>
              <a:t>i</a:t>
            </a:r>
            <a:r>
              <a:rPr lang="en-US" sz="1400" i="1" dirty="0"/>
              <a:t> ...“)</a:t>
            </a:r>
          </a:p>
          <a:p>
            <a:pPr lvl="1"/>
            <a:r>
              <a:rPr lang="en-US" sz="1400" i="1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i="1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i="1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i="1" dirty="0"/>
              <a:t>function definitions vs. </a:t>
            </a:r>
            <a:r>
              <a:rPr lang="en-US" i="1" dirty="0" err="1"/>
              <a:t>func</a:t>
            </a:r>
            <a:r>
              <a:rPr lang="en-US" i="1" dirty="0"/>
              <a:t> calls! (function definitions / ready function objects passed, not calls)</a:t>
            </a:r>
          </a:p>
          <a:p>
            <a:pPr marL="1206900" lvl="2" indent="-342900">
              <a:buAutoNum type="arabicPeriod"/>
            </a:pPr>
            <a:r>
              <a:rPr lang="en-US" i="1" dirty="0"/>
              <a:t>set state function is created automatically</a:t>
            </a:r>
          </a:p>
          <a:p>
            <a:pPr marL="1206900" lvl="2" indent="-342900">
              <a:buAutoNum type="arabicPeriod"/>
            </a:pPr>
            <a:r>
              <a:rPr lang="en-US" i="1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i="1" dirty="0"/>
              <a:t>Above also Mother passing to Children data and/or</a:t>
            </a:r>
            <a:r>
              <a:rPr lang="en-US" dirty="0"/>
              <a:t> </a:t>
            </a:r>
            <a:r>
              <a:rPr lang="en-US" i="1" dirty="0"/>
              <a:t>event-handler function objects, in </a:t>
            </a:r>
            <a:r>
              <a:rPr lang="en-US" i="1" dirty="0" err="1"/>
              <a:t>Childrens</a:t>
            </a:r>
            <a:r>
              <a:rPr lang="en-US" i="1" dirty="0"/>
              <a:t>' props.</a:t>
            </a:r>
          </a:p>
          <a:p>
            <a:r>
              <a:rPr lang="en-US" i="1" u="sng" dirty="0">
                <a:hlinkClick r:id="rId3"/>
              </a:rPr>
              <a:t>https://reactjs.org/docs/hooks-intro.html</a:t>
            </a:r>
            <a:r>
              <a:rPr lang="en-US" i="1" dirty="0"/>
              <a:t> Tutorial text and examples of the same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</a:p>
          <a:p>
            <a:r>
              <a:rPr lang="en-US" i="1" dirty="0"/>
              <a:t>Spoiler alert: Answer on next slide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works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code</a:t>
            </a:r>
            <a:endParaRPr lang="fi-FI" i="1" dirty="0"/>
          </a:p>
          <a:p>
            <a:pPr lvl="1"/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pPr lvl="1"/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pPr lvl="1"/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</a:t>
            </a:r>
            <a:r>
              <a:rPr lang="fi-FI" i="1" dirty="0" err="1"/>
              <a:t>age</a:t>
            </a:r>
            <a:r>
              <a:rPr lang="fi-FI" i="1" dirty="0"/>
              <a:t>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</a:t>
            </a:r>
            <a:r>
              <a:rPr lang="fi-FI" i="1" dirty="0"/>
              <a:t> and set it to </a:t>
            </a:r>
            <a:r>
              <a:rPr lang="fi-FI" i="1" dirty="0" err="1"/>
              <a:t>setAge</a:t>
            </a:r>
            <a:endParaRPr lang="fi-FI" i="1" dirty="0"/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https://youtu.be/dpw9EHDh2bM?t=1061</a:t>
            </a:r>
            <a:r>
              <a:rPr lang="en-US" i="1" dirty="0"/>
              <a:t>        (</a:t>
            </a:r>
            <a:r>
              <a:rPr lang="en-US" i="1" dirty="0" err="1"/>
              <a:t>useState</a:t>
            </a:r>
            <a:r>
              <a:rPr lang="en-US" i="1" dirty="0"/>
              <a:t>, </a:t>
            </a:r>
            <a:r>
              <a:rPr lang="en-US" i="1" dirty="0" err="1"/>
              <a:t>useEffect</a:t>
            </a:r>
            <a:r>
              <a:rPr lang="en-US" i="1" dirty="0"/>
              <a:t>, </a:t>
            </a:r>
            <a:r>
              <a:rPr lang="en-US" b="1" i="1" dirty="0" err="1"/>
              <a:t>useContext</a:t>
            </a:r>
            <a:r>
              <a:rPr lang="en-US" i="1" dirty="0"/>
              <a:t> introduced)</a:t>
            </a:r>
            <a:endParaRPr lang="fi-FI" dirty="0"/>
          </a:p>
          <a:p>
            <a:pPr lvl="1"/>
            <a:r>
              <a:rPr lang="en-US" i="1" dirty="0"/>
              <a:t>from 17:45 until 54:13   =   &lt;36 mins   </a:t>
            </a:r>
          </a:p>
          <a:p>
            <a:pPr lvl="1"/>
            <a:r>
              <a:rPr lang="en-US" i="1" dirty="0"/>
              <a:t>NOTICE, No need to watch the unrelated LATTER PART OF THE SHOW!</a:t>
            </a:r>
          </a:p>
          <a:p>
            <a:r>
              <a:rPr lang="en-US" b="1" i="1" dirty="0" err="1"/>
              <a:t>useState</a:t>
            </a:r>
            <a:r>
              <a:rPr lang="en-US" i="1" dirty="0"/>
              <a:t> =&gt; used to just setup the component’s React state fraction and its maintenance function!</a:t>
            </a:r>
          </a:p>
          <a:p>
            <a:r>
              <a:rPr lang="en-US" i="1" dirty="0"/>
              <a:t>state/props created/changed =&gt; </a:t>
            </a:r>
            <a:r>
              <a:rPr lang="en-US" b="1" i="1" dirty="0" err="1"/>
              <a:t>useEffect</a:t>
            </a:r>
            <a:r>
              <a:rPr lang="en-US" b="1" i="1" dirty="0"/>
              <a:t>( )</a:t>
            </a:r>
            <a:r>
              <a:rPr lang="en-US" i="1" dirty="0"/>
              <a:t> fires! Thus useful for attaching any functionality</a:t>
            </a:r>
          </a:p>
          <a:p>
            <a:r>
              <a:rPr lang="en-US" b="1" i="1" dirty="0" err="1"/>
              <a:t>useContext</a:t>
            </a:r>
            <a:r>
              <a:rPr lang="en-US" i="1" dirty="0"/>
              <a:t> =&gt; used to share data / data structures between unrelated React components</a:t>
            </a:r>
            <a:endParaRPr lang="fi-FI" dirty="0"/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https://www.youtube.com/watch?v=TNhaISOUy6Q</a:t>
            </a:r>
            <a:endParaRPr lang="en-US" i="1" u="sng" dirty="0"/>
          </a:p>
          <a:p>
            <a:r>
              <a:rPr lang="en-US" i="1" u="sng" dirty="0"/>
              <a:t>f</a:t>
            </a:r>
            <a:r>
              <a:rPr lang="en-US" i="1" dirty="0"/>
              <a:t>rom 0:00 </a:t>
            </a:r>
            <a:r>
              <a:rPr lang="en-US" b="1" i="1" dirty="0"/>
              <a:t>until 6:58</a:t>
            </a:r>
            <a:r>
              <a:rPr lang="en-US" i="1" dirty="0"/>
              <a:t>   our 3 Hooks (</a:t>
            </a:r>
            <a:r>
              <a:rPr lang="en-US" i="1" dirty="0" err="1"/>
              <a:t>useState</a:t>
            </a:r>
            <a:r>
              <a:rPr lang="en-US" i="1" dirty="0"/>
              <a:t>, </a:t>
            </a:r>
            <a:r>
              <a:rPr lang="en-US" i="1" dirty="0" err="1"/>
              <a:t>useEffect</a:t>
            </a:r>
            <a:r>
              <a:rPr lang="en-US" i="1" dirty="0"/>
              <a:t>, </a:t>
            </a:r>
            <a:r>
              <a:rPr lang="en-US" i="1" dirty="0" err="1"/>
              <a:t>useContext</a:t>
            </a:r>
            <a:r>
              <a:rPr lang="en-US" i="1" dirty="0"/>
              <a:t>) shown in just 7 mins</a:t>
            </a:r>
          </a:p>
          <a:p>
            <a:r>
              <a:rPr lang="en-US" i="1" dirty="0"/>
              <a:t>Video progresses fast. Pause and read code! </a:t>
            </a:r>
            <a:endParaRPr lang="fi-FI" i="1" dirty="0"/>
          </a:p>
          <a:p>
            <a:r>
              <a:rPr lang="en-US" i="1" dirty="0"/>
              <a:t>post cleanup happens with the function that </a:t>
            </a:r>
            <a:r>
              <a:rPr lang="en-US" i="1" dirty="0" err="1"/>
              <a:t>useEffect</a:t>
            </a:r>
            <a:r>
              <a:rPr lang="en-US" i="1" dirty="0"/>
              <a:t> </a:t>
            </a:r>
            <a:r>
              <a:rPr lang="en-US" b="1" i="1" dirty="0"/>
              <a:t>possibly </a:t>
            </a:r>
            <a:r>
              <a:rPr lang="en-US" b="1" i="1" u="sng" dirty="0"/>
              <a:t>returns</a:t>
            </a:r>
            <a:r>
              <a:rPr lang="en-US" b="1" i="1" dirty="0"/>
              <a:t> </a:t>
            </a:r>
            <a:r>
              <a:rPr lang="en-US" i="1" dirty="0"/>
              <a:t>after it's done with what it wants to do!</a:t>
            </a:r>
          </a:p>
          <a:p>
            <a:r>
              <a:rPr lang="en-US" i="1" dirty="0"/>
              <a:t>note: </a:t>
            </a:r>
            <a:r>
              <a:rPr lang="en-US" b="1" i="1" dirty="0"/>
              <a:t>side effects </a:t>
            </a:r>
            <a:r>
              <a:rPr lang="en-US" i="1" dirty="0"/>
              <a:t>= things happening outside of the React state/prop change </a:t>
            </a:r>
            <a:r>
              <a:rPr lang="en-US" i="1" dirty="0">
                <a:sym typeface="Wingdings" panose="05000000000000000000" pitchFamily="2" charset="2"/>
              </a:rPr>
              <a:t></a:t>
            </a:r>
            <a:r>
              <a:rPr lang="en-US" i="1" dirty="0"/>
              <a:t> re-render cycle. So e.g. saving something, even crucial to our business process, to backend via AJAX is a "side effect".</a:t>
            </a:r>
          </a:p>
          <a:p>
            <a:r>
              <a:rPr lang="en-US" i="1" dirty="0" err="1"/>
              <a:t>useEffect</a:t>
            </a:r>
            <a:r>
              <a:rPr lang="en-US" i="1" dirty="0"/>
              <a:t> is an inner function of component function. </a:t>
            </a:r>
          </a:p>
          <a:p>
            <a:r>
              <a:rPr lang="en-US" i="1" dirty="0" err="1"/>
              <a:t>useEffect</a:t>
            </a:r>
            <a:r>
              <a:rPr lang="en-US" i="1" dirty="0"/>
              <a:t> has replaced the old React component life-cycle event handlers (Where you could 'attach' your event-handler functions). inner function = function defined inside the component function. So, the visibility of the function is inside the outer function, inside that component only.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https://reactjs.org/docs/hooks-overview.html</a:t>
            </a:r>
            <a:r>
              <a:rPr lang="en-US" i="1" dirty="0"/>
              <a:t>              </a:t>
            </a:r>
            <a:endParaRPr lang="fi-FI" dirty="0"/>
          </a:p>
          <a:p>
            <a:r>
              <a:rPr lang="en-US" i="1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i="1" u="sng" dirty="0">
                <a:hlinkClick r:id="rId4"/>
              </a:rPr>
              <a:t>https://reactjs.org/docs/hooks-effect.html</a:t>
            </a:r>
            <a:r>
              <a:rPr lang="en-US" i="1" dirty="0"/>
              <a:t> </a:t>
            </a:r>
            <a:r>
              <a:rPr lang="en-US" i="1" u="sng" dirty="0"/>
              <a:t>Effect Hooks</a:t>
            </a:r>
            <a:endParaRPr lang="en-US" i="1" dirty="0"/>
          </a:p>
          <a:p>
            <a:r>
              <a:rPr lang="en-US" i="1" dirty="0">
                <a:hlinkClick r:id="rId5"/>
              </a:rPr>
              <a:t>https://reactjs.org/docs/context.html#when-to-use-context</a:t>
            </a:r>
            <a:r>
              <a:rPr lang="en-US" i="1" dirty="0"/>
              <a:t> </a:t>
            </a:r>
            <a:r>
              <a:rPr lang="en-US" i="1" u="sng" dirty="0"/>
              <a:t>Context Hooks</a:t>
            </a: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</TotalTime>
  <Words>2403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General rules of Hooks</vt:lpstr>
      <vt:lpstr>How to read this hook code?</vt:lpstr>
      <vt:lpstr>Context Hook</vt:lpstr>
      <vt:lpstr>Custom Hooks (a bit Advanced topic)</vt:lpstr>
      <vt:lpstr>create-react-app – “CRA”</vt:lpstr>
      <vt:lpstr>SPA = Single-Page Application</vt:lpstr>
      <vt:lpstr>React routing   (SPA routing in frontend, in DOM) </vt:lpstr>
      <vt:lpstr>Theming, styling</vt:lpstr>
      <vt:lpstr>Frontend architecture principles</vt:lpstr>
      <vt:lpstr>Other topics for the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32</cp:revision>
  <cp:lastPrinted>2020-09-28T07:56:54Z</cp:lastPrinted>
  <dcterms:created xsi:type="dcterms:W3CDTF">2022-05-08T17:05:50Z</dcterms:created>
  <dcterms:modified xsi:type="dcterms:W3CDTF">2022-05-08T19:00:33Z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