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66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79" d="100"/>
          <a:sy n="79" d="100"/>
        </p:scale>
        <p:origin x="76" y="2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22.11.2022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Scrum exam – Mixed picks 2022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topics, themes or details that were not mastered well in 2022 exams (Thus most likely good for future students also to recap)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22.11.2022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SPM 1 </a:t>
            </a:r>
            <a:r>
              <a:rPr lang="fi-FI" dirty="0" err="1"/>
              <a:t>contents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i-FI" b="1" dirty="0" err="1"/>
              <a:t>Learn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four</a:t>
            </a:r>
            <a:r>
              <a:rPr lang="fi-FI" b="1" dirty="0"/>
              <a:t> </a:t>
            </a:r>
            <a:r>
              <a:rPr lang="fi-FI" b="1" dirty="0" err="1"/>
              <a:t>steps</a:t>
            </a:r>
            <a:r>
              <a:rPr lang="fi-FI" b="1" dirty="0"/>
              <a:t> </a:t>
            </a:r>
            <a:r>
              <a:rPr lang="fi-FI" b="1" dirty="0" err="1"/>
              <a:t>done</a:t>
            </a:r>
            <a:r>
              <a:rPr lang="fi-FI" b="1" dirty="0"/>
              <a:t> in </a:t>
            </a:r>
            <a:r>
              <a:rPr lang="fi-FI" b="1" dirty="0" err="1"/>
              <a:t>this</a:t>
            </a:r>
            <a:r>
              <a:rPr lang="fi-FI" b="1" dirty="0"/>
              <a:t> </a:t>
            </a:r>
            <a:r>
              <a:rPr lang="fi-FI" b="1" dirty="0" err="1"/>
              <a:t>meeting</a:t>
            </a:r>
            <a:endParaRPr lang="fi-FI" b="1" dirty="0"/>
          </a:p>
          <a:p>
            <a:pPr lvl="0"/>
            <a:r>
              <a:rPr lang="fi-FI" b="1" dirty="0" err="1"/>
              <a:t>Which</a:t>
            </a:r>
            <a:r>
              <a:rPr lang="fi-FI" b="1" dirty="0"/>
              <a:t> </a:t>
            </a:r>
            <a:r>
              <a:rPr lang="fi-FI" b="1" dirty="0" err="1"/>
              <a:t>was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one</a:t>
            </a:r>
            <a:r>
              <a:rPr lang="fi-FI" b="1" dirty="0"/>
              <a:t> </a:t>
            </a:r>
            <a:r>
              <a:rPr lang="fi-FI" b="1" dirty="0" err="1"/>
              <a:t>question</a:t>
            </a:r>
            <a:r>
              <a:rPr lang="fi-FI" b="1" dirty="0"/>
              <a:t> </a:t>
            </a:r>
            <a:r>
              <a:rPr lang="fi-FI" b="1" dirty="0" err="1"/>
              <a:t>word</a:t>
            </a:r>
            <a:r>
              <a:rPr lang="fi-FI" b="1" dirty="0"/>
              <a:t> </a:t>
            </a:r>
            <a:r>
              <a:rPr lang="fi-FI" b="1" dirty="0" err="1"/>
              <a:t>attached</a:t>
            </a:r>
            <a:r>
              <a:rPr lang="fi-FI" b="1" dirty="0"/>
              <a:t> to SPM1? </a:t>
            </a:r>
            <a:r>
              <a:rPr lang="fi-FI" b="1" dirty="0" err="1"/>
              <a:t>Which</a:t>
            </a:r>
            <a:r>
              <a:rPr lang="fi-FI" b="1" dirty="0"/>
              <a:t> for SPM2? </a:t>
            </a:r>
          </a:p>
          <a:p>
            <a:pPr lvl="1"/>
            <a:r>
              <a:rPr lang="fi-FI" b="1" dirty="0"/>
              <a:t>= </a:t>
            </a:r>
            <a:r>
              <a:rPr lang="fi-FI" b="1" dirty="0" err="1"/>
              <a:t>what</a:t>
            </a:r>
            <a:r>
              <a:rPr lang="fi-FI" b="1" dirty="0"/>
              <a:t> is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expected</a:t>
            </a:r>
            <a:r>
              <a:rPr lang="fi-FI" b="1" dirty="0"/>
              <a:t> </a:t>
            </a:r>
            <a:r>
              <a:rPr lang="fi-FI" b="1" u="sng" dirty="0" err="1"/>
              <a:t>final</a:t>
            </a:r>
            <a:r>
              <a:rPr lang="fi-FI" b="1" dirty="0"/>
              <a:t> </a:t>
            </a:r>
            <a:r>
              <a:rPr lang="fi-FI" b="1" dirty="0" err="1"/>
              <a:t>outcome</a:t>
            </a:r>
            <a:r>
              <a:rPr lang="fi-FI" b="1" dirty="0"/>
              <a:t> of </a:t>
            </a:r>
            <a:r>
              <a:rPr lang="fi-FI" b="1" dirty="0" err="1"/>
              <a:t>each</a:t>
            </a:r>
            <a:r>
              <a:rPr lang="fi-FI" b="1" dirty="0"/>
              <a:t> </a:t>
            </a:r>
            <a:r>
              <a:rPr lang="fi-FI" b="1" dirty="0" err="1"/>
              <a:t>meeting</a:t>
            </a:r>
            <a:r>
              <a:rPr lang="fi-FI" b="1" dirty="0"/>
              <a:t>?</a:t>
            </a:r>
          </a:p>
          <a:p>
            <a:pPr lvl="0"/>
            <a:r>
              <a:rPr lang="fi-FI" b="1" dirty="0" err="1"/>
              <a:t>Think</a:t>
            </a:r>
            <a:r>
              <a:rPr lang="fi-FI" b="1" dirty="0"/>
              <a:t> </a:t>
            </a:r>
            <a:r>
              <a:rPr lang="fi-FI" b="1" dirty="0" err="1"/>
              <a:t>from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”</a:t>
            </a:r>
            <a:r>
              <a:rPr lang="fi-FI" b="1" dirty="0" err="1"/>
              <a:t>which</a:t>
            </a:r>
            <a:r>
              <a:rPr lang="fi-FI" b="1" dirty="0"/>
              <a:t> </a:t>
            </a:r>
            <a:r>
              <a:rPr lang="fi-FI" b="1" dirty="0" err="1"/>
              <a:t>step</a:t>
            </a:r>
            <a:r>
              <a:rPr lang="fi-FI" b="1" dirty="0"/>
              <a:t> </a:t>
            </a:r>
            <a:r>
              <a:rPr lang="fi-FI" b="1" dirty="0" err="1"/>
              <a:t>needs</a:t>
            </a:r>
            <a:r>
              <a:rPr lang="fi-FI" b="1" dirty="0"/>
              <a:t> </a:t>
            </a:r>
            <a:r>
              <a:rPr lang="fi-FI" b="1" dirty="0" err="1"/>
              <a:t>which</a:t>
            </a:r>
            <a:r>
              <a:rPr lang="fi-FI" b="1" dirty="0"/>
              <a:t> </a:t>
            </a:r>
            <a:r>
              <a:rPr lang="fi-FI" b="1" dirty="0" err="1"/>
              <a:t>steps</a:t>
            </a:r>
            <a:r>
              <a:rPr lang="fi-FI" b="1" dirty="0"/>
              <a:t> </a:t>
            </a:r>
            <a:r>
              <a:rPr lang="fi-FI" b="1" dirty="0" err="1"/>
              <a:t>completed</a:t>
            </a:r>
            <a:r>
              <a:rPr lang="fi-FI" b="1" dirty="0"/>
              <a:t> </a:t>
            </a:r>
            <a:r>
              <a:rPr lang="fi-FI" b="1" dirty="0" err="1"/>
              <a:t>before</a:t>
            </a:r>
            <a:r>
              <a:rPr lang="fi-FI" b="1" dirty="0"/>
              <a:t>”</a:t>
            </a:r>
          </a:p>
          <a:p>
            <a:pPr lvl="1"/>
            <a:r>
              <a:rPr lang="fi-FI" b="1" dirty="0" err="1"/>
              <a:t>E.g</a:t>
            </a:r>
            <a:r>
              <a:rPr lang="fi-FI" b="1" dirty="0"/>
              <a:t>. </a:t>
            </a:r>
            <a:r>
              <a:rPr lang="fi-FI" b="1" dirty="0" err="1"/>
              <a:t>you</a:t>
            </a:r>
            <a:r>
              <a:rPr lang="fi-FI" b="1" dirty="0"/>
              <a:t> </a:t>
            </a:r>
            <a:r>
              <a:rPr lang="fi-FI" b="1" dirty="0" err="1"/>
              <a:t>don’t</a:t>
            </a:r>
            <a:r>
              <a:rPr lang="fi-FI" b="1" dirty="0"/>
              <a:t> </a:t>
            </a:r>
            <a:r>
              <a:rPr lang="fi-FI" b="1" dirty="0" err="1"/>
              <a:t>want</a:t>
            </a:r>
            <a:r>
              <a:rPr lang="fi-FI" b="1" dirty="0"/>
              <a:t> to </a:t>
            </a:r>
            <a:r>
              <a:rPr lang="fi-FI" b="1" dirty="0" err="1"/>
              <a:t>estimate</a:t>
            </a:r>
            <a:r>
              <a:rPr lang="fi-FI" b="1" dirty="0"/>
              <a:t> </a:t>
            </a:r>
            <a:r>
              <a:rPr lang="fi-FI" b="1" dirty="0" err="1"/>
              <a:t>efforts</a:t>
            </a:r>
            <a:r>
              <a:rPr lang="fi-FI" b="1" dirty="0"/>
              <a:t> (</a:t>
            </a:r>
            <a:r>
              <a:rPr lang="fi-FI" b="1" dirty="0" err="1"/>
              <a:t>hours</a:t>
            </a:r>
            <a:r>
              <a:rPr lang="fi-FI" b="1" dirty="0"/>
              <a:t> </a:t>
            </a:r>
            <a:r>
              <a:rPr lang="fi-FI" b="1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points</a:t>
            </a:r>
            <a:r>
              <a:rPr lang="fi-FI" b="1" dirty="0"/>
              <a:t>) for </a:t>
            </a:r>
            <a:r>
              <a:rPr lang="fi-FI" b="1" dirty="0" err="1"/>
              <a:t>all</a:t>
            </a:r>
            <a:r>
              <a:rPr lang="fi-FI" b="1" dirty="0"/>
              <a:t> PBL </a:t>
            </a:r>
            <a:r>
              <a:rPr lang="fi-FI" b="1" dirty="0" err="1"/>
              <a:t>items</a:t>
            </a:r>
            <a:r>
              <a:rPr lang="fi-FI" b="1" dirty="0"/>
              <a:t>!</a:t>
            </a:r>
          </a:p>
          <a:p>
            <a:pPr lvl="1"/>
            <a:r>
              <a:rPr lang="fi-FI" b="1" dirty="0" err="1"/>
              <a:t>So</a:t>
            </a:r>
            <a:r>
              <a:rPr lang="fi-FI" b="1" dirty="0"/>
              <a:t> </a:t>
            </a:r>
            <a:r>
              <a:rPr lang="fi-FI" b="1" dirty="0" err="1"/>
              <a:t>what</a:t>
            </a:r>
            <a:r>
              <a:rPr lang="fi-FI" b="1" dirty="0"/>
              <a:t> </a:t>
            </a:r>
            <a:r>
              <a:rPr lang="fi-FI" b="1" dirty="0" err="1"/>
              <a:t>you</a:t>
            </a:r>
            <a:r>
              <a:rPr lang="fi-FI" b="1" dirty="0"/>
              <a:t> </a:t>
            </a:r>
            <a:r>
              <a:rPr lang="fi-FI" b="1" dirty="0" err="1"/>
              <a:t>want</a:t>
            </a:r>
            <a:r>
              <a:rPr lang="fi-FI" b="1" dirty="0"/>
              <a:t> to </a:t>
            </a:r>
            <a:r>
              <a:rPr lang="fi-FI" b="1" dirty="0" err="1"/>
              <a:t>do</a:t>
            </a:r>
            <a:r>
              <a:rPr lang="fi-FI" b="1" dirty="0"/>
              <a:t> </a:t>
            </a:r>
            <a:r>
              <a:rPr lang="fi-FI" b="1" dirty="0" err="1"/>
              <a:t>before</a:t>
            </a:r>
            <a:r>
              <a:rPr lang="fi-FI" b="1" dirty="0"/>
              <a:t> </a:t>
            </a:r>
            <a:r>
              <a:rPr lang="fi-FI" b="1" dirty="0" err="1"/>
              <a:t>estimation</a:t>
            </a:r>
            <a:r>
              <a:rPr lang="fi-FI" b="1" dirty="0"/>
              <a:t>?</a:t>
            </a:r>
          </a:p>
          <a:p>
            <a:pPr lvl="1"/>
            <a:r>
              <a:rPr lang="fi-FI" b="1" dirty="0"/>
              <a:t>And </a:t>
            </a:r>
            <a:r>
              <a:rPr lang="fi-FI" b="1" dirty="0" err="1"/>
              <a:t>what</a:t>
            </a:r>
            <a:r>
              <a:rPr lang="fi-FI" b="1" dirty="0"/>
              <a:t> </a:t>
            </a:r>
            <a:r>
              <a:rPr lang="fi-FI" b="1" dirty="0" err="1"/>
              <a:t>step</a:t>
            </a:r>
            <a:r>
              <a:rPr lang="fi-FI" b="1" dirty="0"/>
              <a:t> </a:t>
            </a:r>
            <a:r>
              <a:rPr lang="fi-FI" b="1" dirty="0" err="1"/>
              <a:t>you</a:t>
            </a:r>
            <a:r>
              <a:rPr lang="fi-FI" b="1" dirty="0"/>
              <a:t> </a:t>
            </a:r>
            <a:r>
              <a:rPr lang="fi-FI" b="1" dirty="0" err="1"/>
              <a:t>need</a:t>
            </a:r>
            <a:r>
              <a:rPr lang="fi-FI" b="1" dirty="0"/>
              <a:t> to </a:t>
            </a:r>
            <a:r>
              <a:rPr lang="fi-FI" b="1" dirty="0" err="1"/>
              <a:t>do</a:t>
            </a:r>
            <a:r>
              <a:rPr lang="fi-FI" b="1" dirty="0"/>
              <a:t> </a:t>
            </a:r>
            <a:r>
              <a:rPr lang="fi-FI" b="1" dirty="0" err="1"/>
              <a:t>before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step</a:t>
            </a:r>
            <a:r>
              <a:rPr lang="fi-FI" b="1" dirty="0"/>
              <a:t> </a:t>
            </a:r>
            <a:r>
              <a:rPr lang="fi-FI" b="1" dirty="0" err="1"/>
              <a:t>before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estimation</a:t>
            </a:r>
            <a:r>
              <a:rPr lang="fi-FI" b="1" dirty="0"/>
              <a:t>?</a:t>
            </a:r>
          </a:p>
          <a:p>
            <a:pPr marL="504000" lvl="1" indent="0">
              <a:buNone/>
            </a:pPr>
            <a:endParaRPr lang="fi-FI" b="1" dirty="0"/>
          </a:p>
          <a:p>
            <a:pPr marL="504000" lvl="1" indent="0">
              <a:buNone/>
            </a:pPr>
            <a:r>
              <a:rPr lang="fi-FI" b="1" dirty="0"/>
              <a:t>= </a:t>
            </a:r>
            <a:r>
              <a:rPr lang="fi-FI" b="1" dirty="0" err="1"/>
              <a:t>Think</a:t>
            </a:r>
            <a:r>
              <a:rPr lang="fi-FI" b="1" dirty="0"/>
              <a:t>, and </a:t>
            </a:r>
            <a:r>
              <a:rPr lang="fi-FI" b="1" dirty="0" err="1"/>
              <a:t>learn</a:t>
            </a:r>
            <a:r>
              <a:rPr lang="fi-FI" b="1" dirty="0"/>
              <a:t> </a:t>
            </a:r>
            <a:r>
              <a:rPr lang="fi-FI" b="1" dirty="0" err="1"/>
              <a:t>these</a:t>
            </a:r>
            <a:r>
              <a:rPr lang="fi-FI" b="1" dirty="0"/>
              <a:t> </a:t>
            </a:r>
            <a:r>
              <a:rPr lang="fi-FI" b="1" dirty="0" err="1"/>
              <a:t>things</a:t>
            </a:r>
            <a:r>
              <a:rPr lang="fi-FI" b="1" dirty="0"/>
              <a:t> </a:t>
            </a:r>
            <a:r>
              <a:rPr lang="fi-FI" b="1" dirty="0" err="1"/>
              <a:t>based</a:t>
            </a:r>
            <a:r>
              <a:rPr lang="fi-FI" b="1" dirty="0"/>
              <a:t> on </a:t>
            </a:r>
            <a:r>
              <a:rPr lang="fi-FI" b="1" dirty="0" err="1"/>
              <a:t>thinking</a:t>
            </a:r>
            <a:r>
              <a:rPr lang="fi-FI" b="1" dirty="0"/>
              <a:t> and </a:t>
            </a:r>
            <a:r>
              <a:rPr lang="fi-FI" b="1" dirty="0" err="1"/>
              <a:t>reasoning</a:t>
            </a:r>
            <a:r>
              <a:rPr lang="fi-FI" b="1" dirty="0"/>
              <a:t>, </a:t>
            </a:r>
            <a:r>
              <a:rPr lang="fi-FI" b="1" dirty="0" err="1"/>
              <a:t>not</a:t>
            </a:r>
            <a:r>
              <a:rPr lang="fi-FI" b="1" dirty="0"/>
              <a:t> </a:t>
            </a:r>
            <a:r>
              <a:rPr lang="fi-FI" b="1" dirty="0" err="1"/>
              <a:t>through</a:t>
            </a:r>
            <a:r>
              <a:rPr lang="fi-FI" b="1" dirty="0"/>
              <a:t> </a:t>
            </a:r>
            <a:r>
              <a:rPr lang="fi-FI" b="1" dirty="0" err="1"/>
              <a:t>memorizing</a:t>
            </a:r>
            <a:r>
              <a:rPr lang="fi-FI" b="1" dirty="0"/>
              <a:t>. </a:t>
            </a:r>
          </a:p>
          <a:p>
            <a:pPr marL="0" lvl="0" indent="0">
              <a:buNone/>
            </a:pPr>
            <a:endParaRPr lang="fi-FI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31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Questions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least</a:t>
            </a:r>
            <a:r>
              <a:rPr lang="fi-FI" dirty="0"/>
              <a:t> </a:t>
            </a:r>
            <a:r>
              <a:rPr lang="fi-FI" dirty="0" err="1"/>
              <a:t>earned</a:t>
            </a:r>
            <a:r>
              <a:rPr lang="fi-FI" dirty="0"/>
              <a:t> </a:t>
            </a:r>
            <a:r>
              <a:rPr lang="fi-FI" dirty="0" err="1"/>
              <a:t>points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fi-FI" b="1" dirty="0" err="1"/>
              <a:t>Question</a:t>
            </a:r>
            <a:r>
              <a:rPr lang="fi-FI" b="1" dirty="0"/>
              <a:t> </a:t>
            </a:r>
            <a:r>
              <a:rPr lang="fi-FI" b="1" dirty="0" err="1"/>
              <a:t>topics</a:t>
            </a:r>
            <a:r>
              <a:rPr lang="fi-FI" b="1" dirty="0"/>
              <a:t> in no </a:t>
            </a:r>
            <a:r>
              <a:rPr lang="fi-FI" b="1" dirty="0" err="1"/>
              <a:t>specific</a:t>
            </a:r>
            <a:r>
              <a:rPr lang="fi-FI" b="1" dirty="0"/>
              <a:t> </a:t>
            </a:r>
            <a:r>
              <a:rPr lang="fi-FI" b="1" dirty="0" err="1"/>
              <a:t>order</a:t>
            </a:r>
            <a:r>
              <a:rPr lang="fi-FI" b="1" dirty="0"/>
              <a:t>. </a:t>
            </a:r>
            <a:r>
              <a:rPr lang="fi-FI" b="1" dirty="0" err="1"/>
              <a:t>Studying</a:t>
            </a:r>
            <a:r>
              <a:rPr lang="fi-FI" b="1" dirty="0"/>
              <a:t> just </a:t>
            </a:r>
            <a:r>
              <a:rPr lang="fi-FI" b="1" dirty="0" err="1"/>
              <a:t>these</a:t>
            </a:r>
            <a:r>
              <a:rPr lang="fi-FI" b="1" dirty="0"/>
              <a:t> of </a:t>
            </a:r>
            <a:r>
              <a:rPr lang="fi-FI" b="1" dirty="0" err="1"/>
              <a:t>course</a:t>
            </a:r>
            <a:r>
              <a:rPr lang="fi-FI" b="1" dirty="0"/>
              <a:t> </a:t>
            </a:r>
            <a:r>
              <a:rPr lang="fi-FI" b="1" dirty="0" err="1"/>
              <a:t>will</a:t>
            </a:r>
            <a:r>
              <a:rPr lang="fi-FI" b="1" dirty="0"/>
              <a:t> </a:t>
            </a:r>
            <a:r>
              <a:rPr lang="fi-FI" b="1" dirty="0" err="1"/>
              <a:t>not</a:t>
            </a:r>
            <a:r>
              <a:rPr lang="fi-FI" b="1" dirty="0"/>
              <a:t> </a:t>
            </a:r>
            <a:r>
              <a:rPr lang="fi-FI" b="1" dirty="0" err="1"/>
              <a:t>bring</a:t>
            </a:r>
            <a:r>
              <a:rPr lang="fi-FI" b="1" dirty="0"/>
              <a:t> 90% of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points</a:t>
            </a:r>
            <a:r>
              <a:rPr lang="fi-FI" b="1" dirty="0"/>
              <a:t>, </a:t>
            </a:r>
            <a:r>
              <a:rPr lang="fi-FI" b="1" dirty="0" err="1"/>
              <a:t>but</a:t>
            </a:r>
            <a:r>
              <a:rPr lang="fi-FI" b="1" dirty="0"/>
              <a:t> </a:t>
            </a:r>
            <a:r>
              <a:rPr lang="fi-FI" b="1" dirty="0" err="1"/>
              <a:t>probably</a:t>
            </a:r>
            <a:r>
              <a:rPr lang="fi-FI" b="1" dirty="0"/>
              <a:t> </a:t>
            </a:r>
            <a:r>
              <a:rPr lang="fi-FI" b="1" dirty="0" err="1"/>
              <a:t>recapping</a:t>
            </a:r>
            <a:r>
              <a:rPr lang="fi-FI" b="1" dirty="0"/>
              <a:t> </a:t>
            </a:r>
            <a:r>
              <a:rPr lang="fi-FI" b="1" dirty="0" err="1"/>
              <a:t>these</a:t>
            </a:r>
            <a:r>
              <a:rPr lang="fi-FI" b="1" dirty="0"/>
              <a:t> at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end</a:t>
            </a:r>
            <a:r>
              <a:rPr lang="fi-FI" b="1" dirty="0"/>
              <a:t> </a:t>
            </a:r>
            <a:r>
              <a:rPr lang="fi-FI" b="1" dirty="0" err="1"/>
              <a:t>will</a:t>
            </a:r>
            <a:r>
              <a:rPr lang="fi-FI" b="1" dirty="0"/>
              <a:t> </a:t>
            </a:r>
            <a:r>
              <a:rPr lang="fi-FI" b="1" dirty="0" err="1"/>
              <a:t>give</a:t>
            </a:r>
            <a:r>
              <a:rPr lang="fi-FI" b="1" dirty="0"/>
              <a:t> </a:t>
            </a:r>
            <a:r>
              <a:rPr lang="fi-FI" b="1" dirty="0" err="1"/>
              <a:t>you</a:t>
            </a:r>
            <a:r>
              <a:rPr lang="fi-FI" b="1" dirty="0"/>
              <a:t> 5-10% </a:t>
            </a:r>
            <a:r>
              <a:rPr lang="fi-FI" b="1" dirty="0" err="1"/>
              <a:t>more</a:t>
            </a:r>
            <a:r>
              <a:rPr lang="fi-FI" b="1" dirty="0"/>
              <a:t> </a:t>
            </a:r>
            <a:r>
              <a:rPr lang="fi-FI" b="1" dirty="0" err="1"/>
              <a:t>than</a:t>
            </a:r>
            <a:r>
              <a:rPr lang="fi-FI" b="1" dirty="0"/>
              <a:t> </a:t>
            </a:r>
            <a:r>
              <a:rPr lang="fi-FI" b="1" dirty="0" err="1"/>
              <a:t>without</a:t>
            </a:r>
            <a:r>
              <a:rPr lang="fi-FI" b="1" dirty="0"/>
              <a:t>.</a:t>
            </a:r>
          </a:p>
          <a:p>
            <a:pPr marL="0" lvl="0" indent="0">
              <a:buNone/>
            </a:pPr>
            <a:endParaRPr lang="fi-FI" b="1" dirty="0"/>
          </a:p>
          <a:p>
            <a:pPr lvl="0"/>
            <a:r>
              <a:rPr lang="fi-FI" b="1" dirty="0"/>
              <a:t>Definition of </a:t>
            </a:r>
            <a:r>
              <a:rPr lang="fi-FI" b="1" dirty="0" err="1"/>
              <a:t>Ready</a:t>
            </a:r>
            <a:endParaRPr lang="fi-FI" b="1" dirty="0"/>
          </a:p>
          <a:p>
            <a:pPr lvl="0"/>
            <a:r>
              <a:rPr lang="fi-FI" b="1" dirty="0"/>
              <a:t>Definition of </a:t>
            </a:r>
            <a:r>
              <a:rPr lang="fi-FI" b="1" dirty="0" err="1"/>
              <a:t>Done</a:t>
            </a:r>
            <a:endParaRPr lang="fi-FI" b="1" dirty="0"/>
          </a:p>
          <a:p>
            <a:pPr lvl="0"/>
            <a:r>
              <a:rPr lang="fi-FI" b="1" dirty="0" err="1"/>
              <a:t>Scrum</a:t>
            </a:r>
            <a:r>
              <a:rPr lang="fi-FI" b="1" dirty="0"/>
              <a:t> </a:t>
            </a:r>
            <a:r>
              <a:rPr lang="fi-FI" b="1" dirty="0" err="1"/>
              <a:t>Master’s</a:t>
            </a:r>
            <a:r>
              <a:rPr lang="fi-FI" b="1" dirty="0"/>
              <a:t> </a:t>
            </a:r>
            <a:r>
              <a:rPr lang="fi-FI" b="1" dirty="0" err="1"/>
              <a:t>tasks</a:t>
            </a:r>
            <a:r>
              <a:rPr lang="fi-FI" b="1" dirty="0"/>
              <a:t> &amp; </a:t>
            </a:r>
            <a:r>
              <a:rPr lang="fi-FI" b="1" dirty="0" err="1"/>
              <a:t>responsibilities</a:t>
            </a:r>
            <a:endParaRPr lang="fi-FI" b="1" dirty="0"/>
          </a:p>
          <a:p>
            <a:pPr lvl="0"/>
            <a:r>
              <a:rPr lang="fi-FI" b="1" dirty="0"/>
              <a:t>Product </a:t>
            </a:r>
            <a:r>
              <a:rPr lang="fi-FI" b="1" dirty="0" err="1"/>
              <a:t>Owner’s</a:t>
            </a:r>
            <a:r>
              <a:rPr lang="fi-FI" b="1" dirty="0"/>
              <a:t> </a:t>
            </a:r>
            <a:r>
              <a:rPr lang="fi-FI" b="1" dirty="0" err="1"/>
              <a:t>tasks</a:t>
            </a:r>
            <a:r>
              <a:rPr lang="fi-FI" b="1" dirty="0"/>
              <a:t> &amp; </a:t>
            </a:r>
            <a:r>
              <a:rPr lang="fi-FI" b="1" dirty="0" err="1"/>
              <a:t>responsibilities</a:t>
            </a:r>
            <a:endParaRPr lang="fi-FI" b="1" dirty="0"/>
          </a:p>
          <a:p>
            <a:pPr lvl="0"/>
            <a:r>
              <a:rPr lang="fi-FI" b="1" dirty="0" err="1"/>
              <a:t>Development</a:t>
            </a:r>
            <a:r>
              <a:rPr lang="fi-FI" b="1" dirty="0"/>
              <a:t> team </a:t>
            </a:r>
            <a:r>
              <a:rPr lang="fi-FI" b="1" dirty="0" err="1"/>
              <a:t>tasks</a:t>
            </a:r>
            <a:r>
              <a:rPr lang="fi-FI" b="1" dirty="0"/>
              <a:t> &amp; </a:t>
            </a:r>
            <a:r>
              <a:rPr lang="fi-FI" b="1" dirty="0" err="1"/>
              <a:t>responsibilities</a:t>
            </a:r>
            <a:endParaRPr lang="fi-FI" b="1" dirty="0"/>
          </a:p>
          <a:p>
            <a:pPr lvl="0"/>
            <a:r>
              <a:rPr lang="fi-FI" b="1" dirty="0"/>
              <a:t>PBL </a:t>
            </a:r>
            <a:r>
              <a:rPr lang="fi-FI" b="1" dirty="0" err="1"/>
              <a:t>items</a:t>
            </a:r>
            <a:endParaRPr lang="fi-FI" b="1" dirty="0"/>
          </a:p>
          <a:p>
            <a:pPr lvl="0"/>
            <a:r>
              <a:rPr lang="fi-FI" b="1" dirty="0"/>
              <a:t>SBL </a:t>
            </a:r>
            <a:r>
              <a:rPr lang="fi-FI" b="1" dirty="0" err="1"/>
              <a:t>tasks</a:t>
            </a:r>
            <a:endParaRPr lang="fi-FI" b="1" dirty="0"/>
          </a:p>
          <a:p>
            <a:pPr lvl="0"/>
            <a:r>
              <a:rPr lang="fi-FI" b="1" dirty="0"/>
              <a:t>SPM 1 </a:t>
            </a:r>
            <a:r>
              <a:rPr lang="fi-FI" b="1" dirty="0" err="1"/>
              <a:t>contents</a:t>
            </a:r>
            <a:endParaRPr lang="fi-FI" b="1" dirty="0"/>
          </a:p>
          <a:p>
            <a:pPr lvl="0"/>
            <a:endParaRPr lang="fi-FI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Definition of </a:t>
            </a:r>
            <a:r>
              <a:rPr lang="fi-FI" i="1" dirty="0" err="1"/>
              <a:t>Ready</a:t>
            </a:r>
            <a:endParaRPr lang="fi-FI" i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team (</a:t>
            </a:r>
            <a:r>
              <a:rPr lang="fi-FI" b="1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whole</a:t>
            </a:r>
            <a:r>
              <a:rPr lang="fi-FI" b="1" dirty="0"/>
              <a:t> </a:t>
            </a:r>
            <a:r>
              <a:rPr lang="fi-FI" b="1" dirty="0" err="1"/>
              <a:t>organization</a:t>
            </a:r>
            <a:r>
              <a:rPr lang="fi-FI" b="1" dirty="0"/>
              <a:t>) </a:t>
            </a:r>
            <a:r>
              <a:rPr lang="fi-FI" b="1" dirty="0" err="1"/>
              <a:t>agrees</a:t>
            </a:r>
            <a:r>
              <a:rPr lang="fi-FI" b="1" dirty="0"/>
              <a:t> on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definitions</a:t>
            </a:r>
            <a:r>
              <a:rPr lang="fi-FI" b="1" dirty="0"/>
              <a:t> for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quality</a:t>
            </a:r>
            <a:r>
              <a:rPr lang="fi-FI" b="1" dirty="0"/>
              <a:t> of </a:t>
            </a:r>
            <a:r>
              <a:rPr lang="fi-FI" b="1" dirty="0" err="1"/>
              <a:t>the</a:t>
            </a:r>
            <a:r>
              <a:rPr lang="fi-FI" b="1" dirty="0"/>
              <a:t> PBL </a:t>
            </a:r>
            <a:r>
              <a:rPr lang="fi-FI" b="1" dirty="0" err="1"/>
              <a:t>item</a:t>
            </a:r>
            <a:r>
              <a:rPr lang="fi-FI" b="1" dirty="0"/>
              <a:t>.</a:t>
            </a:r>
          </a:p>
          <a:p>
            <a:pPr lvl="0"/>
            <a:r>
              <a:rPr lang="fi-FI" b="1" dirty="0" err="1"/>
              <a:t>When</a:t>
            </a:r>
            <a:r>
              <a:rPr lang="fi-FI" b="1" dirty="0"/>
              <a:t> is a PBL </a:t>
            </a:r>
            <a:r>
              <a:rPr lang="fi-FI" b="1" dirty="0" err="1"/>
              <a:t>item</a:t>
            </a:r>
            <a:r>
              <a:rPr lang="fi-FI" b="1" dirty="0"/>
              <a:t> </a:t>
            </a:r>
            <a:r>
              <a:rPr lang="fi-FI" b="1" dirty="0" err="1"/>
              <a:t>ready</a:t>
            </a:r>
            <a:r>
              <a:rPr lang="fi-FI" b="1" dirty="0"/>
              <a:t> to </a:t>
            </a:r>
            <a:r>
              <a:rPr lang="fi-FI" b="1" dirty="0" err="1"/>
              <a:t>be</a:t>
            </a:r>
            <a:r>
              <a:rPr lang="fi-FI" b="1" dirty="0"/>
              <a:t> </a:t>
            </a:r>
            <a:r>
              <a:rPr lang="fi-FI" b="1" dirty="0" err="1"/>
              <a:t>taken</a:t>
            </a:r>
            <a:r>
              <a:rPr lang="fi-FI" b="1" dirty="0"/>
              <a:t> to </a:t>
            </a:r>
            <a:r>
              <a:rPr lang="fi-FI" b="1" dirty="0" err="1"/>
              <a:t>this</a:t>
            </a:r>
            <a:r>
              <a:rPr lang="fi-FI" b="1" dirty="0"/>
              <a:t> </a:t>
            </a:r>
            <a:r>
              <a:rPr lang="fi-FI" b="1" dirty="0" err="1"/>
              <a:t>sprint</a:t>
            </a:r>
            <a:r>
              <a:rPr lang="fi-FI" b="1" dirty="0"/>
              <a:t>? </a:t>
            </a:r>
          </a:p>
          <a:p>
            <a:pPr lvl="0"/>
            <a:r>
              <a:rPr lang="fi-FI" b="1" i="1" dirty="0" err="1"/>
              <a:t>Ready</a:t>
            </a:r>
            <a:r>
              <a:rPr lang="fi-FI" b="1" i="1" dirty="0"/>
              <a:t> to </a:t>
            </a:r>
            <a:r>
              <a:rPr lang="fi-FI" b="1" i="1" dirty="0" err="1"/>
              <a:t>be</a:t>
            </a:r>
            <a:r>
              <a:rPr lang="fi-FI" b="1" i="1" dirty="0"/>
              <a:t> </a:t>
            </a:r>
            <a:r>
              <a:rPr lang="fi-FI" b="1" i="1" dirty="0" err="1"/>
              <a:t>worked</a:t>
            </a:r>
            <a:r>
              <a:rPr lang="fi-FI" b="1" i="1" dirty="0"/>
              <a:t> on, </a:t>
            </a:r>
            <a:r>
              <a:rPr lang="fi-FI" b="1" i="1" dirty="0" err="1"/>
              <a:t>everybody</a:t>
            </a:r>
            <a:r>
              <a:rPr lang="fi-FI" b="1" i="1" dirty="0"/>
              <a:t> </a:t>
            </a:r>
            <a:r>
              <a:rPr lang="fi-FI" b="1" i="1" dirty="0" err="1"/>
              <a:t>understand</a:t>
            </a:r>
            <a:r>
              <a:rPr lang="fi-FI" b="1" i="1" dirty="0"/>
              <a:t> </a:t>
            </a:r>
            <a:r>
              <a:rPr lang="fi-FI" b="1" i="1" dirty="0" err="1"/>
              <a:t>what</a:t>
            </a:r>
            <a:r>
              <a:rPr lang="fi-FI" b="1" i="1" dirty="0"/>
              <a:t> it </a:t>
            </a:r>
            <a:r>
              <a:rPr lang="fi-FI" b="1" i="1" dirty="0" err="1"/>
              <a:t>entails</a:t>
            </a:r>
            <a:r>
              <a:rPr lang="fi-FI" b="1" i="1" dirty="0"/>
              <a:t>.</a:t>
            </a:r>
          </a:p>
          <a:p>
            <a:pPr lvl="0"/>
            <a:r>
              <a:rPr lang="fi-FI" b="1" dirty="0"/>
              <a:t>How </a:t>
            </a:r>
            <a:r>
              <a:rPr lang="fi-FI" b="1" dirty="0" err="1"/>
              <a:t>well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PBL </a:t>
            </a:r>
            <a:r>
              <a:rPr lang="fi-FI" b="1" dirty="0" err="1"/>
              <a:t>item</a:t>
            </a:r>
            <a:r>
              <a:rPr lang="fi-FI" b="1" dirty="0"/>
              <a:t> </a:t>
            </a:r>
            <a:r>
              <a:rPr lang="fi-FI" b="1" dirty="0" err="1"/>
              <a:t>has</a:t>
            </a:r>
            <a:r>
              <a:rPr lang="fi-FI" b="1" dirty="0"/>
              <a:t> to </a:t>
            </a:r>
            <a:r>
              <a:rPr lang="fi-FI" b="1" dirty="0" err="1"/>
              <a:t>be</a:t>
            </a:r>
            <a:r>
              <a:rPr lang="fi-FI" b="1" dirty="0"/>
              <a:t> </a:t>
            </a:r>
            <a:r>
              <a:rPr lang="fi-FI" b="1" dirty="0" err="1"/>
              <a:t>written</a:t>
            </a:r>
            <a:r>
              <a:rPr lang="fi-FI" b="1" dirty="0"/>
              <a:t>/</a:t>
            </a:r>
            <a:r>
              <a:rPr lang="fi-FI" b="1" dirty="0" err="1"/>
              <a:t>specified</a:t>
            </a:r>
            <a:endParaRPr lang="fi-FI" b="1" dirty="0"/>
          </a:p>
          <a:p>
            <a:pPr marL="0" lvl="0" indent="0">
              <a:buNone/>
            </a:pPr>
            <a:endParaRPr lang="fi-FI" b="1" dirty="0"/>
          </a:p>
          <a:p>
            <a:pPr lvl="0">
              <a:buFont typeface="Symbol" panose="05050102010706020507" pitchFamily="18" charset="2"/>
              <a:buChar char="Þ"/>
            </a:pPr>
            <a:r>
              <a:rPr lang="fi-FI" b="1" dirty="0"/>
              <a:t> Look at </a:t>
            </a:r>
            <a:r>
              <a:rPr lang="fi-FI" b="1" dirty="0" err="1"/>
              <a:t>that</a:t>
            </a:r>
            <a:r>
              <a:rPr lang="fi-FI" b="1" dirty="0"/>
              <a:t> </a:t>
            </a:r>
            <a:r>
              <a:rPr lang="fi-FI" b="1" dirty="0" err="1"/>
              <a:t>one</a:t>
            </a:r>
            <a:r>
              <a:rPr lang="fi-FI" b="1" dirty="0"/>
              <a:t> </a:t>
            </a:r>
            <a:r>
              <a:rPr lang="fi-FI" b="1" dirty="0" err="1"/>
              <a:t>given</a:t>
            </a:r>
            <a:r>
              <a:rPr lang="fi-FI" b="1" dirty="0"/>
              <a:t> </a:t>
            </a:r>
            <a:r>
              <a:rPr lang="fi-FI" b="1" dirty="0" err="1"/>
              <a:t>example</a:t>
            </a:r>
            <a:r>
              <a:rPr lang="fi-FI" b="1" dirty="0"/>
              <a:t> </a:t>
            </a:r>
            <a:r>
              <a:rPr lang="fi-FI" b="1" dirty="0" err="1"/>
              <a:t>pic</a:t>
            </a:r>
            <a:r>
              <a:rPr lang="fi-FI" b="1" dirty="0"/>
              <a:t> of Definition of </a:t>
            </a:r>
            <a:r>
              <a:rPr lang="fi-FI" b="1" dirty="0" err="1"/>
              <a:t>Ready</a:t>
            </a:r>
            <a:endParaRPr lang="fi-FI" b="1" dirty="0"/>
          </a:p>
          <a:p>
            <a:pPr marL="0" lvl="0" indent="0">
              <a:buNone/>
            </a:pPr>
            <a:endParaRPr lang="fi-FI" b="1" dirty="0"/>
          </a:p>
          <a:p>
            <a:pPr lvl="0"/>
            <a:r>
              <a:rPr lang="fi-FI" b="1" dirty="0"/>
              <a:t>(</a:t>
            </a:r>
            <a:r>
              <a:rPr lang="fi-FI" b="1" dirty="0" err="1"/>
              <a:t>Used</a:t>
            </a:r>
            <a:r>
              <a:rPr lang="fi-FI" b="1" dirty="0"/>
              <a:t> </a:t>
            </a:r>
            <a:r>
              <a:rPr lang="fi-FI" b="1" dirty="0" err="1"/>
              <a:t>before</a:t>
            </a:r>
            <a:r>
              <a:rPr lang="fi-FI" b="1" dirty="0"/>
              <a:t> and </a:t>
            </a:r>
            <a:r>
              <a:rPr lang="fi-FI" b="1" dirty="0" err="1"/>
              <a:t>during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SPM1)</a:t>
            </a:r>
          </a:p>
          <a:p>
            <a:pPr lvl="0"/>
            <a:endParaRPr lang="fi-FI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9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                                                     Definition of </a:t>
            </a:r>
            <a:r>
              <a:rPr lang="fi-FI" dirty="0" err="1"/>
              <a:t>Done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team (</a:t>
            </a:r>
            <a:r>
              <a:rPr lang="fi-FI" b="1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whole</a:t>
            </a:r>
            <a:r>
              <a:rPr lang="fi-FI" b="1" dirty="0"/>
              <a:t> </a:t>
            </a:r>
            <a:r>
              <a:rPr lang="fi-FI" b="1" dirty="0" err="1"/>
              <a:t>organization</a:t>
            </a:r>
            <a:r>
              <a:rPr lang="fi-FI" b="1" dirty="0"/>
              <a:t>) </a:t>
            </a:r>
            <a:r>
              <a:rPr lang="fi-FI" b="1" dirty="0" err="1"/>
              <a:t>agrees</a:t>
            </a:r>
            <a:r>
              <a:rPr lang="fi-FI" b="1" dirty="0"/>
              <a:t> on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definitions</a:t>
            </a:r>
            <a:r>
              <a:rPr lang="fi-FI" b="1" dirty="0"/>
              <a:t> for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quality</a:t>
            </a:r>
            <a:r>
              <a:rPr lang="fi-FI" b="1" dirty="0"/>
              <a:t> of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completed</a:t>
            </a:r>
            <a:r>
              <a:rPr lang="fi-FI" b="1" dirty="0"/>
              <a:t> </a:t>
            </a:r>
            <a:r>
              <a:rPr lang="fi-FI" b="1" dirty="0" err="1"/>
              <a:t>work</a:t>
            </a:r>
            <a:r>
              <a:rPr lang="fi-FI" b="1" dirty="0"/>
              <a:t> </a:t>
            </a:r>
            <a:r>
              <a:rPr lang="fi-FI" b="1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pbl</a:t>
            </a:r>
            <a:r>
              <a:rPr lang="fi-FI" b="1" dirty="0"/>
              <a:t> </a:t>
            </a:r>
            <a:r>
              <a:rPr lang="fi-FI" b="1" dirty="0" err="1"/>
              <a:t>items</a:t>
            </a:r>
            <a:r>
              <a:rPr lang="fi-FI" b="1" dirty="0"/>
              <a:t>.</a:t>
            </a:r>
          </a:p>
          <a:p>
            <a:pPr lvl="0"/>
            <a:r>
              <a:rPr lang="fi-FI" b="1" dirty="0" err="1"/>
              <a:t>When</a:t>
            </a:r>
            <a:r>
              <a:rPr lang="fi-FI" b="1" dirty="0"/>
              <a:t> is a PBL </a:t>
            </a:r>
            <a:r>
              <a:rPr lang="fi-FI" b="1" dirty="0" err="1"/>
              <a:t>item</a:t>
            </a:r>
            <a:r>
              <a:rPr lang="fi-FI" b="1" dirty="0"/>
              <a:t> </a:t>
            </a:r>
            <a:r>
              <a:rPr lang="fi-FI" b="1" dirty="0" err="1"/>
              <a:t>done</a:t>
            </a:r>
            <a:r>
              <a:rPr lang="fi-FI" b="1" dirty="0"/>
              <a:t> to </a:t>
            </a:r>
            <a:r>
              <a:rPr lang="fi-FI" b="1" dirty="0" err="1"/>
              <a:t>acceptable</a:t>
            </a:r>
            <a:r>
              <a:rPr lang="fi-FI" b="1" dirty="0"/>
              <a:t> </a:t>
            </a:r>
            <a:r>
              <a:rPr lang="fi-FI" b="1" dirty="0" err="1"/>
              <a:t>level</a:t>
            </a:r>
            <a:r>
              <a:rPr lang="fi-FI" b="1" dirty="0"/>
              <a:t>? </a:t>
            </a:r>
          </a:p>
          <a:p>
            <a:pPr marL="0" lvl="0" indent="0">
              <a:buNone/>
            </a:pPr>
            <a:endParaRPr lang="fi-FI" b="1" dirty="0"/>
          </a:p>
          <a:p>
            <a:pPr lvl="0">
              <a:buFont typeface="Symbol" panose="05050102010706020507" pitchFamily="18" charset="2"/>
              <a:buChar char="Þ"/>
            </a:pPr>
            <a:r>
              <a:rPr lang="fi-FI" b="1" dirty="0"/>
              <a:t> Look at </a:t>
            </a:r>
            <a:r>
              <a:rPr lang="fi-FI" b="1" dirty="0" err="1"/>
              <a:t>that</a:t>
            </a:r>
            <a:r>
              <a:rPr lang="fi-FI" b="1" dirty="0"/>
              <a:t> </a:t>
            </a:r>
            <a:r>
              <a:rPr lang="fi-FI" b="1" dirty="0" err="1"/>
              <a:t>one</a:t>
            </a:r>
            <a:r>
              <a:rPr lang="fi-FI" b="1" dirty="0"/>
              <a:t> </a:t>
            </a:r>
            <a:r>
              <a:rPr lang="fi-FI" b="1" dirty="0" err="1"/>
              <a:t>given</a:t>
            </a:r>
            <a:r>
              <a:rPr lang="fi-FI" b="1" dirty="0"/>
              <a:t> </a:t>
            </a:r>
            <a:r>
              <a:rPr lang="fi-FI" b="1" dirty="0" err="1"/>
              <a:t>example</a:t>
            </a:r>
            <a:r>
              <a:rPr lang="fi-FI" b="1" dirty="0"/>
              <a:t> of Definition of </a:t>
            </a:r>
            <a:r>
              <a:rPr lang="fi-FI" b="1" dirty="0" err="1"/>
              <a:t>Done</a:t>
            </a:r>
            <a:endParaRPr lang="fi-FI" b="1" dirty="0"/>
          </a:p>
          <a:p>
            <a:pPr marL="0" lvl="0" indent="0">
              <a:buNone/>
            </a:pPr>
            <a:endParaRPr lang="fi-FI" b="1" dirty="0"/>
          </a:p>
          <a:p>
            <a:pPr lvl="0"/>
            <a:r>
              <a:rPr lang="fi-FI" b="1" dirty="0"/>
              <a:t>(</a:t>
            </a:r>
            <a:r>
              <a:rPr lang="fi-FI" b="1" dirty="0" err="1"/>
              <a:t>Used</a:t>
            </a:r>
            <a:r>
              <a:rPr lang="fi-FI" b="1" dirty="0"/>
              <a:t> </a:t>
            </a:r>
            <a:r>
              <a:rPr lang="fi-FI" b="1" dirty="0" err="1"/>
              <a:t>before</a:t>
            </a:r>
            <a:r>
              <a:rPr lang="fi-FI" b="1" dirty="0"/>
              <a:t> and </a:t>
            </a:r>
            <a:r>
              <a:rPr lang="fi-FI" b="1" dirty="0" err="1"/>
              <a:t>during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Sprint </a:t>
            </a:r>
            <a:r>
              <a:rPr lang="fi-FI" b="1" dirty="0" err="1"/>
              <a:t>Review</a:t>
            </a:r>
            <a:r>
              <a:rPr lang="fi-FI" b="1" dirty="0"/>
              <a:t>)</a:t>
            </a:r>
          </a:p>
          <a:p>
            <a:pPr lvl="0"/>
            <a:r>
              <a:rPr lang="fi-FI" b="1" dirty="0"/>
              <a:t>(In </a:t>
            </a:r>
            <a:r>
              <a:rPr lang="fi-FI" b="1" dirty="0" err="1"/>
              <a:t>smaller</a:t>
            </a:r>
            <a:r>
              <a:rPr lang="fi-FI" b="1" dirty="0"/>
              <a:t> </a:t>
            </a:r>
            <a:r>
              <a:rPr lang="fi-FI" b="1" dirty="0" err="1"/>
              <a:t>scale</a:t>
            </a:r>
            <a:r>
              <a:rPr lang="fi-FI" b="1" dirty="0"/>
              <a:t> </a:t>
            </a:r>
            <a:r>
              <a:rPr lang="fi-FI" b="1" dirty="0" err="1"/>
              <a:t>used</a:t>
            </a:r>
            <a:r>
              <a:rPr lang="fi-FI" b="1" dirty="0"/>
              <a:t> </a:t>
            </a:r>
            <a:r>
              <a:rPr lang="fi-FI" b="1" dirty="0" err="1"/>
              <a:t>also</a:t>
            </a:r>
            <a:r>
              <a:rPr lang="fi-FI" b="1" dirty="0"/>
              <a:t> in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Daily</a:t>
            </a:r>
            <a:r>
              <a:rPr lang="fi-FI" b="1" dirty="0"/>
              <a:t> </a:t>
            </a:r>
            <a:r>
              <a:rPr lang="fi-FI" b="1" dirty="0" err="1"/>
              <a:t>meeting</a:t>
            </a:r>
            <a:r>
              <a:rPr lang="fi-FI" b="1" dirty="0"/>
              <a:t> </a:t>
            </a:r>
            <a:r>
              <a:rPr lang="fi-FI" b="1" dirty="0" err="1"/>
              <a:t>while</a:t>
            </a:r>
            <a:r>
              <a:rPr lang="fi-FI" b="1" dirty="0"/>
              <a:t> </a:t>
            </a:r>
            <a:r>
              <a:rPr lang="fi-FI" b="1" dirty="0" err="1"/>
              <a:t>marking</a:t>
            </a:r>
            <a:r>
              <a:rPr lang="fi-FI" b="1" dirty="0"/>
              <a:t> </a:t>
            </a:r>
            <a:r>
              <a:rPr lang="fi-FI" b="1" dirty="0" err="1"/>
              <a:t>tasks</a:t>
            </a:r>
            <a:r>
              <a:rPr lang="fi-FI" b="1" dirty="0"/>
              <a:t> </a:t>
            </a:r>
            <a:r>
              <a:rPr lang="fi-FI" b="1" dirty="0" err="1"/>
              <a:t>done</a:t>
            </a:r>
            <a:r>
              <a:rPr lang="fi-FI" b="1" dirty="0"/>
              <a:t>)</a:t>
            </a:r>
          </a:p>
          <a:p>
            <a:pPr lvl="0"/>
            <a:endParaRPr lang="fi-FI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4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 err="1"/>
              <a:t>Scrum</a:t>
            </a:r>
            <a:r>
              <a:rPr lang="fi-FI" dirty="0"/>
              <a:t> </a:t>
            </a:r>
            <a:r>
              <a:rPr lang="fi-FI" dirty="0" err="1"/>
              <a:t>Master’s</a:t>
            </a:r>
            <a:r>
              <a:rPr lang="fi-FI" dirty="0"/>
              <a:t> </a:t>
            </a:r>
            <a:r>
              <a:rPr lang="fi-FI" dirty="0" err="1"/>
              <a:t>tasks</a:t>
            </a:r>
            <a:r>
              <a:rPr lang="fi-FI" dirty="0"/>
              <a:t> &amp; </a:t>
            </a:r>
            <a:r>
              <a:rPr lang="fi-FI" dirty="0" err="1"/>
              <a:t>responsibilities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i-FI" b="1" dirty="0"/>
              <a:t>Here </a:t>
            </a:r>
            <a:r>
              <a:rPr lang="fi-FI" b="1" dirty="0" err="1"/>
              <a:t>it’s</a:t>
            </a:r>
            <a:r>
              <a:rPr lang="fi-FI" b="1" dirty="0"/>
              <a:t> </a:t>
            </a:r>
            <a:r>
              <a:rPr lang="fi-FI" b="1" dirty="0" err="1"/>
              <a:t>most</a:t>
            </a:r>
            <a:r>
              <a:rPr lang="fi-FI" b="1" dirty="0"/>
              <a:t> </a:t>
            </a:r>
            <a:r>
              <a:rPr lang="fi-FI" b="1" dirty="0" err="1"/>
              <a:t>important</a:t>
            </a:r>
            <a:r>
              <a:rPr lang="fi-FI" b="1" dirty="0"/>
              <a:t> to </a:t>
            </a:r>
            <a:r>
              <a:rPr lang="fi-FI" b="1" dirty="0" err="1"/>
              <a:t>understand</a:t>
            </a:r>
            <a:r>
              <a:rPr lang="fi-FI" b="1" dirty="0"/>
              <a:t> </a:t>
            </a:r>
            <a:r>
              <a:rPr lang="fi-FI" b="1" dirty="0" err="1"/>
              <a:t>that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Master is </a:t>
            </a:r>
            <a:r>
              <a:rPr lang="fi-FI" b="1" dirty="0" err="1"/>
              <a:t>someone</a:t>
            </a:r>
            <a:r>
              <a:rPr lang="fi-FI" b="1" dirty="0"/>
              <a:t> </a:t>
            </a:r>
            <a:r>
              <a:rPr lang="fi-FI" b="1" dirty="0" err="1"/>
              <a:t>who</a:t>
            </a:r>
            <a:r>
              <a:rPr lang="fi-FI" b="1" dirty="0"/>
              <a:t> </a:t>
            </a:r>
            <a:r>
              <a:rPr lang="fi-FI" b="1" dirty="0" err="1"/>
              <a:t>masters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</a:t>
            </a:r>
            <a:r>
              <a:rPr lang="fi-FI" b="1" dirty="0" err="1"/>
              <a:t>very</a:t>
            </a:r>
            <a:r>
              <a:rPr lang="fi-FI" b="1" dirty="0"/>
              <a:t> </a:t>
            </a:r>
            <a:r>
              <a:rPr lang="fi-FI" b="1" dirty="0" err="1"/>
              <a:t>well</a:t>
            </a:r>
            <a:endParaRPr lang="fi-FI" b="1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fi-FI" b="1" dirty="0" err="1"/>
              <a:t>From</a:t>
            </a:r>
            <a:r>
              <a:rPr lang="fi-FI" b="1" dirty="0"/>
              <a:t> </a:t>
            </a:r>
            <a:r>
              <a:rPr lang="fi-FI" b="1" dirty="0" err="1"/>
              <a:t>that</a:t>
            </a:r>
            <a:r>
              <a:rPr lang="fi-FI" b="1" dirty="0"/>
              <a:t> </a:t>
            </a:r>
            <a:r>
              <a:rPr lang="fi-FI" b="1" dirty="0" err="1"/>
              <a:t>you</a:t>
            </a:r>
            <a:r>
              <a:rPr lang="fi-FI" b="1" dirty="0"/>
              <a:t> </a:t>
            </a:r>
            <a:r>
              <a:rPr lang="fi-FI" b="1" dirty="0" err="1"/>
              <a:t>will</a:t>
            </a:r>
            <a:r>
              <a:rPr lang="fi-FI" b="1" dirty="0"/>
              <a:t> </a:t>
            </a:r>
            <a:r>
              <a:rPr lang="fi-FI" b="1" dirty="0" err="1"/>
              <a:t>remember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Master </a:t>
            </a:r>
            <a:r>
              <a:rPr lang="fi-FI" b="1" dirty="0" err="1"/>
              <a:t>teaches</a:t>
            </a:r>
            <a:r>
              <a:rPr lang="fi-FI" b="1" dirty="0"/>
              <a:t> </a:t>
            </a:r>
            <a:r>
              <a:rPr lang="fi-FI" b="1" dirty="0" err="1"/>
              <a:t>others</a:t>
            </a:r>
            <a:r>
              <a:rPr lang="fi-FI" b="1" dirty="0"/>
              <a:t> </a:t>
            </a:r>
            <a:r>
              <a:rPr lang="fi-FI" b="1" dirty="0" err="1"/>
              <a:t>how</a:t>
            </a:r>
            <a:r>
              <a:rPr lang="fi-FI" b="1" dirty="0"/>
              <a:t> to </a:t>
            </a:r>
            <a:r>
              <a:rPr lang="fi-FI" b="1" dirty="0" err="1"/>
              <a:t>follow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</a:t>
            </a:r>
            <a:r>
              <a:rPr lang="fi-FI" b="1" dirty="0" err="1"/>
              <a:t>well</a:t>
            </a:r>
            <a:endParaRPr lang="fi-FI" b="1" dirty="0"/>
          </a:p>
          <a:p>
            <a:pPr lvl="0"/>
            <a:r>
              <a:rPr lang="fi-FI" b="1" dirty="0"/>
              <a:t>And </a:t>
            </a:r>
            <a:r>
              <a:rPr lang="fi-FI" b="1" dirty="0" err="1"/>
              <a:t>how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Master is </a:t>
            </a:r>
            <a:r>
              <a:rPr lang="fi-FI" b="1" dirty="0" err="1"/>
              <a:t>not</a:t>
            </a:r>
            <a:r>
              <a:rPr lang="fi-FI" b="1" dirty="0"/>
              <a:t> a team </a:t>
            </a:r>
            <a:r>
              <a:rPr lang="fi-FI" b="1" dirty="0" err="1"/>
              <a:t>leader</a:t>
            </a:r>
            <a:r>
              <a:rPr lang="fi-FI" b="1" dirty="0"/>
              <a:t> </a:t>
            </a:r>
            <a:r>
              <a:rPr lang="fi-FI" b="1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project</a:t>
            </a:r>
            <a:r>
              <a:rPr lang="fi-FI" b="1" dirty="0"/>
              <a:t> </a:t>
            </a:r>
            <a:r>
              <a:rPr lang="fi-FI" b="1" dirty="0" err="1"/>
              <a:t>manager</a:t>
            </a:r>
            <a:r>
              <a:rPr lang="fi-FI" b="1" dirty="0"/>
              <a:t>. </a:t>
            </a:r>
            <a:r>
              <a:rPr lang="fi-FI" b="1" dirty="0" err="1"/>
              <a:t>But</a:t>
            </a:r>
            <a:r>
              <a:rPr lang="fi-FI" b="1" dirty="0"/>
              <a:t> a </a:t>
            </a:r>
            <a:r>
              <a:rPr lang="fi-FI" b="1" dirty="0" err="1"/>
              <a:t>servant-coach</a:t>
            </a:r>
            <a:r>
              <a:rPr lang="fi-FI" b="1" dirty="0"/>
              <a:t> for </a:t>
            </a:r>
            <a:r>
              <a:rPr lang="fi-FI" b="1" dirty="0" err="1"/>
              <a:t>the</a:t>
            </a:r>
            <a:r>
              <a:rPr lang="fi-FI" b="1" dirty="0"/>
              <a:t> team.</a:t>
            </a:r>
          </a:p>
          <a:p>
            <a:pPr lvl="0"/>
            <a:r>
              <a:rPr lang="fi-FI" b="1" dirty="0" err="1"/>
              <a:t>Thus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Master </a:t>
            </a:r>
            <a:r>
              <a:rPr lang="fi-FI" b="1" dirty="0" err="1"/>
              <a:t>does</a:t>
            </a:r>
            <a:r>
              <a:rPr lang="fi-FI" b="1" dirty="0"/>
              <a:t> </a:t>
            </a:r>
            <a:r>
              <a:rPr lang="fi-FI" b="1" dirty="0" err="1"/>
              <a:t>not</a:t>
            </a:r>
            <a:r>
              <a:rPr lang="fi-FI" b="1" dirty="0"/>
              <a:t> </a:t>
            </a:r>
            <a:r>
              <a:rPr lang="fi-FI" b="1" dirty="0" err="1"/>
              <a:t>give</a:t>
            </a:r>
            <a:r>
              <a:rPr lang="fi-FI" b="1" dirty="0"/>
              <a:t> </a:t>
            </a:r>
            <a:r>
              <a:rPr lang="fi-FI" b="1" dirty="0" err="1"/>
              <a:t>people</a:t>
            </a:r>
            <a:r>
              <a:rPr lang="fi-FI" b="1" dirty="0"/>
              <a:t> </a:t>
            </a:r>
            <a:r>
              <a:rPr lang="fi-FI" b="1" dirty="0" err="1"/>
              <a:t>tasks</a:t>
            </a:r>
            <a:r>
              <a:rPr lang="fi-FI" b="1" dirty="0"/>
              <a:t>, </a:t>
            </a:r>
            <a:r>
              <a:rPr lang="fi-FI" b="1" dirty="0" err="1"/>
              <a:t>nor</a:t>
            </a:r>
            <a:r>
              <a:rPr lang="fi-FI" b="1" dirty="0"/>
              <a:t> </a:t>
            </a:r>
            <a:r>
              <a:rPr lang="fi-FI" b="1" dirty="0" err="1"/>
              <a:t>tell</a:t>
            </a:r>
            <a:r>
              <a:rPr lang="fi-FI" b="1" dirty="0"/>
              <a:t> </a:t>
            </a:r>
            <a:r>
              <a:rPr lang="fi-FI" b="1" dirty="0" err="1"/>
              <a:t>what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tasks</a:t>
            </a:r>
            <a:r>
              <a:rPr lang="fi-FI" b="1" dirty="0"/>
              <a:t> </a:t>
            </a:r>
            <a:r>
              <a:rPr lang="fi-FI" b="1" dirty="0" err="1"/>
              <a:t>are</a:t>
            </a:r>
            <a:r>
              <a:rPr lang="fi-FI" b="1" dirty="0"/>
              <a:t>. </a:t>
            </a:r>
            <a:r>
              <a:rPr lang="fi-FI" b="1" dirty="0" err="1"/>
              <a:t>Nor</a:t>
            </a:r>
            <a:r>
              <a:rPr lang="fi-FI" b="1" dirty="0"/>
              <a:t> </a:t>
            </a:r>
            <a:r>
              <a:rPr lang="fi-FI" b="1" dirty="0" err="1"/>
              <a:t>do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estimates</a:t>
            </a:r>
            <a:r>
              <a:rPr lang="fi-FI" b="1" dirty="0"/>
              <a:t>. (</a:t>
            </a:r>
            <a:r>
              <a:rPr lang="fi-FI" b="1" dirty="0" err="1"/>
              <a:t>All</a:t>
            </a:r>
            <a:r>
              <a:rPr lang="fi-FI" b="1" dirty="0"/>
              <a:t> </a:t>
            </a:r>
            <a:r>
              <a:rPr lang="fi-FI" b="1" dirty="0" err="1"/>
              <a:t>work</a:t>
            </a:r>
            <a:r>
              <a:rPr lang="fi-FI" b="1" dirty="0"/>
              <a:t> is </a:t>
            </a:r>
            <a:r>
              <a:rPr lang="fi-FI" b="1" dirty="0" err="1"/>
              <a:t>managed</a:t>
            </a:r>
            <a:r>
              <a:rPr lang="fi-FI" b="1" dirty="0"/>
              <a:t> </a:t>
            </a:r>
            <a:r>
              <a:rPr lang="fi-FI" b="1" dirty="0" err="1"/>
              <a:t>by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development</a:t>
            </a:r>
            <a:r>
              <a:rPr lang="fi-FI" b="1" dirty="0"/>
              <a:t> team)</a:t>
            </a:r>
          </a:p>
          <a:p>
            <a:pPr lvl="0"/>
            <a:r>
              <a:rPr lang="fi-FI" b="1" dirty="0"/>
              <a:t>SM </a:t>
            </a:r>
            <a:r>
              <a:rPr lang="fi-FI" b="1" dirty="0" err="1"/>
              <a:t>makes</a:t>
            </a:r>
            <a:r>
              <a:rPr lang="fi-FI" b="1" dirty="0"/>
              <a:t> sure </a:t>
            </a:r>
            <a:r>
              <a:rPr lang="fi-FI" b="1" dirty="0" err="1"/>
              <a:t>that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is </a:t>
            </a:r>
            <a:r>
              <a:rPr lang="fi-FI" b="1" dirty="0" err="1"/>
              <a:t>followed</a:t>
            </a:r>
            <a:r>
              <a:rPr lang="fi-FI" b="1" dirty="0"/>
              <a:t> (</a:t>
            </a:r>
            <a:r>
              <a:rPr lang="fi-FI" b="1" dirty="0" err="1"/>
              <a:t>But</a:t>
            </a:r>
            <a:r>
              <a:rPr lang="fi-FI" b="1" dirty="0"/>
              <a:t> </a:t>
            </a:r>
            <a:r>
              <a:rPr lang="fi-FI" b="1" dirty="0" err="1"/>
              <a:t>others</a:t>
            </a:r>
            <a:r>
              <a:rPr lang="fi-FI" b="1" dirty="0"/>
              <a:t> of </a:t>
            </a:r>
            <a:r>
              <a:rPr lang="fi-FI" b="1" dirty="0" err="1"/>
              <a:t>course</a:t>
            </a:r>
            <a:r>
              <a:rPr lang="fi-FI" b="1" dirty="0"/>
              <a:t> </a:t>
            </a:r>
            <a:r>
              <a:rPr lang="fi-FI" b="1" dirty="0" err="1"/>
              <a:t>do</a:t>
            </a:r>
            <a:r>
              <a:rPr lang="fi-FI" b="1" dirty="0"/>
              <a:t> </a:t>
            </a:r>
            <a:r>
              <a:rPr lang="fi-FI" b="1" dirty="0" err="1"/>
              <a:t>that</a:t>
            </a:r>
            <a:r>
              <a:rPr lang="fi-FI" b="1" dirty="0"/>
              <a:t> </a:t>
            </a:r>
            <a:r>
              <a:rPr lang="fi-FI" b="1" dirty="0" err="1"/>
              <a:t>following</a:t>
            </a:r>
            <a:r>
              <a:rPr lang="fi-FI" b="1" dirty="0"/>
              <a:t> to </a:t>
            </a:r>
            <a:r>
              <a:rPr lang="fi-FI" b="1" dirty="0" err="1"/>
              <a:t>their</a:t>
            </a:r>
            <a:r>
              <a:rPr lang="fi-FI" b="1" dirty="0"/>
              <a:t> </a:t>
            </a:r>
            <a:r>
              <a:rPr lang="fi-FI" b="1" dirty="0" err="1"/>
              <a:t>best</a:t>
            </a:r>
            <a:r>
              <a:rPr lang="fi-FI" b="1" dirty="0"/>
              <a:t>)</a:t>
            </a:r>
          </a:p>
          <a:p>
            <a:pPr lvl="0"/>
            <a:r>
              <a:rPr lang="fi-FI" b="1" dirty="0"/>
              <a:t>SM </a:t>
            </a:r>
            <a:r>
              <a:rPr lang="fi-FI" b="1" dirty="0" err="1"/>
              <a:t>makes</a:t>
            </a:r>
            <a:r>
              <a:rPr lang="fi-FI" b="1" dirty="0"/>
              <a:t> sure </a:t>
            </a:r>
            <a:r>
              <a:rPr lang="fi-FI" b="1" dirty="0" err="1"/>
              <a:t>that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is </a:t>
            </a:r>
            <a:r>
              <a:rPr lang="fi-FI" b="1" dirty="0" err="1"/>
              <a:t>also</a:t>
            </a:r>
            <a:r>
              <a:rPr lang="fi-FI" b="1" dirty="0"/>
              <a:t> </a:t>
            </a:r>
            <a:r>
              <a:rPr lang="fi-FI" b="1" dirty="0" err="1"/>
              <a:t>improved</a:t>
            </a:r>
            <a:r>
              <a:rPr lang="fi-FI" b="1" dirty="0"/>
              <a:t> </a:t>
            </a:r>
            <a:r>
              <a:rPr lang="fi-FI" b="1" dirty="0" err="1"/>
              <a:t>constantly</a:t>
            </a:r>
            <a:r>
              <a:rPr lang="fi-FI" b="1" dirty="0"/>
              <a:t> (</a:t>
            </a:r>
            <a:r>
              <a:rPr lang="fi-FI" b="1" dirty="0" err="1"/>
              <a:t>But</a:t>
            </a:r>
            <a:r>
              <a:rPr lang="fi-FI" b="1" dirty="0"/>
              <a:t> </a:t>
            </a:r>
            <a:r>
              <a:rPr lang="fi-FI" b="1" dirty="0" err="1"/>
              <a:t>others</a:t>
            </a:r>
            <a:r>
              <a:rPr lang="fi-FI" b="1" dirty="0"/>
              <a:t> </a:t>
            </a:r>
            <a:r>
              <a:rPr lang="fi-FI" b="1" dirty="0" err="1"/>
              <a:t>actually</a:t>
            </a:r>
            <a:r>
              <a:rPr lang="fi-FI" b="1" dirty="0"/>
              <a:t> </a:t>
            </a:r>
            <a:r>
              <a:rPr lang="fi-FI" b="1" dirty="0" err="1"/>
              <a:t>find</a:t>
            </a:r>
            <a:r>
              <a:rPr lang="fi-FI" b="1" dirty="0"/>
              <a:t>, </a:t>
            </a:r>
            <a:r>
              <a:rPr lang="fi-FI" b="1" dirty="0" err="1"/>
              <a:t>plan</a:t>
            </a:r>
            <a:r>
              <a:rPr lang="fi-FI" b="1" dirty="0"/>
              <a:t> and </a:t>
            </a:r>
            <a:r>
              <a:rPr lang="fi-FI" b="1" dirty="0" err="1"/>
              <a:t>do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improvements</a:t>
            </a:r>
            <a:r>
              <a:rPr lang="fi-FI" b="1" dirty="0"/>
              <a:t>)</a:t>
            </a:r>
          </a:p>
          <a:p>
            <a:pPr lvl="0"/>
            <a:endParaRPr lang="fi-FI" b="1" dirty="0"/>
          </a:p>
          <a:p>
            <a:pPr marL="0" lvl="0" indent="0">
              <a:buNone/>
            </a:pPr>
            <a:r>
              <a:rPr lang="fi-FI" b="1" dirty="0" err="1"/>
              <a:t>Remember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hint</a:t>
            </a:r>
            <a:r>
              <a:rPr lang="fi-FI" b="1" dirty="0"/>
              <a:t>: If </a:t>
            </a:r>
            <a:r>
              <a:rPr lang="fi-FI" b="1" dirty="0" err="1"/>
              <a:t>everybody</a:t>
            </a:r>
            <a:r>
              <a:rPr lang="fi-FI" b="1" dirty="0"/>
              <a:t> is </a:t>
            </a:r>
            <a:r>
              <a:rPr lang="fi-FI" b="1" dirty="0" err="1"/>
              <a:t>very</a:t>
            </a:r>
            <a:r>
              <a:rPr lang="fi-FI" b="1" dirty="0"/>
              <a:t> </a:t>
            </a:r>
            <a:r>
              <a:rPr lang="fi-FI" b="1" dirty="0" err="1"/>
              <a:t>experienced</a:t>
            </a:r>
            <a:r>
              <a:rPr lang="fi-FI" b="1" dirty="0"/>
              <a:t> and </a:t>
            </a:r>
            <a:r>
              <a:rPr lang="fi-FI" b="1" dirty="0" err="1"/>
              <a:t>Scrum-oriented</a:t>
            </a:r>
            <a:r>
              <a:rPr lang="fi-FI" b="1" dirty="0"/>
              <a:t>, </a:t>
            </a:r>
            <a:r>
              <a:rPr lang="fi-FI" b="1" dirty="0" err="1"/>
              <a:t>maybe</a:t>
            </a:r>
            <a:r>
              <a:rPr lang="fi-FI" b="1" dirty="0"/>
              <a:t> SM </a:t>
            </a:r>
            <a:r>
              <a:rPr lang="fi-FI" b="1" dirty="0" err="1"/>
              <a:t>needed</a:t>
            </a:r>
            <a:r>
              <a:rPr lang="fi-FI" b="1" dirty="0"/>
              <a:t> </a:t>
            </a:r>
            <a:r>
              <a:rPr lang="fi-FI" b="1" dirty="0" err="1"/>
              <a:t>seldomly</a:t>
            </a:r>
            <a:r>
              <a:rPr lang="fi-FI" b="1" dirty="0"/>
              <a:t>. </a:t>
            </a:r>
            <a:r>
              <a:rPr lang="fi-FI" b="1" dirty="0" err="1"/>
              <a:t>Check</a:t>
            </a:r>
            <a:r>
              <a:rPr lang="fi-FI" b="1" dirty="0"/>
              <a:t> </a:t>
            </a:r>
            <a:r>
              <a:rPr lang="fi-FI" b="1" dirty="0" err="1"/>
              <a:t>this</a:t>
            </a:r>
            <a:r>
              <a:rPr lang="fi-FI" b="1" dirty="0"/>
              <a:t> </a:t>
            </a:r>
            <a:r>
              <a:rPr lang="fi-FI" b="1" dirty="0" err="1"/>
              <a:t>statement</a:t>
            </a:r>
            <a:r>
              <a:rPr lang="fi-FI" b="1" dirty="0"/>
              <a:t> </a:t>
            </a:r>
            <a:r>
              <a:rPr lang="fi-FI" b="1" dirty="0" err="1"/>
              <a:t>against</a:t>
            </a:r>
            <a:r>
              <a:rPr lang="fi-FI" b="1" dirty="0"/>
              <a:t> </a:t>
            </a:r>
            <a:r>
              <a:rPr lang="fi-FI" b="1" dirty="0" err="1"/>
              <a:t>everything</a:t>
            </a:r>
            <a:r>
              <a:rPr lang="fi-FI" b="1" dirty="0"/>
              <a:t> </a:t>
            </a:r>
            <a:r>
              <a:rPr lang="fi-FI" b="1" dirty="0" err="1"/>
              <a:t>you</a:t>
            </a:r>
            <a:r>
              <a:rPr lang="fi-FI" b="1" dirty="0"/>
              <a:t> </a:t>
            </a:r>
            <a:r>
              <a:rPr lang="fi-FI" b="1" dirty="0" err="1"/>
              <a:t>can</a:t>
            </a:r>
            <a:r>
              <a:rPr lang="fi-FI" b="1" dirty="0"/>
              <a:t> </a:t>
            </a:r>
            <a:r>
              <a:rPr lang="fi-FI" b="1" dirty="0" err="1"/>
              <a:t>read</a:t>
            </a:r>
            <a:r>
              <a:rPr lang="fi-FI" b="1" dirty="0"/>
              <a:t> </a:t>
            </a:r>
            <a:r>
              <a:rPr lang="fi-FI" b="1" dirty="0" err="1"/>
              <a:t>about</a:t>
            </a:r>
            <a:r>
              <a:rPr lang="fi-FI" b="1" dirty="0"/>
              <a:t> </a:t>
            </a:r>
            <a:r>
              <a:rPr lang="fi-FI" b="1" dirty="0" err="1"/>
              <a:t>Scrum</a:t>
            </a:r>
            <a:r>
              <a:rPr lang="fi-FI" b="1" dirty="0"/>
              <a:t> </a:t>
            </a:r>
            <a:r>
              <a:rPr lang="fi-FI" b="1" dirty="0" err="1"/>
              <a:t>master</a:t>
            </a:r>
            <a:r>
              <a:rPr lang="fi-FI" b="1" dirty="0"/>
              <a:t>.</a:t>
            </a:r>
          </a:p>
          <a:p>
            <a:pPr marL="0" lvl="0" indent="0">
              <a:buNone/>
            </a:pPr>
            <a:endParaRPr lang="fi-FI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73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Product </a:t>
            </a:r>
            <a:r>
              <a:rPr lang="fi-FI" dirty="0" err="1"/>
              <a:t>Owner’s</a:t>
            </a:r>
            <a:r>
              <a:rPr lang="fi-FI" dirty="0"/>
              <a:t> </a:t>
            </a:r>
            <a:r>
              <a:rPr lang="fi-FI" dirty="0" err="1"/>
              <a:t>tasks</a:t>
            </a:r>
            <a:r>
              <a:rPr lang="fi-FI" dirty="0"/>
              <a:t> &amp; </a:t>
            </a:r>
            <a:r>
              <a:rPr lang="fi-FI" dirty="0" err="1"/>
              <a:t>responsibilities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Font typeface="Symbol" panose="05050102010706020507" pitchFamily="18" charset="2"/>
              <a:buChar char="Þ"/>
            </a:pPr>
            <a:r>
              <a:rPr lang="fi-FI" b="1" dirty="0"/>
              <a:t> </a:t>
            </a:r>
            <a:r>
              <a:rPr lang="fi-FI" b="1" dirty="0" err="1"/>
              <a:t>With</a:t>
            </a:r>
            <a:r>
              <a:rPr lang="fi-FI" b="1" dirty="0"/>
              <a:t> </a:t>
            </a:r>
            <a:r>
              <a:rPr lang="fi-FI" b="1" dirty="0" err="1"/>
              <a:t>all</a:t>
            </a:r>
            <a:r>
              <a:rPr lang="fi-FI" b="1" dirty="0"/>
              <a:t> </a:t>
            </a:r>
            <a:r>
              <a:rPr lang="fi-FI" b="1" dirty="0" err="1"/>
              <a:t>roles</a:t>
            </a:r>
            <a:r>
              <a:rPr lang="fi-FI" b="1" dirty="0"/>
              <a:t> </a:t>
            </a:r>
            <a:r>
              <a:rPr lang="fi-FI" b="1" dirty="0" err="1"/>
              <a:t>check</a:t>
            </a:r>
            <a:r>
              <a:rPr lang="fi-FI" b="1" dirty="0"/>
              <a:t> </a:t>
            </a:r>
            <a:r>
              <a:rPr lang="fi-FI" b="1" dirty="0" err="1"/>
              <a:t>also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main </a:t>
            </a:r>
            <a:r>
              <a:rPr lang="fi-FI" b="1" dirty="0" err="1"/>
              <a:t>Scrum</a:t>
            </a:r>
            <a:r>
              <a:rPr lang="fi-FI" b="1" dirty="0"/>
              <a:t> </a:t>
            </a:r>
            <a:r>
              <a:rPr lang="fi-FI" b="1" dirty="0" err="1"/>
              <a:t>learning</a:t>
            </a:r>
            <a:r>
              <a:rPr lang="fi-FI" b="1" dirty="0"/>
              <a:t> </a:t>
            </a:r>
            <a:r>
              <a:rPr lang="fi-FI" b="1" dirty="0" err="1"/>
              <a:t>materials</a:t>
            </a:r>
            <a:r>
              <a:rPr lang="fi-FI" b="1" dirty="0"/>
              <a:t> and </a:t>
            </a:r>
            <a:r>
              <a:rPr lang="fi-FI" b="1" dirty="0" err="1"/>
              <a:t>pictures</a:t>
            </a:r>
            <a:endParaRPr lang="fi-FI" b="1" dirty="0"/>
          </a:p>
          <a:p>
            <a:pPr lvl="0"/>
            <a:r>
              <a:rPr lang="fi-FI" b="1" dirty="0"/>
              <a:t>Here </a:t>
            </a:r>
            <a:r>
              <a:rPr lang="fi-FI" b="1" dirty="0" err="1"/>
              <a:t>maybe</a:t>
            </a:r>
            <a:r>
              <a:rPr lang="fi-FI" b="1" dirty="0"/>
              <a:t> </a:t>
            </a:r>
            <a:r>
              <a:rPr lang="fi-FI" b="1" dirty="0" err="1"/>
              <a:t>helps</a:t>
            </a:r>
            <a:r>
              <a:rPr lang="fi-FI" b="1" dirty="0"/>
              <a:t> </a:t>
            </a:r>
            <a:r>
              <a:rPr lang="fi-FI" b="1" dirty="0" err="1"/>
              <a:t>when</a:t>
            </a:r>
            <a:r>
              <a:rPr lang="fi-FI" b="1" dirty="0"/>
              <a:t> </a:t>
            </a:r>
            <a:r>
              <a:rPr lang="fi-FI" b="1" dirty="0" err="1"/>
              <a:t>you</a:t>
            </a:r>
            <a:r>
              <a:rPr lang="fi-FI" b="1" dirty="0"/>
              <a:t> </a:t>
            </a:r>
            <a:r>
              <a:rPr lang="fi-FI" b="1" dirty="0" err="1"/>
              <a:t>remember</a:t>
            </a:r>
            <a:r>
              <a:rPr lang="fi-FI" b="1" dirty="0"/>
              <a:t> PO </a:t>
            </a:r>
            <a:r>
              <a:rPr lang="fi-FI" b="1" dirty="0" err="1"/>
              <a:t>does</a:t>
            </a:r>
            <a:r>
              <a:rPr lang="fi-FI" b="1" dirty="0"/>
              <a:t> </a:t>
            </a:r>
            <a:r>
              <a:rPr lang="fi-FI" b="1" dirty="0" err="1"/>
              <a:t>not</a:t>
            </a:r>
            <a:r>
              <a:rPr lang="fi-FI" b="1" dirty="0"/>
              <a:t> </a:t>
            </a:r>
            <a:r>
              <a:rPr lang="fi-FI" b="1" dirty="0" err="1"/>
              <a:t>plan</a:t>
            </a:r>
            <a:r>
              <a:rPr lang="fi-FI" b="1" dirty="0"/>
              <a:t> </a:t>
            </a:r>
            <a:r>
              <a:rPr lang="fi-FI" b="1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assign</a:t>
            </a:r>
            <a:r>
              <a:rPr lang="fi-FI" b="1" dirty="0"/>
              <a:t> </a:t>
            </a:r>
            <a:r>
              <a:rPr lang="fi-FI" b="1" dirty="0" err="1"/>
              <a:t>any</a:t>
            </a:r>
            <a:r>
              <a:rPr lang="fi-FI" b="1" dirty="0"/>
              <a:t> </a:t>
            </a:r>
            <a:r>
              <a:rPr lang="fi-FI" b="1" dirty="0" err="1"/>
              <a:t>work</a:t>
            </a:r>
            <a:r>
              <a:rPr lang="fi-FI" b="1" dirty="0"/>
              <a:t> </a:t>
            </a:r>
          </a:p>
          <a:p>
            <a:pPr lvl="1"/>
            <a:r>
              <a:rPr lang="fi-FI" b="1" dirty="0"/>
              <a:t>(</a:t>
            </a:r>
            <a:r>
              <a:rPr lang="fi-FI" b="1" dirty="0" err="1"/>
              <a:t>self-organizing</a:t>
            </a:r>
            <a:r>
              <a:rPr lang="fi-FI" b="1" dirty="0"/>
              <a:t> </a:t>
            </a:r>
            <a:r>
              <a:rPr lang="fi-FI" b="1" dirty="0" err="1"/>
              <a:t>developer</a:t>
            </a:r>
            <a:r>
              <a:rPr lang="fi-FI" b="1" dirty="0"/>
              <a:t> team </a:t>
            </a:r>
            <a:r>
              <a:rPr lang="fi-FI" b="1" dirty="0" err="1"/>
              <a:t>does</a:t>
            </a:r>
            <a:r>
              <a:rPr lang="fi-FI" b="1" dirty="0"/>
              <a:t> ALL </a:t>
            </a:r>
            <a:r>
              <a:rPr lang="fi-FI" b="1" dirty="0" err="1"/>
              <a:t>work</a:t>
            </a:r>
            <a:r>
              <a:rPr lang="fi-FI" b="1" dirty="0"/>
              <a:t> management)</a:t>
            </a:r>
          </a:p>
          <a:p>
            <a:endParaRPr lang="fi-FI" b="1" dirty="0"/>
          </a:p>
          <a:p>
            <a:pPr marL="0" lvl="0" indent="0">
              <a:buNone/>
            </a:pPr>
            <a:endParaRPr lang="fi-FI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285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 err="1"/>
              <a:t>Development</a:t>
            </a:r>
            <a:r>
              <a:rPr lang="fi-FI" dirty="0"/>
              <a:t> team </a:t>
            </a:r>
            <a:r>
              <a:rPr lang="fi-FI" dirty="0" err="1"/>
              <a:t>tasks</a:t>
            </a:r>
            <a:r>
              <a:rPr lang="fi-FI" dirty="0"/>
              <a:t> &amp; </a:t>
            </a:r>
            <a:r>
              <a:rPr lang="fi-FI" dirty="0" err="1"/>
              <a:t>responsibilities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i-FI" b="1" dirty="0"/>
              <a:t>Look at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material</a:t>
            </a:r>
            <a:r>
              <a:rPr lang="fi-FI" b="1" dirty="0"/>
              <a:t>, </a:t>
            </a:r>
            <a:r>
              <a:rPr lang="fi-FI" b="1" dirty="0" err="1"/>
              <a:t>especially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pictures</a:t>
            </a:r>
            <a:endParaRPr lang="fi-FI" b="1" dirty="0"/>
          </a:p>
          <a:p>
            <a:pPr lvl="0"/>
            <a:r>
              <a:rPr lang="fi-FI" b="1" dirty="0" err="1"/>
              <a:t>Development</a:t>
            </a:r>
            <a:r>
              <a:rPr lang="fi-FI" b="1" dirty="0"/>
              <a:t> team is </a:t>
            </a:r>
            <a:r>
              <a:rPr lang="fi-FI" b="1" dirty="0" err="1"/>
              <a:t>important</a:t>
            </a:r>
            <a:r>
              <a:rPr lang="fi-FI" b="1" dirty="0"/>
              <a:t> </a:t>
            </a:r>
            <a:r>
              <a:rPr lang="fi-FI" b="1" dirty="0" err="1"/>
              <a:t>participant</a:t>
            </a:r>
            <a:r>
              <a:rPr lang="fi-FI" b="1" dirty="0"/>
              <a:t> in ALL </a:t>
            </a:r>
            <a:r>
              <a:rPr lang="fi-FI" b="1" dirty="0" err="1"/>
              <a:t>meetings</a:t>
            </a:r>
            <a:r>
              <a:rPr lang="fi-FI" b="1" dirty="0"/>
              <a:t>.</a:t>
            </a:r>
          </a:p>
          <a:p>
            <a:pPr lvl="0"/>
            <a:r>
              <a:rPr lang="fi-FI" b="1" dirty="0" err="1"/>
              <a:t>Most</a:t>
            </a:r>
            <a:r>
              <a:rPr lang="fi-FI" b="1" dirty="0"/>
              <a:t> </a:t>
            </a:r>
            <a:r>
              <a:rPr lang="fi-FI" b="1" dirty="0" err="1"/>
              <a:t>passive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developers</a:t>
            </a:r>
            <a:r>
              <a:rPr lang="fi-FI" b="1" dirty="0"/>
              <a:t> </a:t>
            </a:r>
            <a:r>
              <a:rPr lang="fi-FI" b="1" dirty="0" err="1"/>
              <a:t>are</a:t>
            </a:r>
            <a:r>
              <a:rPr lang="fi-FI" b="1" dirty="0"/>
              <a:t> </a:t>
            </a:r>
            <a:r>
              <a:rPr lang="fi-FI" b="1" dirty="0" err="1"/>
              <a:t>possible</a:t>
            </a:r>
            <a:r>
              <a:rPr lang="fi-FI" b="1" dirty="0"/>
              <a:t> in </a:t>
            </a:r>
            <a:r>
              <a:rPr lang="fi-FI" b="1" dirty="0" err="1"/>
              <a:t>the</a:t>
            </a:r>
            <a:r>
              <a:rPr lang="fi-FI" b="1" dirty="0"/>
              <a:t> Sprint </a:t>
            </a:r>
            <a:r>
              <a:rPr lang="fi-FI" b="1" dirty="0" err="1"/>
              <a:t>Review</a:t>
            </a:r>
            <a:r>
              <a:rPr lang="fi-FI" b="1" dirty="0"/>
              <a:t>. </a:t>
            </a:r>
          </a:p>
          <a:p>
            <a:pPr lvl="1"/>
            <a:r>
              <a:rPr lang="fi-FI" b="1" dirty="0" err="1"/>
              <a:t>But</a:t>
            </a:r>
            <a:r>
              <a:rPr lang="fi-FI" b="1" dirty="0"/>
              <a:t> </a:t>
            </a:r>
            <a:r>
              <a:rPr lang="fi-FI" b="1" dirty="0" err="1"/>
              <a:t>even</a:t>
            </a:r>
            <a:r>
              <a:rPr lang="fi-FI" b="1" dirty="0"/>
              <a:t> </a:t>
            </a:r>
            <a:r>
              <a:rPr lang="fi-FI" b="1" dirty="0" err="1"/>
              <a:t>there</a:t>
            </a:r>
            <a:r>
              <a:rPr lang="fi-FI" b="1" dirty="0"/>
              <a:t> </a:t>
            </a:r>
            <a:r>
              <a:rPr lang="fi-FI" b="1" dirty="0" err="1"/>
              <a:t>they</a:t>
            </a:r>
            <a:r>
              <a:rPr lang="fi-FI" b="1" dirty="0"/>
              <a:t> </a:t>
            </a:r>
            <a:r>
              <a:rPr lang="fi-FI" b="1" dirty="0" err="1"/>
              <a:t>listen</a:t>
            </a:r>
            <a:r>
              <a:rPr lang="fi-FI" b="1" dirty="0"/>
              <a:t> </a:t>
            </a:r>
            <a:r>
              <a:rPr lang="fi-FI" b="1" dirty="0" err="1"/>
              <a:t>very</a:t>
            </a:r>
            <a:r>
              <a:rPr lang="fi-FI" b="1" dirty="0"/>
              <a:t> </a:t>
            </a:r>
            <a:r>
              <a:rPr lang="fi-FI" b="1" dirty="0" err="1"/>
              <a:t>well</a:t>
            </a:r>
            <a:r>
              <a:rPr lang="fi-FI" b="1" dirty="0"/>
              <a:t> and </a:t>
            </a:r>
            <a:r>
              <a:rPr lang="fi-FI" b="1" dirty="0" err="1"/>
              <a:t>can</a:t>
            </a:r>
            <a:r>
              <a:rPr lang="fi-FI" b="1" dirty="0"/>
              <a:t> </a:t>
            </a:r>
            <a:r>
              <a:rPr lang="fi-FI" b="1" dirty="0" err="1"/>
              <a:t>ask</a:t>
            </a:r>
            <a:r>
              <a:rPr lang="fi-FI" b="1" dirty="0"/>
              <a:t> </a:t>
            </a:r>
            <a:r>
              <a:rPr lang="fi-FI" b="1" dirty="0" err="1"/>
              <a:t>customer</a:t>
            </a:r>
            <a:r>
              <a:rPr lang="fi-FI" b="1" dirty="0"/>
              <a:t> and PO </a:t>
            </a:r>
            <a:r>
              <a:rPr lang="fi-FI" b="1" dirty="0" err="1"/>
              <a:t>questions</a:t>
            </a:r>
            <a:r>
              <a:rPr lang="fi-FI" b="1" dirty="0"/>
              <a:t>.</a:t>
            </a:r>
          </a:p>
          <a:p>
            <a:r>
              <a:rPr lang="fi-FI" b="1" dirty="0" err="1"/>
              <a:t>All</a:t>
            </a:r>
            <a:r>
              <a:rPr lang="fi-FI" b="1" dirty="0"/>
              <a:t> </a:t>
            </a:r>
            <a:r>
              <a:rPr lang="fi-FI" b="1" dirty="0" err="1"/>
              <a:t>work</a:t>
            </a:r>
            <a:r>
              <a:rPr lang="fi-FI" b="1" dirty="0"/>
              <a:t> management </a:t>
            </a:r>
            <a:r>
              <a:rPr lang="fi-FI" b="1" dirty="0" err="1"/>
              <a:t>belongs</a:t>
            </a:r>
            <a:r>
              <a:rPr lang="fi-FI" b="1" dirty="0"/>
              <a:t> to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development</a:t>
            </a:r>
            <a:r>
              <a:rPr lang="fi-FI" b="1" dirty="0"/>
              <a:t> team, </a:t>
            </a:r>
            <a:r>
              <a:rPr lang="fi-FI" b="1" dirty="0" err="1"/>
              <a:t>including</a:t>
            </a:r>
            <a:r>
              <a:rPr lang="fi-FI" b="1" dirty="0"/>
              <a:t> </a:t>
            </a:r>
            <a:r>
              <a:rPr lang="fi-FI" b="1" dirty="0" err="1"/>
              <a:t>work</a:t>
            </a:r>
            <a:r>
              <a:rPr lang="fi-FI" b="1" dirty="0"/>
              <a:t> </a:t>
            </a:r>
            <a:r>
              <a:rPr lang="fi-FI" b="1" dirty="0" err="1"/>
              <a:t>planning</a:t>
            </a:r>
            <a:r>
              <a:rPr lang="fi-FI" b="1" dirty="0"/>
              <a:t>, </a:t>
            </a:r>
            <a:r>
              <a:rPr lang="fi-FI" b="1" dirty="0" err="1"/>
              <a:t>volunteering</a:t>
            </a:r>
            <a:r>
              <a:rPr lang="fi-FI" b="1" dirty="0"/>
              <a:t>, and </a:t>
            </a:r>
            <a:r>
              <a:rPr lang="fi-FI" b="1" dirty="0" err="1"/>
              <a:t>progress</a:t>
            </a:r>
            <a:r>
              <a:rPr lang="fi-FI" b="1" dirty="0"/>
              <a:t> </a:t>
            </a:r>
            <a:r>
              <a:rPr lang="fi-FI" b="1" dirty="0" err="1"/>
              <a:t>tracking</a:t>
            </a:r>
            <a:endParaRPr lang="fi-FI" b="1" dirty="0"/>
          </a:p>
          <a:p>
            <a:endParaRPr lang="fi-FI" b="1" dirty="0"/>
          </a:p>
          <a:p>
            <a:pPr marL="0" lvl="0" indent="0">
              <a:buNone/>
            </a:pPr>
            <a:endParaRPr lang="fi-FI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02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PBL </a:t>
            </a:r>
            <a:r>
              <a:rPr lang="fi-FI" dirty="0" err="1"/>
              <a:t>items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fi-FI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8CC9DCC-C9A6-4347-BD14-72CCC9879DA0}"/>
              </a:ext>
            </a:extLst>
          </p:cNvPr>
          <p:cNvSpPr txBox="1">
            <a:spLocks/>
          </p:cNvSpPr>
          <p:nvPr/>
        </p:nvSpPr>
        <p:spPr>
          <a:xfrm>
            <a:off x="703264" y="1925638"/>
            <a:ext cx="11125198" cy="4140200"/>
          </a:xfrm>
          <a:prstGeom prst="rect">
            <a:avLst/>
          </a:prstGeom>
        </p:spPr>
        <p:txBody>
          <a:bodyPr vert="horz" lIns="0" tIns="0" rIns="0" bIns="36000" numCol="1" spcCol="360000" rtlCol="0">
            <a:normAutofit/>
          </a:bodyPr>
          <a:lstStyle>
            <a:lvl1pPr marL="216000" indent="-216000" algn="l" defTabSz="914400" rtl="0" eaLnBrk="1" latinLnBrk="0" hangingPunct="1">
              <a:lnSpc>
                <a:spcPts val="22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16000" algn="l" defTabSz="914400" rtl="0" eaLnBrk="1" latinLnBrk="0" hangingPunct="1">
              <a:lnSpc>
                <a:spcPts val="20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16000" algn="l" defTabSz="914400" rtl="0" eaLnBrk="1" latinLnBrk="0" hangingPunct="1">
              <a:lnSpc>
                <a:spcPts val="20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16000" algn="l" defTabSz="914400" rtl="0" eaLnBrk="1" latinLnBrk="0" hangingPunct="1">
              <a:lnSpc>
                <a:spcPts val="20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16000" algn="l" defTabSz="914400" rtl="0" eaLnBrk="1" latinLnBrk="0" hangingPunct="1">
              <a:lnSpc>
                <a:spcPts val="2000"/>
              </a:lnSpc>
              <a:spcBef>
                <a:spcPts val="8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 b="1" dirty="0" err="1"/>
              <a:t>What</a:t>
            </a:r>
            <a:r>
              <a:rPr lang="fi-FI" b="1" dirty="0"/>
              <a:t> is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recommended</a:t>
            </a:r>
            <a:r>
              <a:rPr lang="fi-FI" b="1" dirty="0"/>
              <a:t> </a:t>
            </a:r>
            <a:r>
              <a:rPr lang="fi-FI" b="1" dirty="0" err="1"/>
              <a:t>size</a:t>
            </a:r>
            <a:r>
              <a:rPr lang="fi-FI" b="1" dirty="0"/>
              <a:t> for </a:t>
            </a:r>
            <a:r>
              <a:rPr lang="fi-FI" b="1" dirty="0" err="1"/>
              <a:t>the</a:t>
            </a:r>
            <a:r>
              <a:rPr lang="fi-FI" b="1" dirty="0"/>
              <a:t> PBL </a:t>
            </a:r>
            <a:r>
              <a:rPr lang="fi-FI" b="1" dirty="0" err="1"/>
              <a:t>tasks</a:t>
            </a:r>
            <a:r>
              <a:rPr lang="fi-FI" b="1" dirty="0"/>
              <a:t>?</a:t>
            </a:r>
          </a:p>
          <a:p>
            <a:r>
              <a:rPr lang="fi-FI" b="1" dirty="0" err="1"/>
              <a:t>Who</a:t>
            </a:r>
            <a:r>
              <a:rPr lang="fi-FI" b="1" dirty="0"/>
              <a:t> </a:t>
            </a:r>
            <a:r>
              <a:rPr lang="fi-FI" b="1" dirty="0" err="1"/>
              <a:t>manages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PBL </a:t>
            </a:r>
            <a:r>
              <a:rPr lang="fi-FI" b="1" dirty="0" err="1"/>
              <a:t>items</a:t>
            </a:r>
            <a:r>
              <a:rPr lang="fi-FI" b="1" dirty="0"/>
              <a:t> outside of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sprints</a:t>
            </a:r>
            <a:r>
              <a:rPr lang="fi-FI" b="1" dirty="0"/>
              <a:t>?</a:t>
            </a:r>
          </a:p>
          <a:p>
            <a:r>
              <a:rPr lang="fi-FI" b="1" dirty="0" err="1"/>
              <a:t>Who</a:t>
            </a:r>
            <a:r>
              <a:rPr lang="fi-FI" b="1" dirty="0"/>
              <a:t> </a:t>
            </a:r>
            <a:r>
              <a:rPr lang="fi-FI" b="1" dirty="0" err="1"/>
              <a:t>estimates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PBL </a:t>
            </a:r>
            <a:r>
              <a:rPr lang="fi-FI" b="1" dirty="0" err="1"/>
              <a:t>item</a:t>
            </a:r>
            <a:r>
              <a:rPr lang="fi-FI" b="1" dirty="0"/>
              <a:t> </a:t>
            </a:r>
            <a:r>
              <a:rPr lang="fi-FI" b="1" dirty="0" err="1"/>
              <a:t>efforts</a:t>
            </a:r>
            <a:r>
              <a:rPr lang="fi-FI" b="1" dirty="0"/>
              <a:t>?</a:t>
            </a:r>
          </a:p>
          <a:p>
            <a:r>
              <a:rPr lang="fi-FI" b="1" dirty="0" err="1"/>
              <a:t>Who</a:t>
            </a:r>
            <a:r>
              <a:rPr lang="fi-FI" b="1" dirty="0"/>
              <a:t> </a:t>
            </a:r>
            <a:r>
              <a:rPr lang="fi-FI" b="1" dirty="0" err="1"/>
              <a:t>manages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PBL </a:t>
            </a:r>
            <a:r>
              <a:rPr lang="fi-FI" b="1" dirty="0" err="1"/>
              <a:t>items</a:t>
            </a:r>
            <a:r>
              <a:rPr lang="fi-FI" b="1" dirty="0"/>
              <a:t> </a:t>
            </a:r>
            <a:r>
              <a:rPr lang="fi-FI" b="1" dirty="0" err="1"/>
              <a:t>during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sprint</a:t>
            </a:r>
            <a:r>
              <a:rPr lang="fi-FI" b="1" dirty="0"/>
              <a:t> </a:t>
            </a:r>
            <a:r>
              <a:rPr lang="fi-FI" b="1" dirty="0" err="1"/>
              <a:t>work</a:t>
            </a:r>
            <a:r>
              <a:rPr lang="fi-FI" b="1" dirty="0"/>
              <a:t> (</a:t>
            </a:r>
            <a:r>
              <a:rPr lang="fi-FI" b="1" dirty="0" err="1"/>
              <a:t>From</a:t>
            </a:r>
            <a:r>
              <a:rPr lang="fi-FI" b="1" dirty="0"/>
              <a:t> </a:t>
            </a:r>
            <a:r>
              <a:rPr lang="fi-FI" b="1" dirty="0" err="1"/>
              <a:t>daily</a:t>
            </a:r>
            <a:r>
              <a:rPr lang="fi-FI" b="1" dirty="0"/>
              <a:t> to </a:t>
            </a:r>
            <a:r>
              <a:rPr lang="fi-FI" b="1" dirty="0" err="1"/>
              <a:t>daily</a:t>
            </a:r>
            <a:r>
              <a:rPr lang="fi-FI" b="1" dirty="0"/>
              <a:t>)?</a:t>
            </a:r>
          </a:p>
          <a:p>
            <a:r>
              <a:rPr lang="fi-FI" b="1" dirty="0" err="1"/>
              <a:t>When</a:t>
            </a:r>
            <a:r>
              <a:rPr lang="fi-FI" b="1" dirty="0"/>
              <a:t> </a:t>
            </a:r>
            <a:r>
              <a:rPr lang="fi-FI" b="1" dirty="0" err="1"/>
              <a:t>can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PBL </a:t>
            </a:r>
            <a:r>
              <a:rPr lang="fi-FI" b="1" dirty="0" err="1"/>
              <a:t>items</a:t>
            </a:r>
            <a:r>
              <a:rPr lang="fi-FI" b="1" dirty="0"/>
              <a:t> </a:t>
            </a:r>
            <a:r>
              <a:rPr lang="fi-FI" b="1" dirty="0" err="1"/>
              <a:t>be</a:t>
            </a:r>
            <a:r>
              <a:rPr lang="fi-FI" b="1" dirty="0"/>
              <a:t> </a:t>
            </a:r>
            <a:r>
              <a:rPr lang="fi-FI" b="1" dirty="0" err="1"/>
              <a:t>created</a:t>
            </a:r>
            <a:r>
              <a:rPr lang="fi-FI" b="1" dirty="0"/>
              <a:t>? (</a:t>
            </a:r>
            <a:r>
              <a:rPr lang="fi-FI" b="1" dirty="0" err="1"/>
              <a:t>Two</a:t>
            </a:r>
            <a:r>
              <a:rPr lang="fi-FI" b="1" dirty="0"/>
              <a:t> </a:t>
            </a:r>
            <a:r>
              <a:rPr lang="fi-FI" b="1" dirty="0" err="1"/>
              <a:t>points</a:t>
            </a:r>
            <a:r>
              <a:rPr lang="fi-FI" b="1" dirty="0"/>
              <a:t> in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schedule</a:t>
            </a:r>
            <a:r>
              <a:rPr lang="fi-FI" b="1" dirty="0"/>
              <a:t>)</a:t>
            </a:r>
          </a:p>
          <a:p>
            <a:r>
              <a:rPr lang="fi-FI" b="1" dirty="0"/>
              <a:t>Can </a:t>
            </a:r>
            <a:r>
              <a:rPr lang="fi-FI" b="1" dirty="0" err="1"/>
              <a:t>tasks</a:t>
            </a:r>
            <a:r>
              <a:rPr lang="fi-FI" b="1" dirty="0"/>
              <a:t> </a:t>
            </a:r>
            <a:r>
              <a:rPr lang="fi-FI" b="1" dirty="0" err="1"/>
              <a:t>be</a:t>
            </a:r>
            <a:r>
              <a:rPr lang="fi-FI" b="1" dirty="0"/>
              <a:t> </a:t>
            </a:r>
            <a:r>
              <a:rPr lang="fi-FI" b="1" dirty="0" err="1"/>
              <a:t>modified</a:t>
            </a:r>
            <a:r>
              <a:rPr lang="fi-FI" b="1" dirty="0"/>
              <a:t> </a:t>
            </a:r>
            <a:r>
              <a:rPr lang="fi-FI" b="1" dirty="0" err="1"/>
              <a:t>during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sprint</a:t>
            </a:r>
            <a:r>
              <a:rPr lang="fi-FI" b="1" dirty="0"/>
              <a:t>?</a:t>
            </a:r>
          </a:p>
          <a:p>
            <a:pPr marL="0" indent="0">
              <a:buFont typeface="Wingdings" pitchFamily="2" charset="2"/>
              <a:buNone/>
            </a:pPr>
            <a:endParaRPr lang="fi-FI" b="1" dirty="0"/>
          </a:p>
          <a:p>
            <a:endParaRPr lang="fi-FI" sz="12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4747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                   SBL </a:t>
            </a:r>
            <a:r>
              <a:rPr lang="fi-FI" dirty="0" err="1"/>
              <a:t>tasks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i-FI" b="1" dirty="0" err="1"/>
              <a:t>What</a:t>
            </a:r>
            <a:r>
              <a:rPr lang="fi-FI" b="1" dirty="0"/>
              <a:t> is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recommended</a:t>
            </a:r>
            <a:r>
              <a:rPr lang="fi-FI" b="1" dirty="0"/>
              <a:t> </a:t>
            </a:r>
            <a:r>
              <a:rPr lang="fi-FI" b="1" dirty="0" err="1"/>
              <a:t>size</a:t>
            </a:r>
            <a:r>
              <a:rPr lang="fi-FI" b="1" dirty="0"/>
              <a:t> for </a:t>
            </a:r>
            <a:r>
              <a:rPr lang="fi-FI" b="1" dirty="0" err="1"/>
              <a:t>the</a:t>
            </a:r>
            <a:r>
              <a:rPr lang="fi-FI" b="1" dirty="0"/>
              <a:t> SBL </a:t>
            </a:r>
            <a:r>
              <a:rPr lang="fi-FI" b="1" dirty="0" err="1"/>
              <a:t>tasks</a:t>
            </a:r>
            <a:r>
              <a:rPr lang="fi-FI" b="1" dirty="0"/>
              <a:t>?</a:t>
            </a:r>
          </a:p>
          <a:p>
            <a:pPr lvl="0"/>
            <a:r>
              <a:rPr lang="fi-FI" b="1" dirty="0" err="1"/>
              <a:t>Who</a:t>
            </a:r>
            <a:r>
              <a:rPr lang="fi-FI" b="1" dirty="0"/>
              <a:t> </a:t>
            </a:r>
            <a:r>
              <a:rPr lang="fi-FI" b="1" dirty="0" err="1"/>
              <a:t>manages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SBL </a:t>
            </a:r>
            <a:r>
              <a:rPr lang="fi-FI" b="1" dirty="0" err="1"/>
              <a:t>tasks</a:t>
            </a:r>
            <a:r>
              <a:rPr lang="fi-FI" b="1" dirty="0"/>
              <a:t>?</a:t>
            </a:r>
          </a:p>
          <a:p>
            <a:pPr lvl="0"/>
            <a:r>
              <a:rPr lang="fi-FI" b="1" dirty="0" err="1"/>
              <a:t>Who</a:t>
            </a:r>
            <a:r>
              <a:rPr lang="fi-FI" b="1" dirty="0"/>
              <a:t> </a:t>
            </a:r>
            <a:r>
              <a:rPr lang="fi-FI" b="1" dirty="0" err="1"/>
              <a:t>estimates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SBL </a:t>
            </a:r>
            <a:r>
              <a:rPr lang="fi-FI" b="1" dirty="0" err="1"/>
              <a:t>tasks</a:t>
            </a:r>
            <a:r>
              <a:rPr lang="fi-FI" b="1" dirty="0"/>
              <a:t>?</a:t>
            </a:r>
          </a:p>
          <a:p>
            <a:pPr lvl="0"/>
            <a:r>
              <a:rPr lang="fi-FI" b="1" dirty="0" err="1"/>
              <a:t>When</a:t>
            </a:r>
            <a:r>
              <a:rPr lang="fi-FI" b="1" dirty="0"/>
              <a:t> </a:t>
            </a:r>
            <a:r>
              <a:rPr lang="fi-FI" b="1" dirty="0" err="1"/>
              <a:t>can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task</a:t>
            </a:r>
            <a:r>
              <a:rPr lang="fi-FI" b="1" dirty="0"/>
              <a:t> </a:t>
            </a:r>
            <a:r>
              <a:rPr lang="fi-FI" b="1" dirty="0" err="1"/>
              <a:t>be</a:t>
            </a:r>
            <a:r>
              <a:rPr lang="fi-FI" b="1" dirty="0"/>
              <a:t> </a:t>
            </a:r>
            <a:r>
              <a:rPr lang="fi-FI" b="1" dirty="0" err="1"/>
              <a:t>created</a:t>
            </a:r>
            <a:r>
              <a:rPr lang="fi-FI" b="1" dirty="0"/>
              <a:t>? (</a:t>
            </a:r>
            <a:r>
              <a:rPr lang="fi-FI" b="1" dirty="0" err="1"/>
              <a:t>Two</a:t>
            </a:r>
            <a:r>
              <a:rPr lang="fi-FI" b="1" dirty="0"/>
              <a:t> </a:t>
            </a:r>
            <a:r>
              <a:rPr lang="fi-FI" b="1" dirty="0" err="1"/>
              <a:t>points</a:t>
            </a:r>
            <a:r>
              <a:rPr lang="fi-FI" b="1" dirty="0"/>
              <a:t> in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schedule</a:t>
            </a:r>
            <a:r>
              <a:rPr lang="fi-FI" b="1" dirty="0"/>
              <a:t> </a:t>
            </a:r>
            <a:r>
              <a:rPr lang="fi-FI" b="1" dirty="0" err="1"/>
              <a:t>also</a:t>
            </a:r>
            <a:r>
              <a:rPr lang="fi-FI" b="1" dirty="0"/>
              <a:t> for </a:t>
            </a:r>
            <a:r>
              <a:rPr lang="fi-FI" b="1" dirty="0" err="1"/>
              <a:t>this</a:t>
            </a:r>
            <a:r>
              <a:rPr lang="fi-FI" b="1" dirty="0"/>
              <a:t> </a:t>
            </a:r>
            <a:r>
              <a:rPr lang="fi-FI" b="1" dirty="0" err="1"/>
              <a:t>one</a:t>
            </a:r>
            <a:r>
              <a:rPr lang="fi-FI" b="1" dirty="0"/>
              <a:t>)</a:t>
            </a:r>
          </a:p>
          <a:p>
            <a:pPr lvl="0"/>
            <a:r>
              <a:rPr lang="fi-FI" b="1" dirty="0"/>
              <a:t>Can </a:t>
            </a:r>
            <a:r>
              <a:rPr lang="fi-FI" b="1" dirty="0" err="1"/>
              <a:t>tasks</a:t>
            </a:r>
            <a:r>
              <a:rPr lang="fi-FI" b="1" dirty="0"/>
              <a:t> </a:t>
            </a:r>
            <a:r>
              <a:rPr lang="fi-FI" b="1" dirty="0" err="1"/>
              <a:t>be</a:t>
            </a:r>
            <a:r>
              <a:rPr lang="fi-FI" b="1" dirty="0"/>
              <a:t> </a:t>
            </a:r>
            <a:r>
              <a:rPr lang="fi-FI" b="1" dirty="0" err="1"/>
              <a:t>modified</a:t>
            </a:r>
            <a:r>
              <a:rPr lang="fi-FI" b="1" dirty="0"/>
              <a:t> </a:t>
            </a:r>
            <a:r>
              <a:rPr lang="fi-FI" b="1" dirty="0" err="1"/>
              <a:t>during</a:t>
            </a:r>
            <a:r>
              <a:rPr lang="fi-FI" b="1" dirty="0"/>
              <a:t> </a:t>
            </a:r>
            <a:r>
              <a:rPr lang="fi-FI" b="1" dirty="0" err="1"/>
              <a:t>the</a:t>
            </a:r>
            <a:r>
              <a:rPr lang="fi-FI" b="1" dirty="0"/>
              <a:t> </a:t>
            </a:r>
            <a:r>
              <a:rPr lang="fi-FI" b="1" dirty="0" err="1"/>
              <a:t>sprint</a:t>
            </a:r>
            <a:r>
              <a:rPr lang="fi-FI" b="1" dirty="0"/>
              <a:t>?</a:t>
            </a:r>
          </a:p>
          <a:p>
            <a:pPr marL="0" lvl="0" indent="0">
              <a:buNone/>
            </a:pPr>
            <a:endParaRPr lang="fi-FI" b="1" dirty="0"/>
          </a:p>
          <a:p>
            <a:pPr lvl="0"/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89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259</TotalTime>
  <Words>762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 Theme</vt:lpstr>
      <vt:lpstr>Scrum exam – Mixed picks 2022 </vt:lpstr>
      <vt:lpstr>Questions with least earned points</vt:lpstr>
      <vt:lpstr>Definition of Ready</vt:lpstr>
      <vt:lpstr>                                                     Definition of Done</vt:lpstr>
      <vt:lpstr>Scrum Master’s tasks &amp; responsibilities</vt:lpstr>
      <vt:lpstr>Product Owner’s tasks &amp; responsibilities</vt:lpstr>
      <vt:lpstr>Development team tasks &amp; responsibilities</vt:lpstr>
      <vt:lpstr>PBL items</vt:lpstr>
      <vt:lpstr>                   SBL tasks</vt:lpstr>
      <vt:lpstr>SPM 1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60</cp:revision>
  <cp:lastPrinted>2020-09-28T07:56:54Z</cp:lastPrinted>
  <dcterms:created xsi:type="dcterms:W3CDTF">2022-05-08T17:05:50Z</dcterms:created>
  <dcterms:modified xsi:type="dcterms:W3CDTF">2022-11-22T19:04:50Z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