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2A5D-CB4A-46B9-886D-071D6F32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E2A3-C422-462F-89D8-5E8D25AC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CBAF-69C9-4EC4-AB55-13C875D1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5403-F9D2-42E4-B280-AE91736B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E1C5-8120-4088-A204-270D496A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18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0EE3-DA17-471A-A4CF-A1BAABC7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56D75-2418-4495-8281-D2B664D7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C773-04B7-419C-9D72-0B5EA1BC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6619-FDBE-466B-8879-1F446D5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4EE0-C819-4632-9B24-4AFCFC7D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089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C8769-90C7-4D6F-8E2A-C48F7BAB6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3F004-F115-4476-9055-67D91DD12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91D0-4986-4D68-9188-ADA3780E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2580-D657-4A9F-9955-E22D5B62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979B-49B2-48C2-A7AE-F20A182A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22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478D-C1C3-4296-89AB-389B9D43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7477-9E08-4676-8CF5-B1CC2ADA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6A0F-84BD-4A35-84FE-3AB15A04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710C-E294-42E2-92D7-69FF7360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860B-1A2B-4A22-81DB-70F2BB3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36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D22-FE74-4360-980A-3DE23A50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5B00-90AD-47D5-9702-37F84EAE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7530-845C-4F09-A7CA-717A5037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46F1-B0D3-49F9-A17E-10232D18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CB1E-3519-423A-B403-102C93BD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53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F095-4971-4155-BED6-3E044F92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5FB-DEF9-4A64-B5F3-CF385FEEB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12AF-6917-4D47-9F92-1A445C89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C5CD-0685-4952-966A-0CB2442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4D3E0-73A0-492E-96BC-61B99CB3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5420-7C50-46BF-8E92-6CFCAC17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58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CE76-7C4B-42E4-8C54-C0A6173B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EB72-9DD1-4D51-BDD7-B37D552F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F0DF-4213-4E3D-B607-4E2B22F9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4B9BD-73EE-4361-AD60-BB95F8E31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DD97F-0E05-43F6-8921-2D8849116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7DBBE-3154-4C32-91E6-D7D367D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4191-3DCC-424E-BC1B-6BF8B45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6AB79-63B2-4556-83EA-ED36436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5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BEBD-212D-426C-B768-C559696F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EA4FF-EA03-4547-B97B-58F1C54B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910D1-6595-4F48-B74A-B385FCD9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7492-CDFD-49F0-88C7-8124FF4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62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0A4AC-9DB2-4E2B-BB01-CCD890F8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74783-EF74-4368-BC1E-B2675F0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E369-F1B1-44E9-B193-952F7799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94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712D-E112-4703-B630-F9C570C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D5E4-A8D2-48D4-B6E5-CDDC3DE5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00891-11A4-4889-A8A6-6B8BFE53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E3FD-F735-48D0-B968-E87CED82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C99C1-A58E-4B95-B4B4-99387ED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E023E-FDC6-408B-B3E4-6E7EEF1C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8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08A4-DED9-4C15-B716-3261DC1A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EC716-3FF1-4A5C-A222-BF491775F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C8AE-10BD-4C73-A502-7D99BC98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1AB7-C5A5-4256-A1E4-4DCFE31D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8FE5-8047-48AE-AAD0-605E78B8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B126-1986-4F2C-82D0-CE412519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F4D9A-8F1E-4091-9E98-727A115A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1555-39F7-437C-AF22-8F29ACC8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1F7B-7734-4061-9F65-1AFABF60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103B-4012-403E-A238-C266E6D76CF4}" type="datetimeFigureOut">
              <a:rPr lang="fi-FI" smtClean="0"/>
              <a:t>26.1.2020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24EA-9CCE-4E01-A987-1D1B2FA4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12DC-254D-4D80-94E3-841CAE2FA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6ECD-A6C2-4FA5-B5FC-2EA13178E4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29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D8B76-C78B-4ACD-898D-1538F9F3E450}"/>
              </a:ext>
            </a:extLst>
          </p:cNvPr>
          <p:cNvSpPr/>
          <p:nvPr/>
        </p:nvSpPr>
        <p:spPr>
          <a:xfrm>
            <a:off x="9639385" y="61120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2000-2020 Juhani Välimäki</a:t>
            </a:r>
            <a:endParaRPr lang="fi-FI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0C0C53-6FB7-466A-934E-99BFB5D7A826}"/>
              </a:ext>
            </a:extLst>
          </p:cNvPr>
          <p:cNvSpPr/>
          <p:nvPr/>
        </p:nvSpPr>
        <p:spPr>
          <a:xfrm>
            <a:off x="1616496" y="5976488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32138-B82A-4428-BBDA-20ED2956C57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702630" y="5050595"/>
            <a:ext cx="524306" cy="93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27813D-991A-4BE9-A7B9-FC0B9D3E8E71}"/>
              </a:ext>
            </a:extLst>
          </p:cNvPr>
          <p:cNvSpPr/>
          <p:nvPr/>
        </p:nvSpPr>
        <p:spPr>
          <a:xfrm>
            <a:off x="2921399" y="5976487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F85F16-9BDF-40F4-AB6B-C24F3CCA284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26961" y="5050596"/>
            <a:ext cx="509216" cy="939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198ABB-C27C-41A0-B327-8BC4F914A00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17408" y="6024528"/>
            <a:ext cx="120399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F9D70E-444F-4EA7-A09D-D18048811F0D}"/>
              </a:ext>
            </a:extLst>
          </p:cNvPr>
          <p:cNvSpPr txBox="1"/>
          <p:nvPr/>
        </p:nvSpPr>
        <p:spPr>
          <a:xfrm>
            <a:off x="1306153" y="60425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  <a:endParaRPr lang="fi-FI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3247A-7F5B-4772-B36E-05633DC66AC7}"/>
              </a:ext>
            </a:extLst>
          </p:cNvPr>
          <p:cNvSpPr txBox="1"/>
          <p:nvPr/>
        </p:nvSpPr>
        <p:spPr>
          <a:xfrm>
            <a:off x="2708693" y="604255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money/budget</a:t>
            </a:r>
            <a:endParaRPr lang="fi-FI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10953-2C51-4322-968B-9AC4472446C4}"/>
              </a:ext>
            </a:extLst>
          </p:cNvPr>
          <p:cNvSpPr txBox="1"/>
          <p:nvPr/>
        </p:nvSpPr>
        <p:spPr>
          <a:xfrm>
            <a:off x="1416252" y="460879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/ scope</a:t>
            </a:r>
            <a:endParaRPr lang="fi-FI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077B6E-4074-4DDF-A6C0-6BE2D394F953}"/>
              </a:ext>
            </a:extLst>
          </p:cNvPr>
          <p:cNvSpPr/>
          <p:nvPr/>
        </p:nvSpPr>
        <p:spPr>
          <a:xfrm>
            <a:off x="1616496" y="2608407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CFE3C-AAA8-4EBC-9FAA-4FB9E3F11F44}"/>
              </a:ext>
            </a:extLst>
          </p:cNvPr>
          <p:cNvCxnSpPr>
            <a:cxnSpLocks/>
            <a:stCxn id="13" idx="7"/>
            <a:endCxn id="21" idx="3"/>
          </p:cNvCxnSpPr>
          <p:nvPr/>
        </p:nvCxnSpPr>
        <p:spPr>
          <a:xfrm flipV="1">
            <a:off x="1702630" y="1667704"/>
            <a:ext cx="543835" cy="95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8D5E4B9-29C3-4520-810A-10751F73C966}"/>
              </a:ext>
            </a:extLst>
          </p:cNvPr>
          <p:cNvSpPr/>
          <p:nvPr/>
        </p:nvSpPr>
        <p:spPr>
          <a:xfrm>
            <a:off x="2921399" y="2608406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DF8598-E8D4-4A3B-B764-EAEC4B1ACCB9}"/>
              </a:ext>
            </a:extLst>
          </p:cNvPr>
          <p:cNvCxnSpPr>
            <a:cxnSpLocks/>
            <a:stCxn id="15" idx="1"/>
            <a:endCxn id="21" idx="5"/>
          </p:cNvCxnSpPr>
          <p:nvPr/>
        </p:nvCxnSpPr>
        <p:spPr>
          <a:xfrm flipH="1" flipV="1">
            <a:off x="2317821" y="1667704"/>
            <a:ext cx="618356" cy="954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E84319-3684-4A52-AE02-C3554E866B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717408" y="2656447"/>
            <a:ext cx="120399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CC251B-36B4-4042-BB1C-34B34BA45FE1}"/>
              </a:ext>
            </a:extLst>
          </p:cNvPr>
          <p:cNvSpPr txBox="1"/>
          <p:nvPr/>
        </p:nvSpPr>
        <p:spPr>
          <a:xfrm>
            <a:off x="1306153" y="2674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  <a:endParaRPr lang="fi-FI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69B10-BE73-418D-9917-7625FF0FAD95}"/>
              </a:ext>
            </a:extLst>
          </p:cNvPr>
          <p:cNvSpPr txBox="1"/>
          <p:nvPr/>
        </p:nvSpPr>
        <p:spPr>
          <a:xfrm>
            <a:off x="2708693" y="267447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money/budget</a:t>
            </a:r>
            <a:endParaRPr lang="fi-FI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E2F28-2824-4B61-B173-6FB8B00ED63F}"/>
              </a:ext>
            </a:extLst>
          </p:cNvPr>
          <p:cNvSpPr txBox="1"/>
          <p:nvPr/>
        </p:nvSpPr>
        <p:spPr>
          <a:xfrm>
            <a:off x="1416251" y="105703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/ scope</a:t>
            </a:r>
            <a:endParaRPr lang="fi-FI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F91F53-0207-4F85-B257-BEBCB476B3E3}"/>
              </a:ext>
            </a:extLst>
          </p:cNvPr>
          <p:cNvSpPr/>
          <p:nvPr/>
        </p:nvSpPr>
        <p:spPr>
          <a:xfrm>
            <a:off x="2231687" y="1585694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98374-BD0E-4550-B629-51B2C1B44099}"/>
              </a:ext>
            </a:extLst>
          </p:cNvPr>
          <p:cNvSpPr txBox="1"/>
          <p:nvPr/>
        </p:nvSpPr>
        <p:spPr>
          <a:xfrm>
            <a:off x="264893" y="262548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Traditional, plan-based project management </a:t>
            </a:r>
            <a:r>
              <a:rPr lang="en-US" dirty="0"/>
              <a:t>fixes all three </a:t>
            </a:r>
          </a:p>
          <a:p>
            <a:r>
              <a:rPr lang="en-US" dirty="0"/>
              <a:t>aspects … 	… and rarely even one of them is reached!!!</a:t>
            </a:r>
            <a:endParaRPr lang="fi-FI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0FEB0-CEDA-4AD4-9E94-65AD3717C85C}"/>
              </a:ext>
            </a:extLst>
          </p:cNvPr>
          <p:cNvSpPr txBox="1"/>
          <p:nvPr/>
        </p:nvSpPr>
        <p:spPr>
          <a:xfrm>
            <a:off x="254094" y="3702852"/>
            <a:ext cx="67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/ </a:t>
            </a:r>
            <a:r>
              <a:rPr lang="en-US" b="1" dirty="0"/>
              <a:t>Scrum</a:t>
            </a:r>
            <a:r>
              <a:rPr lang="en-US" dirty="0"/>
              <a:t> only fixes the time (Sprint) and budget (Team ).</a:t>
            </a:r>
          </a:p>
          <a:p>
            <a:r>
              <a:rPr lang="en-US" dirty="0"/>
              <a:t>Feature set reached might then be the planned </a:t>
            </a:r>
            <a:r>
              <a:rPr lang="en-US" b="1" dirty="0"/>
              <a:t>or</a:t>
            </a:r>
            <a:r>
              <a:rPr lang="en-US" dirty="0"/>
              <a:t> less </a:t>
            </a:r>
            <a:r>
              <a:rPr lang="en-US" b="1" dirty="0"/>
              <a:t>or</a:t>
            </a:r>
            <a:r>
              <a:rPr lang="en-US" dirty="0"/>
              <a:t> more.</a:t>
            </a:r>
            <a:endParaRPr lang="fi-FI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11A2D3-E98C-4482-AF9D-139BDCFDD6FE}"/>
              </a:ext>
            </a:extLst>
          </p:cNvPr>
          <p:cNvSpPr/>
          <p:nvPr/>
        </p:nvSpPr>
        <p:spPr>
          <a:xfrm>
            <a:off x="5180702" y="2622478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340A9-9B9C-4727-B8BE-1CCFB4C3A66A}"/>
              </a:ext>
            </a:extLst>
          </p:cNvPr>
          <p:cNvSpPr txBox="1"/>
          <p:nvPr/>
        </p:nvSpPr>
        <p:spPr>
          <a:xfrm>
            <a:off x="5281614" y="247178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fixed</a:t>
            </a:r>
            <a:endParaRPr lang="fi-FI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11A76E-1971-4C8C-911B-F109F2BA8493}"/>
              </a:ext>
            </a:extLst>
          </p:cNvPr>
          <p:cNvSpPr/>
          <p:nvPr/>
        </p:nvSpPr>
        <p:spPr>
          <a:xfrm>
            <a:off x="5180701" y="5928446"/>
            <a:ext cx="100912" cy="960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5F2B4-31F1-465D-8E23-5891256F0C9A}"/>
              </a:ext>
            </a:extLst>
          </p:cNvPr>
          <p:cNvSpPr txBox="1"/>
          <p:nvPr/>
        </p:nvSpPr>
        <p:spPr>
          <a:xfrm>
            <a:off x="5281614" y="580589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fixed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233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</cp:revision>
  <dcterms:created xsi:type="dcterms:W3CDTF">2020-01-26T14:25:41Z</dcterms:created>
  <dcterms:modified xsi:type="dcterms:W3CDTF">2020-01-26T14:26:48Z</dcterms:modified>
</cp:coreProperties>
</file>