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96" d="100"/>
          <a:sy n="96" d="100"/>
        </p:scale>
        <p:origin x="86" y="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26.8.2023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26.8.2023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26.8.2023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26.8.2023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26.8.2023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26.8.2023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26.8.2023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26.8.2023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26.8.2023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26.8.2023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26.8.2023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26.8.2023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26.8.2023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26.8.2023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Scrum – Where is each of the shown items 1. created 2. updated 3.used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Yet another viewing angle into Scrum. Hopefully the more there is knowledge, the less painful and smooth is the Scrum </a:t>
            </a:r>
            <a:r>
              <a:rPr lang="en-GB"/>
              <a:t>learning process!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26.8.2023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Definition of </a:t>
            </a:r>
            <a:r>
              <a:rPr lang="fi-FI" dirty="0" err="1"/>
              <a:t>Ready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fi-FI" sz="2800" b="1" dirty="0" err="1"/>
              <a:t>Created</a:t>
            </a:r>
            <a:r>
              <a:rPr lang="fi-FI" sz="2800" b="1" dirty="0"/>
              <a:t>: </a:t>
            </a:r>
            <a:r>
              <a:rPr lang="fi-FI" sz="2800" b="1" dirty="0" err="1"/>
              <a:t>Before</a:t>
            </a:r>
            <a:r>
              <a:rPr lang="fi-FI" sz="2800" b="1" dirty="0"/>
              <a:t> </a:t>
            </a:r>
            <a:r>
              <a:rPr lang="fi-FI" sz="2800" b="1" dirty="0" err="1"/>
              <a:t>first</a:t>
            </a:r>
            <a:r>
              <a:rPr lang="fi-FI" sz="2800" b="1" dirty="0"/>
              <a:t> </a:t>
            </a:r>
            <a:r>
              <a:rPr lang="fi-FI" sz="2800" b="1" dirty="0" err="1"/>
              <a:t>sprint</a:t>
            </a:r>
            <a:r>
              <a:rPr lang="fi-FI" sz="2800" b="1" dirty="0"/>
              <a:t>. Organization </a:t>
            </a:r>
            <a:r>
              <a:rPr lang="fi-FI" sz="2800" b="1" dirty="0" err="1"/>
              <a:t>might</a:t>
            </a:r>
            <a:r>
              <a:rPr lang="fi-FI" sz="2800" b="1" dirty="0"/>
              <a:t> </a:t>
            </a:r>
            <a:r>
              <a:rPr lang="fi-FI" sz="2800" b="1" dirty="0" err="1"/>
              <a:t>have</a:t>
            </a:r>
            <a:r>
              <a:rPr lang="fi-FI" sz="2800" b="1" dirty="0"/>
              <a:t> </a:t>
            </a:r>
            <a:r>
              <a:rPr lang="fi-FI" sz="2800" b="1" dirty="0" err="1"/>
              <a:t>one</a:t>
            </a:r>
            <a:r>
              <a:rPr lang="fi-FI" sz="2800" b="1" dirty="0"/>
              <a:t> </a:t>
            </a:r>
            <a:r>
              <a:rPr lang="fi-FI" sz="2800" b="1" dirty="0" err="1"/>
              <a:t>used</a:t>
            </a:r>
            <a:r>
              <a:rPr lang="fi-FI" sz="2800" b="1" dirty="0"/>
              <a:t> in </a:t>
            </a:r>
            <a:r>
              <a:rPr lang="fi-FI" sz="2800" b="1" dirty="0" err="1"/>
              <a:t>all</a:t>
            </a:r>
            <a:r>
              <a:rPr lang="fi-FI" sz="2800" b="1" dirty="0"/>
              <a:t> </a:t>
            </a:r>
            <a:r>
              <a:rPr lang="fi-FI" sz="2800" b="1" dirty="0" err="1"/>
              <a:t>projects</a:t>
            </a:r>
            <a:r>
              <a:rPr lang="fi-FI" sz="2800" b="1" dirty="0"/>
              <a:t>. </a:t>
            </a:r>
            <a:r>
              <a:rPr lang="fi-FI" sz="2800" b="1" dirty="0" err="1"/>
              <a:t>Or</a:t>
            </a:r>
            <a:r>
              <a:rPr lang="fi-FI" sz="2800" b="1" dirty="0"/>
              <a:t> team </a:t>
            </a:r>
            <a:r>
              <a:rPr lang="fi-FI" sz="2800" b="1" dirty="0" err="1"/>
              <a:t>can</a:t>
            </a:r>
            <a:r>
              <a:rPr lang="fi-FI" sz="2800" b="1" dirty="0"/>
              <a:t> </a:t>
            </a:r>
            <a:r>
              <a:rPr lang="fi-FI" sz="2800" b="1" dirty="0" err="1"/>
              <a:t>agree</a:t>
            </a:r>
            <a:r>
              <a:rPr lang="fi-FI" sz="2800" b="1" dirty="0"/>
              <a:t> on </a:t>
            </a:r>
            <a:r>
              <a:rPr lang="fi-FI" sz="2800" b="1" dirty="0" err="1"/>
              <a:t>one</a:t>
            </a:r>
            <a:r>
              <a:rPr lang="fi-FI" sz="2800" b="1" dirty="0"/>
              <a:t>.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fi-FI" sz="2800" b="1" dirty="0" err="1"/>
              <a:t>Updated</a:t>
            </a:r>
            <a:r>
              <a:rPr lang="fi-FI" sz="2800" b="1" dirty="0"/>
              <a:t>: </a:t>
            </a:r>
            <a:r>
              <a:rPr lang="fi-FI" sz="2800" b="1" dirty="0" err="1"/>
              <a:t>When</a:t>
            </a:r>
            <a:r>
              <a:rPr lang="fi-FI" sz="2800" b="1" dirty="0"/>
              <a:t> </a:t>
            </a:r>
            <a:r>
              <a:rPr lang="fi-FI" sz="2800" b="1" dirty="0" err="1"/>
              <a:t>needed</a:t>
            </a:r>
            <a:endParaRPr lang="fi-FI" sz="2800" b="1" dirty="0"/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fi-FI" sz="2800" b="1" dirty="0" err="1"/>
              <a:t>Used</a:t>
            </a:r>
            <a:r>
              <a:rPr lang="fi-FI" sz="2800" b="1" dirty="0"/>
              <a:t>: </a:t>
            </a:r>
            <a:r>
              <a:rPr lang="fi-FI" sz="2800" b="1" dirty="0" err="1"/>
              <a:t>While</a:t>
            </a:r>
            <a:r>
              <a:rPr lang="fi-FI" sz="2800" b="1" dirty="0"/>
              <a:t> </a:t>
            </a:r>
            <a:r>
              <a:rPr lang="fi-FI" sz="2800" b="1" dirty="0" err="1"/>
              <a:t>writing</a:t>
            </a:r>
            <a:r>
              <a:rPr lang="fi-FI" sz="2800" b="1" dirty="0"/>
              <a:t> PBL </a:t>
            </a:r>
            <a:r>
              <a:rPr lang="fi-FI" sz="2800" b="1" dirty="0" err="1"/>
              <a:t>items</a:t>
            </a:r>
            <a:r>
              <a:rPr lang="fi-FI" sz="2800" b="1" dirty="0"/>
              <a:t> (SPM1) and SBL </a:t>
            </a:r>
            <a:r>
              <a:rPr lang="fi-FI" sz="2800" b="1" dirty="0" err="1"/>
              <a:t>tasks</a:t>
            </a:r>
            <a:r>
              <a:rPr lang="fi-FI" sz="2800" b="1" dirty="0"/>
              <a:t> (SPM2). </a:t>
            </a:r>
          </a:p>
          <a:p>
            <a:pPr marL="504000" lvl="1" indent="0">
              <a:lnSpc>
                <a:spcPct val="150000"/>
              </a:lnSpc>
              <a:buNone/>
            </a:pPr>
            <a:r>
              <a:rPr lang="fi-FI" sz="2400" b="1" dirty="0"/>
              <a:t>(And </a:t>
            </a:r>
            <a:r>
              <a:rPr lang="fi-FI" sz="2400" b="1" dirty="0" err="1"/>
              <a:t>whenever</a:t>
            </a:r>
            <a:r>
              <a:rPr lang="fi-FI" sz="2400" b="1" dirty="0"/>
              <a:t> </a:t>
            </a:r>
            <a:r>
              <a:rPr lang="fi-FI" sz="2400" b="1" dirty="0" err="1"/>
              <a:t>improving</a:t>
            </a:r>
            <a:r>
              <a:rPr lang="fi-FI" sz="2400" b="1" dirty="0"/>
              <a:t> </a:t>
            </a:r>
            <a:r>
              <a:rPr lang="fi-FI" sz="2400" b="1" dirty="0" err="1"/>
              <a:t>those</a:t>
            </a:r>
            <a:r>
              <a:rPr lang="fi-FI" sz="2400" b="1" dirty="0"/>
              <a:t> </a:t>
            </a:r>
            <a:r>
              <a:rPr lang="fi-FI" sz="2400" b="1" dirty="0" err="1"/>
              <a:t>during</a:t>
            </a:r>
            <a:r>
              <a:rPr lang="fi-FI" sz="2400" b="1" dirty="0"/>
              <a:t> </a:t>
            </a:r>
            <a:r>
              <a:rPr lang="fi-FI" sz="2400" b="1" dirty="0" err="1"/>
              <a:t>the</a:t>
            </a:r>
            <a:r>
              <a:rPr lang="fi-FI" sz="2400" b="1" dirty="0"/>
              <a:t> Sprint)</a:t>
            </a:r>
          </a:p>
          <a:p>
            <a:pPr lvl="0"/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26.8.2023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Definition of </a:t>
            </a:r>
            <a:r>
              <a:rPr lang="fi-FI" dirty="0" err="1"/>
              <a:t>Done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fi-FI" sz="2800" b="1" dirty="0" err="1"/>
              <a:t>Created</a:t>
            </a:r>
            <a:r>
              <a:rPr lang="fi-FI" sz="2800" b="1" dirty="0"/>
              <a:t>: </a:t>
            </a:r>
            <a:r>
              <a:rPr lang="fi-FI" sz="2800" b="1" dirty="0" err="1"/>
              <a:t>Before</a:t>
            </a:r>
            <a:r>
              <a:rPr lang="fi-FI" sz="2800" b="1" dirty="0"/>
              <a:t> </a:t>
            </a:r>
            <a:r>
              <a:rPr lang="fi-FI" sz="2800" b="1" dirty="0" err="1"/>
              <a:t>first</a:t>
            </a:r>
            <a:r>
              <a:rPr lang="fi-FI" sz="2800" b="1" dirty="0"/>
              <a:t> </a:t>
            </a:r>
            <a:r>
              <a:rPr lang="fi-FI" sz="2800" b="1" dirty="0" err="1"/>
              <a:t>sprint</a:t>
            </a:r>
            <a:r>
              <a:rPr lang="fi-FI" sz="2800" b="1" dirty="0"/>
              <a:t>. Organization </a:t>
            </a:r>
            <a:r>
              <a:rPr lang="fi-FI" sz="2800" b="1" dirty="0" err="1"/>
              <a:t>might</a:t>
            </a:r>
            <a:r>
              <a:rPr lang="fi-FI" sz="2800" b="1" dirty="0"/>
              <a:t> </a:t>
            </a:r>
            <a:r>
              <a:rPr lang="fi-FI" sz="2800" b="1" dirty="0" err="1"/>
              <a:t>have</a:t>
            </a:r>
            <a:r>
              <a:rPr lang="fi-FI" sz="2800" b="1" dirty="0"/>
              <a:t> </a:t>
            </a:r>
            <a:r>
              <a:rPr lang="fi-FI" sz="2800" b="1" dirty="0" err="1"/>
              <a:t>one</a:t>
            </a:r>
            <a:r>
              <a:rPr lang="fi-FI" sz="2800" b="1" dirty="0"/>
              <a:t> </a:t>
            </a:r>
            <a:r>
              <a:rPr lang="fi-FI" sz="2800" b="1" dirty="0" err="1"/>
              <a:t>used</a:t>
            </a:r>
            <a:r>
              <a:rPr lang="fi-FI" sz="2800" b="1" dirty="0"/>
              <a:t> in </a:t>
            </a:r>
            <a:r>
              <a:rPr lang="fi-FI" sz="2800" b="1" dirty="0" err="1"/>
              <a:t>all</a:t>
            </a:r>
            <a:r>
              <a:rPr lang="fi-FI" sz="2800" b="1" dirty="0"/>
              <a:t> </a:t>
            </a:r>
            <a:r>
              <a:rPr lang="fi-FI" sz="2800" b="1" dirty="0" err="1"/>
              <a:t>projects</a:t>
            </a:r>
            <a:r>
              <a:rPr lang="fi-FI" sz="2800" b="1" dirty="0"/>
              <a:t>. </a:t>
            </a:r>
            <a:r>
              <a:rPr lang="fi-FI" sz="2800" b="1" dirty="0" err="1"/>
              <a:t>Or</a:t>
            </a:r>
            <a:r>
              <a:rPr lang="fi-FI" sz="2800" b="1" dirty="0"/>
              <a:t> team </a:t>
            </a:r>
            <a:r>
              <a:rPr lang="fi-FI" sz="2800" b="1" dirty="0" err="1"/>
              <a:t>can</a:t>
            </a:r>
            <a:r>
              <a:rPr lang="fi-FI" sz="2800" b="1" dirty="0"/>
              <a:t> </a:t>
            </a:r>
            <a:r>
              <a:rPr lang="fi-FI" sz="2800" b="1" dirty="0" err="1"/>
              <a:t>agree</a:t>
            </a:r>
            <a:r>
              <a:rPr lang="fi-FI" sz="2800" b="1" dirty="0"/>
              <a:t> on </a:t>
            </a:r>
            <a:r>
              <a:rPr lang="fi-FI" sz="2800" b="1" dirty="0" err="1"/>
              <a:t>one</a:t>
            </a:r>
            <a:r>
              <a:rPr lang="fi-FI" sz="2800" b="1" dirty="0"/>
              <a:t>.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fi-FI" sz="2800" b="1" dirty="0" err="1"/>
              <a:t>Updated</a:t>
            </a:r>
            <a:r>
              <a:rPr lang="fi-FI" sz="2800" b="1" dirty="0"/>
              <a:t>: </a:t>
            </a:r>
            <a:r>
              <a:rPr lang="fi-FI" sz="2800" b="1" dirty="0" err="1"/>
              <a:t>When</a:t>
            </a:r>
            <a:r>
              <a:rPr lang="fi-FI" sz="2800" b="1" dirty="0"/>
              <a:t> </a:t>
            </a:r>
            <a:r>
              <a:rPr lang="fi-FI" sz="2800" b="1" dirty="0" err="1"/>
              <a:t>needed</a:t>
            </a:r>
            <a:endParaRPr lang="fi-FI" sz="2800" b="1" dirty="0"/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fi-FI" sz="2800" b="1" dirty="0" err="1"/>
              <a:t>Used</a:t>
            </a:r>
            <a:r>
              <a:rPr lang="fi-FI" sz="2800" b="1" dirty="0"/>
              <a:t>: </a:t>
            </a:r>
            <a:r>
              <a:rPr lang="fi-FI" sz="2800" b="1" dirty="0" err="1"/>
              <a:t>Mainly</a:t>
            </a:r>
            <a:r>
              <a:rPr lang="fi-FI" sz="2800" b="1" dirty="0"/>
              <a:t> </a:t>
            </a:r>
            <a:r>
              <a:rPr lang="fi-FI" sz="2800" b="1" dirty="0" err="1"/>
              <a:t>when</a:t>
            </a:r>
            <a:r>
              <a:rPr lang="fi-FI" sz="2800" b="1" dirty="0"/>
              <a:t> </a:t>
            </a:r>
            <a:r>
              <a:rPr lang="fi-FI" sz="2800" b="1" dirty="0" err="1"/>
              <a:t>validating</a:t>
            </a:r>
            <a:r>
              <a:rPr lang="fi-FI" sz="2800" b="1" dirty="0"/>
              <a:t> </a:t>
            </a:r>
            <a:r>
              <a:rPr lang="fi-FI" sz="2800" b="1" dirty="0" err="1"/>
              <a:t>whether</a:t>
            </a:r>
            <a:r>
              <a:rPr lang="fi-FI" sz="2800" b="1" dirty="0"/>
              <a:t> PBL </a:t>
            </a:r>
            <a:r>
              <a:rPr lang="fi-FI" sz="2800" b="1" dirty="0" err="1"/>
              <a:t>items</a:t>
            </a:r>
            <a:r>
              <a:rPr lang="fi-FI" sz="2800" b="1" dirty="0"/>
              <a:t> </a:t>
            </a:r>
            <a:r>
              <a:rPr lang="fi-FI" sz="2800" b="1" dirty="0" err="1"/>
              <a:t>are</a:t>
            </a:r>
            <a:r>
              <a:rPr lang="fi-FI" sz="2800" b="1" dirty="0"/>
              <a:t> </a:t>
            </a:r>
            <a:r>
              <a:rPr lang="fi-FI" sz="2800" b="1" dirty="0" err="1"/>
              <a:t>acceptable</a:t>
            </a:r>
            <a:r>
              <a:rPr lang="fi-FI" sz="2800" b="1" dirty="0"/>
              <a:t> as </a:t>
            </a:r>
            <a:r>
              <a:rPr lang="fi-FI" sz="2800" b="1" dirty="0" err="1"/>
              <a:t>Done</a:t>
            </a:r>
            <a:r>
              <a:rPr lang="fi-FI" sz="2800" b="1" dirty="0"/>
              <a:t> (Sprint </a:t>
            </a:r>
            <a:r>
              <a:rPr lang="fi-FI" sz="2800" b="1" dirty="0" err="1"/>
              <a:t>Review</a:t>
            </a:r>
            <a:r>
              <a:rPr lang="fi-FI" sz="2800" b="1" dirty="0"/>
              <a:t>). Of </a:t>
            </a:r>
            <a:r>
              <a:rPr lang="fi-FI" sz="2800" b="1" dirty="0" err="1"/>
              <a:t>course</a:t>
            </a:r>
            <a:r>
              <a:rPr lang="fi-FI" sz="2800" b="1" dirty="0"/>
              <a:t> </a:t>
            </a:r>
            <a:r>
              <a:rPr lang="fi-FI" sz="2800" b="1" dirty="0" err="1"/>
              <a:t>then</a:t>
            </a:r>
            <a:r>
              <a:rPr lang="fi-FI" sz="2800" b="1" dirty="0"/>
              <a:t> </a:t>
            </a:r>
            <a:r>
              <a:rPr lang="fi-FI" sz="2800" b="1" dirty="0" err="1"/>
              <a:t>affects</a:t>
            </a:r>
            <a:r>
              <a:rPr lang="fi-FI" sz="2800" b="1" dirty="0"/>
              <a:t> </a:t>
            </a:r>
            <a:r>
              <a:rPr lang="fi-FI" sz="2800" b="1" dirty="0" err="1"/>
              <a:t>also</a:t>
            </a:r>
            <a:r>
              <a:rPr lang="fi-FI" sz="2800" b="1" dirty="0"/>
              <a:t> </a:t>
            </a:r>
            <a:r>
              <a:rPr lang="fi-FI" sz="2800" b="1" dirty="0" err="1"/>
              <a:t>how</a:t>
            </a:r>
            <a:r>
              <a:rPr lang="fi-FI" sz="2800" b="1" dirty="0"/>
              <a:t> </a:t>
            </a:r>
            <a:r>
              <a:rPr lang="fi-FI" sz="2800" b="1" dirty="0" err="1"/>
              <a:t>developers</a:t>
            </a:r>
            <a:r>
              <a:rPr lang="fi-FI" sz="2800" b="1" dirty="0"/>
              <a:t> </a:t>
            </a:r>
            <a:r>
              <a:rPr lang="fi-FI" sz="2800" b="1" dirty="0" err="1"/>
              <a:t>see</a:t>
            </a:r>
            <a:r>
              <a:rPr lang="fi-FI" sz="2800" b="1" dirty="0"/>
              <a:t> </a:t>
            </a:r>
            <a:r>
              <a:rPr lang="fi-FI" sz="2800" b="1" dirty="0" err="1"/>
              <a:t>the</a:t>
            </a:r>
            <a:r>
              <a:rPr lang="fi-FI" sz="2800" b="1" dirty="0"/>
              <a:t> SBL </a:t>
            </a:r>
            <a:r>
              <a:rPr lang="fi-FI" sz="2800" b="1" dirty="0" err="1"/>
              <a:t>tasks</a:t>
            </a:r>
            <a:r>
              <a:rPr lang="fi-FI" sz="2800" b="1" dirty="0"/>
              <a:t>, </a:t>
            </a:r>
            <a:r>
              <a:rPr lang="fi-FI" sz="2800" b="1" dirty="0" err="1"/>
              <a:t>are</a:t>
            </a:r>
            <a:r>
              <a:rPr lang="fi-FI" sz="2800" b="1" dirty="0"/>
              <a:t> </a:t>
            </a:r>
            <a:r>
              <a:rPr lang="fi-FI" sz="2800" b="1" dirty="0" err="1"/>
              <a:t>they</a:t>
            </a:r>
            <a:r>
              <a:rPr lang="fi-FI" sz="2800" b="1" dirty="0"/>
              <a:t> </a:t>
            </a:r>
            <a:r>
              <a:rPr lang="fi-FI" sz="2800" b="1" dirty="0" err="1"/>
              <a:t>completed</a:t>
            </a:r>
            <a:r>
              <a:rPr lang="fi-FI" sz="2800" b="1" dirty="0"/>
              <a:t> </a:t>
            </a:r>
            <a:r>
              <a:rPr lang="fi-FI" sz="2800" b="1" dirty="0" err="1"/>
              <a:t>or</a:t>
            </a:r>
            <a:r>
              <a:rPr lang="fi-FI" sz="2800" b="1" dirty="0"/>
              <a:t> </a:t>
            </a:r>
            <a:r>
              <a:rPr lang="fi-FI" sz="2800" b="1" dirty="0" err="1"/>
              <a:t>not</a:t>
            </a:r>
            <a:r>
              <a:rPr lang="fi-FI" sz="2800" b="1" dirty="0"/>
              <a:t>?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26.8.2023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05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PBL </a:t>
            </a:r>
            <a:r>
              <a:rPr lang="fi-FI" dirty="0" err="1"/>
              <a:t>items</a:t>
            </a:r>
            <a:r>
              <a:rPr lang="fi-FI" dirty="0"/>
              <a:t>   (</a:t>
            </a:r>
            <a:r>
              <a:rPr lang="fi-FI" dirty="0" err="1"/>
              <a:t>Trello</a:t>
            </a:r>
            <a:r>
              <a:rPr lang="fi-FI" dirty="0"/>
              <a:t> </a:t>
            </a:r>
            <a:r>
              <a:rPr lang="fi-FI" dirty="0" err="1"/>
              <a:t>card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and </a:t>
            </a:r>
            <a:r>
              <a:rPr lang="fi-FI" dirty="0" err="1"/>
              <a:t>Description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fi-FI" sz="2800" b="1" dirty="0" err="1"/>
              <a:t>Created</a:t>
            </a:r>
            <a:r>
              <a:rPr lang="fi-FI" sz="2800" b="1" dirty="0"/>
              <a:t>: </a:t>
            </a:r>
            <a:r>
              <a:rPr lang="fi-FI" sz="2800" b="1" dirty="0" err="1"/>
              <a:t>Before</a:t>
            </a:r>
            <a:r>
              <a:rPr lang="fi-FI" sz="2800" b="1" dirty="0"/>
              <a:t> </a:t>
            </a:r>
            <a:r>
              <a:rPr lang="fi-FI" sz="2800" b="1" dirty="0" err="1"/>
              <a:t>or</a:t>
            </a:r>
            <a:r>
              <a:rPr lang="fi-FI" sz="2800" b="1" dirty="0"/>
              <a:t> </a:t>
            </a:r>
            <a:r>
              <a:rPr lang="fi-FI" sz="2800" b="1" dirty="0" err="1"/>
              <a:t>during</a:t>
            </a:r>
            <a:r>
              <a:rPr lang="fi-FI" sz="2800" b="1" dirty="0"/>
              <a:t> SPM1.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fi-FI" sz="2800" b="1" dirty="0" err="1"/>
              <a:t>Updated</a:t>
            </a:r>
            <a:r>
              <a:rPr lang="fi-FI" sz="2800" b="1" dirty="0"/>
              <a:t>: More </a:t>
            </a:r>
            <a:r>
              <a:rPr lang="fi-FI" sz="2800" b="1" dirty="0" err="1"/>
              <a:t>detail</a:t>
            </a:r>
            <a:r>
              <a:rPr lang="fi-FI" sz="2800" b="1" dirty="0"/>
              <a:t> and </a:t>
            </a:r>
            <a:r>
              <a:rPr lang="fi-FI" sz="2800" b="1" dirty="0" err="1"/>
              <a:t>understanding</a:t>
            </a:r>
            <a:r>
              <a:rPr lang="fi-FI" sz="2800" b="1" dirty="0"/>
              <a:t> </a:t>
            </a:r>
            <a:r>
              <a:rPr lang="fi-FI" sz="2800" b="1" dirty="0" err="1"/>
              <a:t>added</a:t>
            </a:r>
            <a:r>
              <a:rPr lang="fi-FI" sz="2800" b="1" dirty="0"/>
              <a:t> </a:t>
            </a:r>
            <a:r>
              <a:rPr lang="fi-FI" sz="2800" b="1" dirty="0" err="1"/>
              <a:t>whenever</a:t>
            </a:r>
            <a:r>
              <a:rPr lang="fi-FI" sz="2800" b="1" dirty="0"/>
              <a:t> </a:t>
            </a:r>
            <a:r>
              <a:rPr lang="fi-FI" sz="2800" b="1" dirty="0" err="1"/>
              <a:t>needed</a:t>
            </a:r>
            <a:r>
              <a:rPr lang="fi-FI" sz="2800" b="1" dirty="0"/>
              <a:t>, </a:t>
            </a:r>
            <a:r>
              <a:rPr lang="fi-FI" sz="2800" b="1" dirty="0" err="1"/>
              <a:t>but</a:t>
            </a:r>
            <a:r>
              <a:rPr lang="fi-FI" sz="2800" b="1" dirty="0"/>
              <a:t> </a:t>
            </a:r>
            <a:r>
              <a:rPr lang="fi-FI" sz="2800" b="1" dirty="0" err="1"/>
              <a:t>the</a:t>
            </a:r>
            <a:r>
              <a:rPr lang="fi-FI" sz="2800" b="1" dirty="0"/>
              <a:t> </a:t>
            </a:r>
            <a:r>
              <a:rPr lang="fi-FI" sz="2800" b="1" dirty="0" err="1"/>
              <a:t>essence</a:t>
            </a:r>
            <a:r>
              <a:rPr lang="fi-FI" sz="2800" b="1" dirty="0"/>
              <a:t> </a:t>
            </a:r>
            <a:r>
              <a:rPr lang="fi-FI" sz="2800" b="1" dirty="0" err="1"/>
              <a:t>should</a:t>
            </a:r>
            <a:r>
              <a:rPr lang="fi-FI" sz="2800" b="1" dirty="0"/>
              <a:t> </a:t>
            </a:r>
            <a:r>
              <a:rPr lang="fi-FI" sz="2800" b="1" dirty="0" err="1"/>
              <a:t>not</a:t>
            </a:r>
            <a:r>
              <a:rPr lang="fi-FI" sz="2800" b="1" dirty="0"/>
              <a:t> </a:t>
            </a:r>
            <a:r>
              <a:rPr lang="fi-FI" sz="2800" b="1" dirty="0" err="1"/>
              <a:t>change</a:t>
            </a:r>
            <a:r>
              <a:rPr lang="fi-FI" sz="2800" b="1" dirty="0"/>
              <a:t> </a:t>
            </a:r>
            <a:r>
              <a:rPr lang="fi-FI" sz="2800" b="1" dirty="0" err="1"/>
              <a:t>during</a:t>
            </a:r>
            <a:r>
              <a:rPr lang="fi-FI" sz="2800" b="1" dirty="0"/>
              <a:t> </a:t>
            </a:r>
            <a:r>
              <a:rPr lang="fi-FI" sz="2800" b="1" dirty="0" err="1"/>
              <a:t>the</a:t>
            </a:r>
            <a:r>
              <a:rPr lang="fi-FI" sz="2800" b="1" dirty="0"/>
              <a:t> </a:t>
            </a:r>
            <a:r>
              <a:rPr lang="fi-FI" sz="2800" b="1" dirty="0" err="1"/>
              <a:t>sprint</a:t>
            </a:r>
            <a:r>
              <a:rPr lang="fi-FI" sz="2800" b="1" dirty="0"/>
              <a:t>, </a:t>
            </a:r>
            <a:r>
              <a:rPr lang="fi-FI" sz="2800" b="1" dirty="0" err="1"/>
              <a:t>especially</a:t>
            </a:r>
            <a:r>
              <a:rPr lang="fi-FI" sz="2800" b="1" dirty="0"/>
              <a:t> </a:t>
            </a:r>
            <a:r>
              <a:rPr lang="fi-FI" sz="2800" b="1" dirty="0" err="1"/>
              <a:t>should</a:t>
            </a:r>
            <a:r>
              <a:rPr lang="fi-FI" sz="2800" b="1" dirty="0"/>
              <a:t> </a:t>
            </a:r>
            <a:r>
              <a:rPr lang="fi-FI" sz="2800" b="1" dirty="0" err="1"/>
              <a:t>not</a:t>
            </a:r>
            <a:r>
              <a:rPr lang="fi-FI" sz="2800" b="1" dirty="0"/>
              <a:t> </a:t>
            </a:r>
            <a:r>
              <a:rPr lang="fi-FI" sz="2800" b="1" dirty="0" err="1"/>
              <a:t>grow</a:t>
            </a:r>
            <a:r>
              <a:rPr lang="fi-FI" sz="2800" b="1" dirty="0"/>
              <a:t>.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fi-FI" sz="2800" b="1" dirty="0" err="1"/>
              <a:t>Used</a:t>
            </a:r>
            <a:r>
              <a:rPr lang="fi-FI" sz="2800" b="1" dirty="0"/>
              <a:t>: In SPM2 </a:t>
            </a:r>
            <a:r>
              <a:rPr lang="fi-FI" sz="2800" b="1" dirty="0" err="1"/>
              <a:t>while</a:t>
            </a:r>
            <a:r>
              <a:rPr lang="fi-FI" sz="2800" b="1" dirty="0"/>
              <a:t> </a:t>
            </a:r>
            <a:r>
              <a:rPr lang="fi-FI" sz="2800" b="1" dirty="0" err="1"/>
              <a:t>splitting</a:t>
            </a:r>
            <a:r>
              <a:rPr lang="fi-FI" sz="2800" b="1" dirty="0"/>
              <a:t> it to SBL </a:t>
            </a:r>
            <a:r>
              <a:rPr lang="fi-FI" sz="2800" b="1" dirty="0" err="1"/>
              <a:t>tasks</a:t>
            </a:r>
            <a:r>
              <a:rPr lang="fi-FI" sz="2800" b="1" dirty="0"/>
              <a:t>. And </a:t>
            </a:r>
            <a:r>
              <a:rPr lang="fi-FI" sz="2800" b="1" dirty="0" err="1"/>
              <a:t>whenever</a:t>
            </a:r>
            <a:r>
              <a:rPr lang="fi-FI" sz="2800" b="1" dirty="0"/>
              <a:t> </a:t>
            </a:r>
            <a:r>
              <a:rPr lang="fi-FI" sz="2800" b="1" dirty="0" err="1"/>
              <a:t>developers</a:t>
            </a:r>
            <a:r>
              <a:rPr lang="fi-FI" sz="2800" b="1" dirty="0"/>
              <a:t> </a:t>
            </a:r>
            <a:r>
              <a:rPr lang="fi-FI" sz="2800" b="1" dirty="0" err="1"/>
              <a:t>are</a:t>
            </a:r>
            <a:r>
              <a:rPr lang="fi-FI" sz="2800" b="1" dirty="0"/>
              <a:t> </a:t>
            </a:r>
            <a:r>
              <a:rPr lang="fi-FI" sz="2800" b="1" dirty="0" err="1"/>
              <a:t>working</a:t>
            </a:r>
            <a:r>
              <a:rPr lang="fi-FI" sz="2800" b="1" dirty="0"/>
              <a:t> on </a:t>
            </a:r>
            <a:r>
              <a:rPr lang="fi-FI" sz="2800" b="1" dirty="0" err="1"/>
              <a:t>the</a:t>
            </a:r>
            <a:r>
              <a:rPr lang="fi-FI" sz="2800" b="1" dirty="0"/>
              <a:t> PBL </a:t>
            </a:r>
            <a:r>
              <a:rPr lang="fi-FI" sz="2800" b="1" dirty="0" err="1"/>
              <a:t>item</a:t>
            </a:r>
            <a:r>
              <a:rPr lang="fi-FI" sz="2800" b="1" dirty="0"/>
              <a:t>.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26.8.2023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79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SBL </a:t>
            </a:r>
            <a:r>
              <a:rPr lang="fi-FI" dirty="0" err="1"/>
              <a:t>tasks</a:t>
            </a:r>
            <a:r>
              <a:rPr lang="fi-FI" dirty="0"/>
              <a:t>   (’</a:t>
            </a:r>
            <a:r>
              <a:rPr lang="fi-FI" dirty="0" err="1"/>
              <a:t>Tasks</a:t>
            </a:r>
            <a:r>
              <a:rPr lang="fi-FI" dirty="0"/>
              <a:t>’ </a:t>
            </a:r>
            <a:r>
              <a:rPr lang="fi-FI" dirty="0" err="1"/>
              <a:t>checklist</a:t>
            </a:r>
            <a:r>
              <a:rPr lang="fi-FI" dirty="0"/>
              <a:t> </a:t>
            </a:r>
            <a:r>
              <a:rPr lang="fi-FI" dirty="0" err="1"/>
              <a:t>added</a:t>
            </a:r>
            <a:r>
              <a:rPr lang="fi-FI" dirty="0"/>
              <a:t> to </a:t>
            </a:r>
            <a:r>
              <a:rPr lang="fi-FI" dirty="0" err="1"/>
              <a:t>Trello</a:t>
            </a:r>
            <a:r>
              <a:rPr lang="fi-FI" dirty="0"/>
              <a:t> </a:t>
            </a:r>
            <a:r>
              <a:rPr lang="fi-FI" dirty="0" err="1"/>
              <a:t>card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fi-FI" sz="2800" b="1" dirty="0" err="1"/>
              <a:t>Created</a:t>
            </a:r>
            <a:r>
              <a:rPr lang="fi-FI" sz="2800" b="1" dirty="0"/>
              <a:t>: </a:t>
            </a:r>
            <a:r>
              <a:rPr lang="fi-FI" sz="2800" b="1" dirty="0" err="1"/>
              <a:t>During</a:t>
            </a:r>
            <a:r>
              <a:rPr lang="fi-FI" sz="2800" b="1" dirty="0"/>
              <a:t> SPM2. And </a:t>
            </a:r>
            <a:r>
              <a:rPr lang="fi-FI" sz="2800" b="1" dirty="0" err="1"/>
              <a:t>possibly</a:t>
            </a:r>
            <a:r>
              <a:rPr lang="fi-FI" sz="2800" b="1" dirty="0"/>
              <a:t> </a:t>
            </a:r>
            <a:r>
              <a:rPr lang="fi-FI" sz="2800" b="1" dirty="0" err="1"/>
              <a:t>later</a:t>
            </a:r>
            <a:r>
              <a:rPr lang="fi-FI" sz="2800" b="1" dirty="0"/>
              <a:t> </a:t>
            </a:r>
            <a:r>
              <a:rPr lang="fi-FI" sz="2800" b="1" dirty="0" err="1"/>
              <a:t>during</a:t>
            </a:r>
            <a:r>
              <a:rPr lang="fi-FI" sz="2800" b="1" dirty="0"/>
              <a:t> </a:t>
            </a:r>
            <a:r>
              <a:rPr lang="fi-FI" sz="2800" b="1" dirty="0" err="1"/>
              <a:t>the</a:t>
            </a:r>
            <a:r>
              <a:rPr lang="fi-FI" sz="2800" b="1" dirty="0"/>
              <a:t> Sprint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fi-FI" sz="2800" b="1" dirty="0" err="1"/>
              <a:t>Updated</a:t>
            </a:r>
            <a:r>
              <a:rPr lang="fi-FI" sz="2800" b="1" dirty="0"/>
              <a:t>: </a:t>
            </a:r>
            <a:r>
              <a:rPr lang="fi-FI" sz="2800" b="1" dirty="0" err="1"/>
              <a:t>All</a:t>
            </a:r>
            <a:r>
              <a:rPr lang="fi-FI" sz="2800" b="1" dirty="0"/>
              <a:t> </a:t>
            </a:r>
            <a:r>
              <a:rPr lang="fi-FI" sz="2800" b="1" dirty="0" err="1"/>
              <a:t>the</a:t>
            </a:r>
            <a:r>
              <a:rPr lang="fi-FI" sz="2800" b="1" dirty="0"/>
              <a:t> </a:t>
            </a:r>
            <a:r>
              <a:rPr lang="fi-FI" sz="2800" b="1" dirty="0" err="1"/>
              <a:t>time</a:t>
            </a:r>
            <a:r>
              <a:rPr lang="fi-FI" sz="2800" b="1" dirty="0"/>
              <a:t> </a:t>
            </a:r>
            <a:r>
              <a:rPr lang="fi-FI" sz="2800" b="1" dirty="0" err="1"/>
              <a:t>during</a:t>
            </a:r>
            <a:r>
              <a:rPr lang="fi-FI" sz="2800" b="1" dirty="0"/>
              <a:t> </a:t>
            </a:r>
            <a:r>
              <a:rPr lang="fi-FI" sz="2800" b="1" dirty="0" err="1"/>
              <a:t>the</a:t>
            </a:r>
            <a:r>
              <a:rPr lang="fi-FI" sz="2800" b="1" dirty="0"/>
              <a:t> </a:t>
            </a:r>
            <a:r>
              <a:rPr lang="fi-FI" sz="2800" b="1" dirty="0" err="1"/>
              <a:t>development</a:t>
            </a:r>
            <a:r>
              <a:rPr lang="fi-FI" sz="2800" b="1" dirty="0"/>
              <a:t> in </a:t>
            </a:r>
            <a:r>
              <a:rPr lang="fi-FI" sz="2800" b="1" dirty="0" err="1"/>
              <a:t>the</a:t>
            </a:r>
            <a:r>
              <a:rPr lang="fi-FI" sz="2800" b="1" dirty="0"/>
              <a:t> Sprint to </a:t>
            </a:r>
            <a:r>
              <a:rPr lang="fi-FI" sz="2800" b="1" dirty="0" err="1"/>
              <a:t>reflect</a:t>
            </a:r>
            <a:r>
              <a:rPr lang="fi-FI" sz="2800" b="1" dirty="0"/>
              <a:t> </a:t>
            </a:r>
            <a:r>
              <a:rPr lang="fi-FI" sz="2800" b="1" dirty="0" err="1"/>
              <a:t>the</a:t>
            </a:r>
            <a:r>
              <a:rPr lang="fi-FI" sz="2800" b="1" dirty="0"/>
              <a:t> </a:t>
            </a:r>
            <a:r>
              <a:rPr lang="fi-FI" sz="2800" b="1" dirty="0" err="1"/>
              <a:t>reality</a:t>
            </a:r>
            <a:r>
              <a:rPr lang="fi-FI" sz="2800" b="1" dirty="0"/>
              <a:t>.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fi-FI" sz="2800" b="1" dirty="0" err="1"/>
              <a:t>Used</a:t>
            </a:r>
            <a:r>
              <a:rPr lang="fi-FI" sz="2800" b="1" dirty="0"/>
              <a:t>: In </a:t>
            </a:r>
            <a:r>
              <a:rPr lang="fi-FI" sz="2800" b="1" dirty="0" err="1"/>
              <a:t>Daily</a:t>
            </a:r>
            <a:r>
              <a:rPr lang="fi-FI" sz="2800" b="1" dirty="0"/>
              <a:t> </a:t>
            </a:r>
            <a:r>
              <a:rPr lang="fi-FI" sz="2800" b="1" dirty="0" err="1"/>
              <a:t>meetings</a:t>
            </a:r>
            <a:r>
              <a:rPr lang="fi-FI" sz="2800" b="1" dirty="0"/>
              <a:t> for </a:t>
            </a:r>
            <a:r>
              <a:rPr lang="fi-FI" sz="2800" b="1" dirty="0" err="1"/>
              <a:t>picking</a:t>
            </a:r>
            <a:r>
              <a:rPr lang="fi-FI" sz="2800" b="1" dirty="0"/>
              <a:t> </a:t>
            </a:r>
            <a:r>
              <a:rPr lang="fi-FI" sz="2800" b="1" dirty="0" err="1"/>
              <a:t>up</a:t>
            </a:r>
            <a:r>
              <a:rPr lang="fi-FI" sz="2800" b="1" dirty="0"/>
              <a:t> </a:t>
            </a:r>
            <a:r>
              <a:rPr lang="fi-FI" sz="2800" b="1" dirty="0" err="1"/>
              <a:t>tasks</a:t>
            </a:r>
            <a:r>
              <a:rPr lang="fi-FI" sz="2800" b="1" dirty="0"/>
              <a:t>, </a:t>
            </a:r>
            <a:r>
              <a:rPr lang="fi-FI" sz="2800" b="1" dirty="0" err="1"/>
              <a:t>or</a:t>
            </a:r>
            <a:r>
              <a:rPr lang="fi-FI" sz="2800" b="1" dirty="0"/>
              <a:t> for </a:t>
            </a:r>
            <a:r>
              <a:rPr lang="fi-FI" sz="2800" b="1" dirty="0" err="1"/>
              <a:t>showing</a:t>
            </a:r>
            <a:r>
              <a:rPr lang="fi-FI" sz="2800" b="1" dirty="0"/>
              <a:t> </a:t>
            </a:r>
            <a:r>
              <a:rPr lang="fi-FI" sz="2800" b="1" dirty="0" err="1"/>
              <a:t>they</a:t>
            </a:r>
            <a:r>
              <a:rPr lang="fi-FI" sz="2800" b="1" dirty="0"/>
              <a:t> </a:t>
            </a:r>
            <a:r>
              <a:rPr lang="fi-FI" sz="2800" b="1" dirty="0" err="1"/>
              <a:t>are</a:t>
            </a:r>
            <a:r>
              <a:rPr lang="fi-FI" sz="2800" b="1" dirty="0"/>
              <a:t> </a:t>
            </a:r>
            <a:r>
              <a:rPr lang="fi-FI" sz="2800" b="1" dirty="0" err="1"/>
              <a:t>marked</a:t>
            </a:r>
            <a:r>
              <a:rPr lang="fi-FI" sz="2800" b="1" dirty="0"/>
              <a:t> </a:t>
            </a:r>
            <a:r>
              <a:rPr lang="fi-FI" sz="2800" b="1" dirty="0" err="1"/>
              <a:t>done</a:t>
            </a:r>
            <a:r>
              <a:rPr lang="fi-FI" sz="2800" b="1" dirty="0"/>
              <a:t>. And </a:t>
            </a:r>
            <a:r>
              <a:rPr lang="fi-FI" sz="2800" b="1" dirty="0" err="1"/>
              <a:t>whenever</a:t>
            </a:r>
            <a:r>
              <a:rPr lang="fi-FI" sz="2800" b="1" dirty="0"/>
              <a:t> </a:t>
            </a:r>
            <a:r>
              <a:rPr lang="fi-FI" sz="2800" b="1" dirty="0" err="1"/>
              <a:t>developers</a:t>
            </a:r>
            <a:r>
              <a:rPr lang="fi-FI" sz="2800" b="1" dirty="0"/>
              <a:t> </a:t>
            </a:r>
            <a:r>
              <a:rPr lang="fi-FI" sz="2800" b="1" dirty="0" err="1"/>
              <a:t>are</a:t>
            </a:r>
            <a:r>
              <a:rPr lang="fi-FI" sz="2800" b="1" dirty="0"/>
              <a:t> </a:t>
            </a:r>
            <a:r>
              <a:rPr lang="fi-FI" sz="2800" b="1" dirty="0" err="1"/>
              <a:t>working</a:t>
            </a:r>
            <a:r>
              <a:rPr lang="fi-FI" sz="2800" b="1" dirty="0"/>
              <a:t> on </a:t>
            </a:r>
            <a:r>
              <a:rPr lang="fi-FI" sz="2800" b="1" dirty="0" err="1"/>
              <a:t>the</a:t>
            </a:r>
            <a:r>
              <a:rPr lang="fi-FI" sz="2800" b="1" dirty="0"/>
              <a:t> </a:t>
            </a:r>
            <a:r>
              <a:rPr lang="fi-FI" sz="2800" b="1" dirty="0" err="1"/>
              <a:t>development</a:t>
            </a:r>
            <a:r>
              <a:rPr lang="fi-FI" sz="2800" b="1" dirty="0"/>
              <a:t>.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26.8.2023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39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Burn-</a:t>
            </a:r>
            <a:r>
              <a:rPr lang="fi-FI" dirty="0" err="1"/>
              <a:t>down</a:t>
            </a:r>
            <a:r>
              <a:rPr lang="fi-FI" dirty="0"/>
              <a:t> </a:t>
            </a:r>
            <a:r>
              <a:rPr lang="fi-FI" dirty="0" err="1"/>
              <a:t>chart</a:t>
            </a:r>
            <a:r>
              <a:rPr lang="fi-FI" dirty="0"/>
              <a:t> (If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create</a:t>
            </a:r>
            <a:r>
              <a:rPr lang="fi-FI" dirty="0"/>
              <a:t>/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fi-FI" sz="2800" b="1" dirty="0" err="1"/>
              <a:t>Created</a:t>
            </a:r>
            <a:r>
              <a:rPr lang="fi-FI" sz="2800" b="1" dirty="0"/>
              <a:t>: </a:t>
            </a:r>
            <a:r>
              <a:rPr lang="fi-FI" sz="2800" b="1" dirty="0" err="1"/>
              <a:t>After</a:t>
            </a:r>
            <a:r>
              <a:rPr lang="fi-FI" sz="2800" b="1" dirty="0"/>
              <a:t> SPM1 </a:t>
            </a:r>
            <a:r>
              <a:rPr lang="fi-FI" sz="2800" b="1" dirty="0" err="1"/>
              <a:t>when</a:t>
            </a:r>
            <a:r>
              <a:rPr lang="fi-FI" sz="2800" b="1" dirty="0"/>
              <a:t> </a:t>
            </a:r>
            <a:r>
              <a:rPr lang="fi-FI" sz="2800" b="1" dirty="0" err="1"/>
              <a:t>we</a:t>
            </a:r>
            <a:r>
              <a:rPr lang="fi-FI" sz="2800" b="1" dirty="0"/>
              <a:t> </a:t>
            </a:r>
            <a:r>
              <a:rPr lang="fi-FI" sz="2800" b="1" dirty="0" err="1"/>
              <a:t>know</a:t>
            </a:r>
            <a:r>
              <a:rPr lang="fi-FI" sz="2800" b="1" dirty="0"/>
              <a:t> </a:t>
            </a:r>
            <a:r>
              <a:rPr lang="fi-FI" sz="2800" b="1" dirty="0" err="1"/>
              <a:t>how</a:t>
            </a:r>
            <a:r>
              <a:rPr lang="fi-FI" sz="2800" b="1" dirty="0"/>
              <a:t> </a:t>
            </a:r>
            <a:r>
              <a:rPr lang="fi-FI" sz="2800" b="1" dirty="0" err="1"/>
              <a:t>much</a:t>
            </a:r>
            <a:r>
              <a:rPr lang="fi-FI" sz="2800" b="1" dirty="0"/>
              <a:t> </a:t>
            </a:r>
            <a:r>
              <a:rPr lang="fi-FI" sz="2800" b="1" dirty="0" err="1"/>
              <a:t>work</a:t>
            </a:r>
            <a:r>
              <a:rPr lang="fi-FI" sz="2800" b="1" dirty="0"/>
              <a:t> </a:t>
            </a:r>
            <a:r>
              <a:rPr lang="fi-FI" sz="2800" b="1" dirty="0" err="1"/>
              <a:t>we</a:t>
            </a:r>
            <a:r>
              <a:rPr lang="fi-FI" sz="2800" b="1" dirty="0"/>
              <a:t> </a:t>
            </a:r>
            <a:r>
              <a:rPr lang="fi-FI" sz="2800" b="1" dirty="0" err="1"/>
              <a:t>took</a:t>
            </a:r>
            <a:r>
              <a:rPr lang="fi-FI" sz="2800" b="1" dirty="0"/>
              <a:t> to </a:t>
            </a:r>
            <a:r>
              <a:rPr lang="fi-FI" sz="2800" b="1" dirty="0" err="1"/>
              <a:t>this</a:t>
            </a:r>
            <a:r>
              <a:rPr lang="fi-FI" sz="2800" b="1" dirty="0"/>
              <a:t> Sprint (</a:t>
            </a:r>
            <a:r>
              <a:rPr lang="fi-FI" sz="2800" b="1" dirty="0" err="1"/>
              <a:t>the</a:t>
            </a:r>
            <a:r>
              <a:rPr lang="fi-FI" sz="2800" b="1" dirty="0"/>
              <a:t> </a:t>
            </a:r>
            <a:r>
              <a:rPr lang="fi-FI" sz="2800" b="1" dirty="0" err="1"/>
              <a:t>accumulated</a:t>
            </a:r>
            <a:r>
              <a:rPr lang="fi-FI" sz="2800" b="1" dirty="0"/>
              <a:t> </a:t>
            </a:r>
            <a:r>
              <a:rPr lang="fi-FI" sz="2800" b="1" dirty="0" err="1"/>
              <a:t>workload</a:t>
            </a:r>
            <a:r>
              <a:rPr lang="fi-FI" sz="2800" b="1" dirty="0"/>
              <a:t> </a:t>
            </a:r>
            <a:r>
              <a:rPr lang="fi-FI" sz="2800" b="1" dirty="0" err="1"/>
              <a:t>estimates</a:t>
            </a:r>
            <a:r>
              <a:rPr lang="fi-FI" sz="2800" b="1" dirty="0"/>
              <a:t> </a:t>
            </a:r>
            <a:r>
              <a:rPr lang="fi-FI" sz="2800" b="1" dirty="0" err="1"/>
              <a:t>from</a:t>
            </a:r>
            <a:r>
              <a:rPr lang="fi-FI" sz="2800" b="1" dirty="0"/>
              <a:t> PBL </a:t>
            </a:r>
            <a:r>
              <a:rPr lang="fi-FI" sz="2800" b="1" dirty="0" err="1"/>
              <a:t>item</a:t>
            </a:r>
            <a:r>
              <a:rPr lang="fi-FI" sz="2800" b="1" dirty="0"/>
              <a:t> </a:t>
            </a:r>
            <a:r>
              <a:rPr lang="fi-FI" sz="2800" b="1" dirty="0" err="1"/>
              <a:t>titles</a:t>
            </a:r>
            <a:r>
              <a:rPr lang="fi-FI" sz="2800" b="1" dirty="0"/>
              <a:t>)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fi-FI" sz="2800" b="1" dirty="0" err="1"/>
              <a:t>Updated</a:t>
            </a:r>
            <a:r>
              <a:rPr lang="fi-FI" sz="2800" b="1" dirty="0"/>
              <a:t>: </a:t>
            </a:r>
            <a:r>
              <a:rPr lang="fi-FI" sz="2800" b="1" dirty="0" err="1"/>
              <a:t>Completely</a:t>
            </a:r>
            <a:r>
              <a:rPr lang="fi-FI" sz="2800" b="1" dirty="0"/>
              <a:t> (</a:t>
            </a:r>
            <a:r>
              <a:rPr lang="fi-FI" sz="2800" b="1" dirty="0" err="1"/>
              <a:t>considered</a:t>
            </a:r>
            <a:r>
              <a:rPr lang="fi-FI" sz="2800" b="1" dirty="0"/>
              <a:t>) </a:t>
            </a:r>
            <a:r>
              <a:rPr lang="fi-FI" sz="2800" b="1" dirty="0" err="1"/>
              <a:t>done</a:t>
            </a:r>
            <a:r>
              <a:rPr lang="fi-FI" sz="2800" b="1" dirty="0"/>
              <a:t> </a:t>
            </a:r>
            <a:r>
              <a:rPr lang="fi-FI" sz="2800" b="1" dirty="0" err="1"/>
              <a:t>items</a:t>
            </a:r>
            <a:r>
              <a:rPr lang="fi-FI" sz="2800" b="1" dirty="0"/>
              <a:t> </a:t>
            </a:r>
            <a:r>
              <a:rPr lang="fi-FI" sz="2800" b="1" dirty="0" err="1"/>
              <a:t>are</a:t>
            </a:r>
            <a:r>
              <a:rPr lang="fi-FI" sz="2800" b="1" dirty="0"/>
              <a:t> </a:t>
            </a:r>
            <a:r>
              <a:rPr lang="fi-FI" sz="2800" b="1" dirty="0" err="1"/>
              <a:t>removed</a:t>
            </a:r>
            <a:r>
              <a:rPr lang="fi-FI" sz="2800" b="1" dirty="0"/>
              <a:t> </a:t>
            </a:r>
            <a:r>
              <a:rPr lang="fi-FI" sz="2800" b="1" dirty="0" err="1"/>
              <a:t>from</a:t>
            </a:r>
            <a:r>
              <a:rPr lang="fi-FI" sz="2800" b="1" dirty="0"/>
              <a:t> </a:t>
            </a:r>
            <a:r>
              <a:rPr lang="fi-FI" sz="2800" b="1" dirty="0" err="1"/>
              <a:t>the</a:t>
            </a:r>
            <a:r>
              <a:rPr lang="fi-FI" sz="2800" b="1" dirty="0"/>
              <a:t> </a:t>
            </a:r>
            <a:r>
              <a:rPr lang="fi-FI" sz="2800" b="1" dirty="0" err="1"/>
              <a:t>remaining</a:t>
            </a:r>
            <a:r>
              <a:rPr lang="fi-FI" sz="2800" b="1" dirty="0"/>
              <a:t> </a:t>
            </a:r>
            <a:r>
              <a:rPr lang="fi-FI" sz="2800" b="1" dirty="0" err="1"/>
              <a:t>total</a:t>
            </a:r>
            <a:r>
              <a:rPr lang="fi-FI" sz="2800" b="1" dirty="0"/>
              <a:t> </a:t>
            </a:r>
            <a:r>
              <a:rPr lang="fi-FI" sz="2800" b="1" dirty="0" err="1"/>
              <a:t>estimate</a:t>
            </a:r>
            <a:r>
              <a:rPr lang="fi-FI" sz="2800" b="1" dirty="0"/>
              <a:t> in </a:t>
            </a:r>
            <a:r>
              <a:rPr lang="fi-FI" sz="2800" b="1" dirty="0" err="1"/>
              <a:t>Daily</a:t>
            </a:r>
            <a:r>
              <a:rPr lang="fi-FI" sz="2800" b="1" dirty="0"/>
              <a:t> </a:t>
            </a:r>
            <a:r>
              <a:rPr lang="fi-FI" sz="2800" b="1" dirty="0" err="1"/>
              <a:t>meets</a:t>
            </a:r>
            <a:r>
              <a:rPr lang="fi-FI" sz="2800" b="1" dirty="0"/>
              <a:t> to </a:t>
            </a:r>
            <a:r>
              <a:rPr lang="fi-FI" sz="2800" b="1" dirty="0" err="1"/>
              <a:t>track</a:t>
            </a:r>
            <a:r>
              <a:rPr lang="fi-FI" sz="2800" b="1" dirty="0"/>
              <a:t> </a:t>
            </a:r>
            <a:r>
              <a:rPr lang="fi-FI" sz="2800" b="1" dirty="0" err="1"/>
              <a:t>the</a:t>
            </a:r>
            <a:r>
              <a:rPr lang="fi-FI" sz="2800" b="1" dirty="0"/>
              <a:t> </a:t>
            </a:r>
            <a:r>
              <a:rPr lang="fi-FI" sz="2800" b="1" dirty="0" err="1"/>
              <a:t>progress</a:t>
            </a:r>
            <a:r>
              <a:rPr lang="fi-FI" sz="2800" b="1" dirty="0"/>
              <a:t> 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fi-FI" sz="2800" b="1" dirty="0" err="1"/>
              <a:t>Used</a:t>
            </a:r>
            <a:r>
              <a:rPr lang="fi-FI" sz="2800" b="1" dirty="0"/>
              <a:t>: </a:t>
            </a:r>
            <a:r>
              <a:rPr lang="fi-FI" sz="2800" b="1" dirty="0" err="1"/>
              <a:t>Inspected</a:t>
            </a:r>
            <a:r>
              <a:rPr lang="fi-FI" sz="2800" b="1" dirty="0"/>
              <a:t> in </a:t>
            </a:r>
            <a:r>
              <a:rPr lang="fi-FI" sz="2800" b="1" dirty="0" err="1"/>
              <a:t>those</a:t>
            </a:r>
            <a:r>
              <a:rPr lang="fi-FI" sz="2800" b="1" dirty="0"/>
              <a:t> </a:t>
            </a:r>
            <a:r>
              <a:rPr lang="fi-FI" sz="2800" b="1" dirty="0" err="1"/>
              <a:t>daily</a:t>
            </a:r>
            <a:r>
              <a:rPr lang="fi-FI" sz="2800" b="1" dirty="0"/>
              <a:t> </a:t>
            </a:r>
            <a:r>
              <a:rPr lang="fi-FI" sz="2800" b="1" dirty="0" err="1"/>
              <a:t>meets</a:t>
            </a:r>
            <a:r>
              <a:rPr lang="fi-FI" sz="2800" b="1" dirty="0"/>
              <a:t> to </a:t>
            </a:r>
            <a:r>
              <a:rPr lang="fi-FI" sz="2800" b="1" dirty="0" err="1"/>
              <a:t>find</a:t>
            </a:r>
            <a:r>
              <a:rPr lang="fi-FI" sz="2800" b="1" dirty="0"/>
              <a:t> out is </a:t>
            </a:r>
            <a:r>
              <a:rPr lang="fi-FI" sz="2800" b="1" dirty="0" err="1"/>
              <a:t>there</a:t>
            </a:r>
            <a:r>
              <a:rPr lang="fi-FI" sz="2800" b="1" dirty="0"/>
              <a:t> </a:t>
            </a:r>
            <a:r>
              <a:rPr lang="fi-FI" sz="2800" b="1" dirty="0" err="1"/>
              <a:t>need</a:t>
            </a:r>
            <a:r>
              <a:rPr lang="fi-FI" sz="2800" b="1" dirty="0"/>
              <a:t> to </a:t>
            </a:r>
            <a:r>
              <a:rPr lang="fi-FI" sz="2800" b="1" dirty="0" err="1"/>
              <a:t>adapt</a:t>
            </a:r>
            <a:r>
              <a:rPr lang="fi-FI" sz="2800" b="1" dirty="0"/>
              <a:t>. And </a:t>
            </a:r>
            <a:r>
              <a:rPr lang="fi-FI" sz="2800" b="1" dirty="0" err="1"/>
              <a:t>inspected</a:t>
            </a:r>
            <a:r>
              <a:rPr lang="fi-FI" sz="2800" b="1" dirty="0"/>
              <a:t> in </a:t>
            </a:r>
            <a:r>
              <a:rPr lang="fi-FI" sz="2800" b="1" dirty="0" err="1"/>
              <a:t>the</a:t>
            </a:r>
            <a:r>
              <a:rPr lang="fi-FI" sz="2800" b="1" dirty="0"/>
              <a:t> Sprint </a:t>
            </a:r>
            <a:r>
              <a:rPr lang="fi-FI" sz="2800" b="1" dirty="0" err="1"/>
              <a:t>Review</a:t>
            </a:r>
            <a:r>
              <a:rPr lang="fi-FI" sz="2800" b="1" dirty="0"/>
              <a:t> to </a:t>
            </a:r>
            <a:r>
              <a:rPr lang="fi-FI" sz="2800" b="1" dirty="0" err="1"/>
              <a:t>see</a:t>
            </a:r>
            <a:r>
              <a:rPr lang="fi-FI" sz="2800" b="1" dirty="0"/>
              <a:t> </a:t>
            </a:r>
            <a:r>
              <a:rPr lang="fi-FI" sz="2800" b="1" dirty="0" err="1"/>
              <a:t>how</a:t>
            </a:r>
            <a:r>
              <a:rPr lang="fi-FI" sz="2800" b="1" dirty="0"/>
              <a:t> to </a:t>
            </a:r>
            <a:r>
              <a:rPr lang="fi-FI" sz="2800" b="1" dirty="0" err="1"/>
              <a:t>adapt</a:t>
            </a:r>
            <a:r>
              <a:rPr lang="fi-FI" sz="2800" b="1" dirty="0"/>
              <a:t> </a:t>
            </a:r>
            <a:r>
              <a:rPr lang="fi-FI" sz="2800" b="1" dirty="0" err="1"/>
              <a:t>the</a:t>
            </a:r>
            <a:r>
              <a:rPr lang="fi-FI" sz="2800" b="1" dirty="0"/>
              <a:t> </a:t>
            </a:r>
            <a:r>
              <a:rPr lang="fi-FI" sz="2800" b="1" dirty="0" err="1"/>
              <a:t>process</a:t>
            </a:r>
            <a:r>
              <a:rPr lang="fi-FI" sz="2800" b="1" dirty="0"/>
              <a:t> for </a:t>
            </a:r>
            <a:r>
              <a:rPr lang="fi-FI" sz="2800" b="1" dirty="0" err="1"/>
              <a:t>next</a:t>
            </a:r>
            <a:r>
              <a:rPr lang="fi-FI" sz="2800" b="1" dirty="0"/>
              <a:t> Sprint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26.8.2023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37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280</TotalTime>
  <Words>386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Scrum – Where is each of the shown items 1. created 2. updated 3.used</vt:lpstr>
      <vt:lpstr>Definition of Ready</vt:lpstr>
      <vt:lpstr>Definition of Done</vt:lpstr>
      <vt:lpstr>PBL items   (Trello card Title and Description)</vt:lpstr>
      <vt:lpstr>SBL tasks   (’Tasks’ checklist added to Trello card)</vt:lpstr>
      <vt:lpstr>Burn-down chart (If we create/have one)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64</cp:revision>
  <cp:lastPrinted>2020-09-28T07:56:54Z</cp:lastPrinted>
  <dcterms:created xsi:type="dcterms:W3CDTF">2022-05-08T17:05:50Z</dcterms:created>
  <dcterms:modified xsi:type="dcterms:W3CDTF">2023-08-26T11:50:23Z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