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независими, заменими части, които работят ефективно заедно.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поредица от данни, която тече по даден канал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4.jpg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6.gif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fo.org/linuxdef.html" TargetMode="External"/><Relationship Id="rId3" Type="http://schemas.openxmlformats.org/officeDocument/2006/relationships/hyperlink" Target="http://www.linfo.org/redirection.html" TargetMode="External"/><Relationship Id="rId6" Type="http://schemas.openxmlformats.org/officeDocument/2006/relationships/hyperlink" Target="http://www.linfo.org/operating_system.html" TargetMode="External"/><Relationship Id="rId5" Type="http://schemas.openxmlformats.org/officeDocument/2006/relationships/hyperlink" Target="http://www.linfo.org/unix-like.html" TargetMode="External"/><Relationship Id="rId8" Type="http://schemas.openxmlformats.org/officeDocument/2006/relationships/hyperlink" Target="http://www.linfo.org/pipes.html" TargetMode="External"/><Relationship Id="rId7" Type="http://schemas.openxmlformats.org/officeDocument/2006/relationships/hyperlink" Target="http://www.linfo.org/program.html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linfo.org/pipes.html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11" y="0"/>
            <a:ext cx="86291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Какво е Pipe?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Пренасочването на изходните данни от даден процес към входа на друг.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ls | wc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ls -l | grep $USER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cat /etc/hosts | grep ip6 | wc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 1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2329200"/>
            <a:ext cx="69056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 2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625" y="2102050"/>
            <a:ext cx="6915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Малко История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75" y="20368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392275" y="4113400"/>
            <a:ext cx="1904999" cy="8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252525"/>
                </a:solidFill>
              </a:rPr>
              <a:t>Malcolm Douglas </a:t>
            </a:r>
            <a:r>
              <a:rPr lang="en" sz="3000">
                <a:solidFill>
                  <a:srgbClr val="252525"/>
                </a:solidFill>
              </a:rPr>
              <a:t>McIlroy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325" y="1732150"/>
            <a:ext cx="1905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394325" y="4249150"/>
            <a:ext cx="1904999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Ken Thompson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Елегантни ф-сти на UNIX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Каналите (pipelines)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йерархичните файлови системи 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</a:t>
            </a:r>
            <a:r>
              <a:rPr i="1" lang="en" sz="2400">
                <a:solidFill>
                  <a:schemeClr val="dk1"/>
                </a:solidFill>
              </a:rPr>
              <a:t>hierarchical file system</a:t>
            </a:r>
            <a:r>
              <a:rPr lang="en" sz="2400">
                <a:solidFill>
                  <a:schemeClr val="dk1"/>
                </a:solidFill>
              </a:rPr>
              <a:t>)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регулярните изрази (regular expressions)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Малко история (2)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1973г. - включени в UNIX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основна концепция за модуларност (modularity)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Реализация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 примери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Pipe в Linux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Валентин Кирилов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Реализация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 код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605525" y="243600"/>
            <a:ext cx="7851000" cy="4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#define R 0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дефинираме константа указваща пишещия процес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#define W 1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дефинираме константа указваща четящия процес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my_pipe[2];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създаваме масив, с двата процеса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pipe(my_pipe);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създаваме pipe между двата процеса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pid_t pid = fork(); </a:t>
            </a:r>
            <a:r>
              <a:rPr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създаваме си дъщерен процес, копие на текущия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(pid == 0){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блок за дъщерния процес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 child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close(my_pipe[W]);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затваряме станд. вход на процеса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buff[6];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създаваме си буфер, в който да четем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read(my_pipe[R], buff, 6 * sizeof(char));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четем от изх.на първия процес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close(my_pipe[R]);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затваряме изхода на първия процес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write(STDOUT_FILENO, buff, 6 * sizeof(char));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изписваме резултата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(pid &gt; 0) {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блок за главния процес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 parent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close(my_pipe[R]);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затваряме станд. изхода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hello[] = "Hello\n";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създаваме стринг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write(my_pipe[W], hello, 6 * sizeof(char));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пишем низа към входа на първия проц.</a:t>
            </a:r>
            <a:b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close(my_pipe[W]);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// затваряме входа на първия процес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perror("fork()");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настъпила е грешка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428625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466725"/>
            <a:ext cx="57531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Приложения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филтриране на данни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манипулация на данни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pipe в MongoDB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задачи по математика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133475"/>
            <a:ext cx="4762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Какво ще разгледаме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Какво е Pipe?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Приложения в света около нас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Pipe в Linux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Реализация на Pipe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947300" y="954700"/>
            <a:ext cx="73710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7200">
              <a:latin typeface="Ubuntu"/>
              <a:ea typeface="Ubuntu"/>
              <a:cs typeface="Ubuntu"/>
              <a:sym typeface="Ubuntu"/>
            </a:endParaRPr>
          </a:p>
          <a:p>
            <a:pPr algn="ctr">
              <a:spcBef>
                <a:spcPts val="0"/>
              </a:spcBef>
              <a:buNone/>
            </a:pPr>
            <a:r>
              <a:rPr b="1" lang="en" sz="7200">
                <a:latin typeface="Ubuntu"/>
                <a:ea typeface="Ubuntu"/>
                <a:cs typeface="Ubuntu"/>
                <a:sym typeface="Ubuntu"/>
              </a:rPr>
              <a:t>Въпроси?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Благодаря!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29.04.2015                        ФМИ, София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87" y="0"/>
            <a:ext cx="77358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4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Дефиниция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b="1" i="1"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pipe</a:t>
            </a:r>
            <a:r>
              <a:rPr b="1"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is a form of </a:t>
            </a:r>
            <a:r>
              <a:rPr i="1"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redirection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that is used in </a:t>
            </a:r>
            <a:r>
              <a:rPr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Linux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and other </a:t>
            </a:r>
            <a:r>
              <a:rPr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Unix-like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operating systems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to send the output of one </a:t>
            </a:r>
            <a:r>
              <a:rPr lang="en" sz="24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program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to another program for further processing.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Източник: </a:t>
            </a:r>
            <a:r>
              <a:rPr lang="en" sz="11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http://www.linfo.org/pipes.html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Пренасочване на поток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8229600" cy="20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Какво е поток?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Какво е пренасочване?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Повече информация: </a:t>
            </a:r>
            <a:r>
              <a:rPr lang="en" sz="2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www.linfo.org/pipes.html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Пример: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3224100"/>
            <a:ext cx="8686800" cy="1801199"/>
          </a:xfrm>
          <a:prstGeom prst="rect">
            <a:avLst/>
          </a:prstGeom>
          <a:solidFill>
            <a:schemeClr val="dk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cat file_to_redirect.txt &gt; redirection_output.txt</a:t>
            </a:r>
          </a:p>
          <a:p>
            <a:pPr indent="457200" lvl="0" marL="45720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./run_me &lt; data.in</a:t>
            </a:r>
          </a:p>
          <a:p>
            <a:pPr indent="457200" lvl="0" marL="45720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./calculate_fib &lt; in.txt &gt; out.txt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 1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62" y="2225487"/>
            <a:ext cx="69246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 2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25" y="2219662"/>
            <a:ext cx="68961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