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2"/>
  </p:notesMasterIdLst>
  <p:sldIdLst>
    <p:sldId id="278" r:id="rId2"/>
    <p:sldId id="279" r:id="rId3"/>
    <p:sldId id="280" r:id="rId4"/>
    <p:sldId id="281" r:id="rId5"/>
    <p:sldId id="313" r:id="rId6"/>
    <p:sldId id="314" r:id="rId7"/>
    <p:sldId id="315" r:id="rId8"/>
    <p:sldId id="295" r:id="rId9"/>
    <p:sldId id="296" r:id="rId10"/>
    <p:sldId id="297" r:id="rId11"/>
    <p:sldId id="298" r:id="rId12"/>
    <p:sldId id="299" r:id="rId13"/>
    <p:sldId id="300" r:id="rId14"/>
    <p:sldId id="294" r:id="rId15"/>
    <p:sldId id="301" r:id="rId16"/>
    <p:sldId id="302" r:id="rId17"/>
    <p:sldId id="316" r:id="rId18"/>
    <p:sldId id="317" r:id="rId19"/>
    <p:sldId id="303" r:id="rId20"/>
    <p:sldId id="312" r:id="rId21"/>
    <p:sldId id="304" r:id="rId22"/>
    <p:sldId id="305" r:id="rId23"/>
    <p:sldId id="306" r:id="rId24"/>
    <p:sldId id="318" r:id="rId25"/>
    <p:sldId id="307" r:id="rId26"/>
    <p:sldId id="309" r:id="rId27"/>
    <p:sldId id="311" r:id="rId28"/>
    <p:sldId id="320" r:id="rId29"/>
    <p:sldId id="319" r:id="rId30"/>
    <p:sldId id="293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Toy Meta-model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Tallarna – Think Friday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29344" y="1641723"/>
            <a:ext cx="7733312" cy="3574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406D1-E81C-337B-14D4-CC91AD62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14555" y="2094484"/>
            <a:ext cx="1118365" cy="14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1442" y="1122610"/>
            <a:ext cx="8169116" cy="4612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A0BF3-2468-A2D0-6EDA-141BDB35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98797" y="1557616"/>
            <a:ext cx="1134123" cy="20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1442" y="1122610"/>
            <a:ext cx="8169116" cy="4612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EA5E3A-5609-DCD4-FB52-4BFF197E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98797" y="1557616"/>
            <a:ext cx="1134123" cy="20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67040" y="808016"/>
            <a:ext cx="7857920" cy="524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2D5C8E-2960-85C9-F04B-F4B6DF5C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98797" y="1193632"/>
            <a:ext cx="1134123" cy="20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MOdel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How it’s made?*</a:t>
            </a:r>
          </a:p>
        </p:txBody>
      </p:sp>
    </p:spTree>
    <p:extLst>
      <p:ext uri="{BB962C8B-B14F-4D97-AF65-F5344CB8AC3E}">
        <p14:creationId xmlns:p14="http://schemas.microsoft.com/office/powerpoint/2010/main" val="339533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C44A4-513A-52F1-F481-899419DD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87" y="2468880"/>
            <a:ext cx="592537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C44A4-513A-52F1-F481-899419DD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8" y="2321921"/>
            <a:ext cx="5925377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94625-4A30-B01F-68B1-8168EEC9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22" y="2259999"/>
            <a:ext cx="571579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9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9B200-6ED1-5E22-3DF2-B00D2A51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29" y="2106621"/>
            <a:ext cx="6582694" cy="3639058"/>
          </a:xfrm>
          <a:prstGeom prst="rect">
            <a:avLst/>
          </a:prstGeom>
        </p:spPr>
      </p:pic>
      <p:pic>
        <p:nvPicPr>
          <p:cNvPr id="13" name="Picture 12" descr="A close-up of a sign&#10;&#10;Description automatically generated">
            <a:extLst>
              <a:ext uri="{FF2B5EF4-FFF2-40B4-BE49-F238E27FC236}">
                <a16:creationId xmlns:a16="http://schemas.microsoft.com/office/drawing/2014/main" id="{B1296E20-894D-3180-182C-2ACB23AD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592" y="1984248"/>
            <a:ext cx="971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538A-04EB-156B-F30A-557BC101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984248"/>
            <a:ext cx="7440063" cy="4410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0F876-8508-A515-D143-01A173C9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14555" y="1984248"/>
            <a:ext cx="1118365" cy="14363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4D09AB-0285-924D-C648-66F6CA8E5A22}"/>
              </a:ext>
            </a:extLst>
          </p:cNvPr>
          <p:cNvSpPr/>
          <p:nvPr/>
        </p:nvSpPr>
        <p:spPr>
          <a:xfrm>
            <a:off x="1882066" y="4412202"/>
            <a:ext cx="4012707" cy="13937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64B29-58FE-DD8E-EC28-1DC40DE4DD31}"/>
              </a:ext>
            </a:extLst>
          </p:cNvPr>
          <p:cNvSpPr/>
          <p:nvPr/>
        </p:nvSpPr>
        <p:spPr>
          <a:xfrm>
            <a:off x="6192606" y="5493798"/>
            <a:ext cx="3528443" cy="800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75726-076C-CB41-364E-88F072BB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20" y="2180636"/>
            <a:ext cx="474411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8F9FC-1451-19E8-FA02-F461B680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6" y="1957527"/>
            <a:ext cx="1035512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2ED89-F218-27E5-E1F4-4959536E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3" y="2212319"/>
            <a:ext cx="302937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17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AB1F-B337-782F-B2AB-79ADCC8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69" y="1984248"/>
            <a:ext cx="2865813" cy="43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4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AB1F-B337-782F-B2AB-79ADCC8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9" y="1984248"/>
            <a:ext cx="2865813" cy="431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E91E-66B9-79AD-FDC7-C66CAEF7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57" y="1984248"/>
            <a:ext cx="492511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67040" y="808016"/>
            <a:ext cx="7857920" cy="524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2D5C8E-2960-85C9-F04B-F4B6DF5C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98797" y="1193632"/>
            <a:ext cx="1134123" cy="2012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3B443A-7201-2938-04C2-E13B8F3B3F47}"/>
              </a:ext>
            </a:extLst>
          </p:cNvPr>
          <p:cNvSpPr/>
          <p:nvPr/>
        </p:nvSpPr>
        <p:spPr>
          <a:xfrm>
            <a:off x="1669002" y="4687410"/>
            <a:ext cx="4225771" cy="7546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BAF25-7503-A31E-5E0B-BD1472B9B9D0}"/>
              </a:ext>
            </a:extLst>
          </p:cNvPr>
          <p:cNvSpPr/>
          <p:nvPr/>
        </p:nvSpPr>
        <p:spPr>
          <a:xfrm>
            <a:off x="6604985" y="5442012"/>
            <a:ext cx="3000653" cy="7546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AB1F-B337-782F-B2AB-79ADCC8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9" y="1984248"/>
            <a:ext cx="2865813" cy="4317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C1F51-FEF4-F566-E1C1-8F87AC93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78" y="1984248"/>
            <a:ext cx="6928666" cy="45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AB1F-B337-782F-B2AB-79ADCC8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9" y="1984248"/>
            <a:ext cx="2865813" cy="431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55DF7-5DF0-D1F7-C8BB-9187B3B4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06" y="1984248"/>
            <a:ext cx="7007194" cy="475960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BF043-0EDB-2185-74C8-44F51E241E5F}"/>
              </a:ext>
            </a:extLst>
          </p:cNvPr>
          <p:cNvCxnSpPr/>
          <p:nvPr/>
        </p:nvCxnSpPr>
        <p:spPr>
          <a:xfrm flipH="1">
            <a:off x="2556769" y="2547891"/>
            <a:ext cx="4509856" cy="1660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F27CC-CD41-463D-1762-A58145AD7B8C}"/>
              </a:ext>
            </a:extLst>
          </p:cNvPr>
          <p:cNvSpPr/>
          <p:nvPr/>
        </p:nvSpPr>
        <p:spPr>
          <a:xfrm>
            <a:off x="6800295" y="1984248"/>
            <a:ext cx="1352014" cy="11406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045-C752-856B-8A36-921725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6315-6526-A71F-6F6E-4CB7DFDC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0FF2-A8E8-DD5D-93EA-BA1292F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AB1F-B337-782F-B2AB-79ADCC8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9" y="1984248"/>
            <a:ext cx="2865813" cy="431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55DF7-5DF0-D1F7-C8BB-9187B3B4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06" y="1984248"/>
            <a:ext cx="7007194" cy="475960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BF043-0EDB-2185-74C8-44F51E241E5F}"/>
              </a:ext>
            </a:extLst>
          </p:cNvPr>
          <p:cNvCxnSpPr/>
          <p:nvPr/>
        </p:nvCxnSpPr>
        <p:spPr>
          <a:xfrm flipH="1">
            <a:off x="2556769" y="2547891"/>
            <a:ext cx="4509856" cy="1660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F27CC-CD41-463D-1762-A58145AD7B8C}"/>
              </a:ext>
            </a:extLst>
          </p:cNvPr>
          <p:cNvSpPr/>
          <p:nvPr/>
        </p:nvSpPr>
        <p:spPr>
          <a:xfrm>
            <a:off x="6800295" y="1984248"/>
            <a:ext cx="1352014" cy="11406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FCA64-24B6-62E3-0DC7-6E550D451C49}"/>
              </a:ext>
            </a:extLst>
          </p:cNvPr>
          <p:cNvSpPr/>
          <p:nvPr/>
        </p:nvSpPr>
        <p:spPr>
          <a:xfrm>
            <a:off x="4305670" y="3808520"/>
            <a:ext cx="6276513" cy="11406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2559A6-D840-AC8E-BE8F-58CC07B3DFF3}"/>
              </a:ext>
            </a:extLst>
          </p:cNvPr>
          <p:cNvCxnSpPr/>
          <p:nvPr/>
        </p:nvCxnSpPr>
        <p:spPr>
          <a:xfrm flipH="1">
            <a:off x="2814221" y="4563122"/>
            <a:ext cx="142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5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D019CF-29ED-256A-1FE2-B18ED121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4658-4989-44F0-C305-396B6284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46586-E4DE-6464-B9EF-27C5D6E4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13" y="742765"/>
            <a:ext cx="8856238" cy="58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Demo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Do you want to see it?</a:t>
            </a:r>
          </a:p>
        </p:txBody>
      </p:sp>
    </p:spTree>
    <p:extLst>
      <p:ext uri="{BB962C8B-B14F-4D97-AF65-F5344CB8AC3E}">
        <p14:creationId xmlns:p14="http://schemas.microsoft.com/office/powerpoint/2010/main" val="14434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simple meta-model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different approaches to constructing the meta-model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practical experience in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diverse ideas to consider enhancing 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 the process and have some fun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260660" cy="2176272"/>
          </a:xfrm>
        </p:spPr>
        <p:txBody>
          <a:bodyPr/>
          <a:lstStyle/>
          <a:p>
            <a:r>
              <a:rPr lang="en-US" dirty="0"/>
              <a:t>Let’s have a discussion now ^_^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What was my focus?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095B-B8C1-E00F-67BB-EFFB185B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CF92-D9DC-8460-6787-5AAAE9A0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technology I'm comfortable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Concentrate on the data model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Properly buildup the relationships between the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something that I can visualize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 something at the end of the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6A518-D530-05A9-7A93-6A71F57F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AD02E-CAE2-09AC-20DF-461A192F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095B-B8C1-E00F-67BB-EFFB185B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CF92-D9DC-8460-6787-5AAAE9A0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(with Nest.js)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(with TypeORM)</a:t>
            </a:r>
          </a:p>
          <a:p>
            <a:endParaRPr lang="en-US" b="1" dirty="0"/>
          </a:p>
          <a:p>
            <a:r>
              <a:rPr lang="en-US" b="1" dirty="0"/>
              <a:t>Other available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databases (Postgres, Mongo,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graph-based databases (neo4j,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base system with RDS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GrpahQL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6A518-D530-05A9-7A93-6A71F57F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AD02E-CAE2-09AC-20DF-461A192F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o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 what was my end goal?</a:t>
            </a:r>
          </a:p>
        </p:txBody>
      </p:sp>
    </p:spTree>
    <p:extLst>
      <p:ext uri="{BB962C8B-B14F-4D97-AF65-F5344CB8AC3E}">
        <p14:creationId xmlns:p14="http://schemas.microsoft.com/office/powerpoint/2010/main" val="19635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computer and keyboard&#10;&#10;Description automatically generated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857500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0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577EB-0B55-FECC-85F7-42E301F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Toy meta-model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B6E14-DB82-6A96-6C1F-148293E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0F87C-D15B-7A2D-4CD7-DD87041D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0203" y="2169022"/>
            <a:ext cx="6911594" cy="2519956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C3867C79-538F-C83D-DEEA-9DD9A0901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368" y="2657475"/>
            <a:ext cx="971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{5C774D54-734F-41E9-BC78-C7842F81ED57}tf78438558_win32</Template>
  <TotalTime>152</TotalTime>
  <Words>254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Sabon Next LT</vt:lpstr>
      <vt:lpstr>Office Theme</vt:lpstr>
      <vt:lpstr>Toy Meta-model</vt:lpstr>
      <vt:lpstr>AGENDA</vt:lpstr>
      <vt:lpstr>Introduction</vt:lpstr>
      <vt:lpstr>PRIMARY GOALS</vt:lpstr>
      <vt:lpstr>Primary Goals</vt:lpstr>
      <vt:lpstr>Tech STACK</vt:lpstr>
      <vt:lpstr>THE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</vt:lpstr>
      <vt:lpstr>Systems</vt:lpstr>
      <vt:lpstr>Systems</vt:lpstr>
      <vt:lpstr>Systems</vt:lpstr>
      <vt:lpstr>COMPONENTS</vt:lpstr>
      <vt:lpstr>COMPONENTS</vt:lpstr>
      <vt:lpstr>COMPONENTS</vt:lpstr>
      <vt:lpstr>COMPONENTS</vt:lpstr>
      <vt:lpstr>COMPONENTS</vt:lpstr>
      <vt:lpstr>COMPONENTS</vt:lpstr>
      <vt:lpstr>PowerPoint Presentation</vt:lpstr>
      <vt:lpstr>ATTRIBUTES</vt:lpstr>
      <vt:lpstr>ATTRIBUTES</vt:lpstr>
      <vt:lpstr>ATTRIBUTES</vt:lpstr>
      <vt:lpstr>PowerPoint Presentation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 Meta-model</dc:title>
  <dc:subject/>
  <dc:creator>Valentin Kirilov</dc:creator>
  <cp:lastModifiedBy>Valentin Kirilov</cp:lastModifiedBy>
  <cp:revision>7</cp:revision>
  <dcterms:created xsi:type="dcterms:W3CDTF">2023-07-14T05:50:07Z</dcterms:created>
  <dcterms:modified xsi:type="dcterms:W3CDTF">2023-07-14T08:22:56Z</dcterms:modified>
</cp:coreProperties>
</file>