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6" r:id="rId3"/>
    <p:sldId id="281" r:id="rId4"/>
    <p:sldId id="282" r:id="rId5"/>
    <p:sldId id="283" r:id="rId6"/>
    <p:sldId id="284" r:id="rId7"/>
    <p:sldId id="285" r:id="rId8"/>
  </p:sldIdLst>
  <p:sldSz cx="7559675" cy="10691813"/>
  <p:notesSz cx="6858000" cy="9144000"/>
  <p:defaultTextStyle>
    <a:defPPr>
      <a:defRPr lang="ko-KR"/>
    </a:defPPr>
    <a:lvl1pPr marL="0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9262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8524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7786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7047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6309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5571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4833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94095" algn="l" defTabSz="10985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CCCCCC"/>
    <a:srgbClr val="444444"/>
    <a:srgbClr val="FF649F"/>
    <a:srgbClr val="EEEEEE"/>
    <a:srgbClr val="393939"/>
    <a:srgbClr val="F01F75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7" autoAdjust="0"/>
  </p:normalViewPr>
  <p:slideViewPr>
    <p:cSldViewPr>
      <p:cViewPr varScale="1">
        <p:scale>
          <a:sx n="72" d="100"/>
          <a:sy n="72" d="100"/>
        </p:scale>
        <p:origin x="3084" y="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6B6D5E6-6C6C-4F81-B33F-124AAA963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이름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4A4921-23F5-4D2F-894D-B10225DDCA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85C1-C258-4D09-8470-A65E90B11A2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4E322-DE2D-42D5-8ADE-5B933A638F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27477-DF55-494C-9AA1-34DD4E944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8BCF7-0448-4451-B957-F97D4930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480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이름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3F59-207B-4E3C-A93A-E2233621C4BF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6925-3C46-4E1F-88CB-2900D497A7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3953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2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3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88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2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C3D2858-6166-400B-AA28-2D89828A23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8" y="161925"/>
            <a:ext cx="7272337" cy="1036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4" y="428171"/>
            <a:ext cx="6803707" cy="178196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7" cy="70561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31D7A34B-A696-4EED-9713-A8E09AD332AC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480765" y="428173"/>
            <a:ext cx="1700926" cy="9122691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7985" y="428173"/>
            <a:ext cx="4976787" cy="91226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33EE1D80-18D2-41D9-A998-65AF5137534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C8A7-581E-4780-AF35-2E968EB1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855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6D62-EAD7-4A50-9DF9-0E95F872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807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4" y="428171"/>
            <a:ext cx="6803707" cy="178196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7" cy="7056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EAB7D54B-4C04-4585-AB44-AA92327DE7B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7163" y="6870482"/>
            <a:ext cx="6425723" cy="2123514"/>
          </a:xfrm>
          <a:prstGeom prst="rect">
            <a:avLst/>
          </a:prstGeom>
        </p:spPr>
        <p:txBody>
          <a:bodyPr anchor="t"/>
          <a:lstStyle>
            <a:lvl1pPr algn="l">
              <a:defRPr sz="298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7163" y="4531646"/>
            <a:ext cx="6425723" cy="23388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1pPr>
            <a:lvl2pPr marL="341175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2pPr>
            <a:lvl3pPr marL="68235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3pPr>
            <a:lvl4pPr marL="102352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36470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70587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204705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38822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72940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321CD718-82F4-47A7-9321-039B1F89B5C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4" y="428171"/>
            <a:ext cx="6803707" cy="178196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7985" y="2494758"/>
            <a:ext cx="3338856" cy="7056103"/>
          </a:xfrm>
          <a:prstGeom prst="rect">
            <a:avLst/>
          </a:prstGeom>
        </p:spPr>
        <p:txBody>
          <a:bodyPr/>
          <a:lstStyle>
            <a:lvl1pPr>
              <a:defRPr sz="2112"/>
            </a:lvl1pPr>
            <a:lvl2pPr>
              <a:defRPr sz="1864"/>
            </a:lvl2pPr>
            <a:lvl3pPr>
              <a:defRPr sz="1553"/>
            </a:lvl3pPr>
            <a:lvl4pPr>
              <a:defRPr sz="1367"/>
            </a:lvl4pPr>
            <a:lvl5pPr>
              <a:defRPr sz="1367"/>
            </a:lvl5pPr>
            <a:lvl6pPr>
              <a:defRPr sz="1367"/>
            </a:lvl6pPr>
            <a:lvl7pPr>
              <a:defRPr sz="1367"/>
            </a:lvl7pPr>
            <a:lvl8pPr>
              <a:defRPr sz="1367"/>
            </a:lvl8pPr>
            <a:lvl9pPr>
              <a:defRPr sz="13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2836" y="2494758"/>
            <a:ext cx="3338856" cy="7056103"/>
          </a:xfrm>
          <a:prstGeom prst="rect">
            <a:avLst/>
          </a:prstGeom>
        </p:spPr>
        <p:txBody>
          <a:bodyPr/>
          <a:lstStyle>
            <a:lvl1pPr>
              <a:defRPr sz="2112"/>
            </a:lvl1pPr>
            <a:lvl2pPr>
              <a:defRPr sz="1864"/>
            </a:lvl2pPr>
            <a:lvl3pPr>
              <a:defRPr sz="1553"/>
            </a:lvl3pPr>
            <a:lvl4pPr>
              <a:defRPr sz="1367"/>
            </a:lvl4pPr>
            <a:lvl5pPr>
              <a:defRPr sz="1367"/>
            </a:lvl5pPr>
            <a:lvl6pPr>
              <a:defRPr sz="1367"/>
            </a:lvl6pPr>
            <a:lvl7pPr>
              <a:defRPr sz="1367"/>
            </a:lvl7pPr>
            <a:lvl8pPr>
              <a:defRPr sz="1367"/>
            </a:lvl8pPr>
            <a:lvl9pPr>
              <a:defRPr sz="13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EBF11EB1-71EC-41FF-91FC-EAA4A4DFA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4" y="428171"/>
            <a:ext cx="6803707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7984" y="2393286"/>
            <a:ext cx="3340170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4" b="1"/>
            </a:lvl1pPr>
            <a:lvl2pPr marL="341175" indent="0">
              <a:buNone/>
              <a:defRPr sz="1553" b="1"/>
            </a:lvl2pPr>
            <a:lvl3pPr marL="682350" indent="0">
              <a:buNone/>
              <a:defRPr sz="1367" b="1"/>
            </a:lvl3pPr>
            <a:lvl4pPr marL="1023526" indent="0">
              <a:buNone/>
              <a:defRPr sz="1180" b="1"/>
            </a:lvl4pPr>
            <a:lvl5pPr marL="1364701" indent="0">
              <a:buNone/>
              <a:defRPr sz="1180" b="1"/>
            </a:lvl5pPr>
            <a:lvl6pPr marL="1705876" indent="0">
              <a:buNone/>
              <a:defRPr sz="1180" b="1"/>
            </a:lvl6pPr>
            <a:lvl7pPr marL="2047052" indent="0">
              <a:buNone/>
              <a:defRPr sz="1180" b="1"/>
            </a:lvl7pPr>
            <a:lvl8pPr marL="2388226" indent="0">
              <a:buNone/>
              <a:defRPr sz="1180" b="1"/>
            </a:lvl8pPr>
            <a:lvl9pPr marL="2729402" indent="0">
              <a:buNone/>
              <a:defRPr sz="11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7984" y="3390691"/>
            <a:ext cx="3340170" cy="6160169"/>
          </a:xfrm>
          <a:prstGeom prst="rect">
            <a:avLst/>
          </a:prstGeom>
        </p:spPr>
        <p:txBody>
          <a:bodyPr/>
          <a:lstStyle>
            <a:lvl1pPr>
              <a:defRPr sz="1864"/>
            </a:lvl1pPr>
            <a:lvl2pPr>
              <a:defRPr sz="1553"/>
            </a:lvl2pPr>
            <a:lvl3pPr>
              <a:defRPr sz="1367"/>
            </a:lvl3pPr>
            <a:lvl4pPr>
              <a:defRPr sz="1180"/>
            </a:lvl4pPr>
            <a:lvl5pPr>
              <a:defRPr sz="1180"/>
            </a:lvl5pPr>
            <a:lvl6pPr>
              <a:defRPr sz="1180"/>
            </a:lvl6pPr>
            <a:lvl7pPr>
              <a:defRPr sz="1180"/>
            </a:lvl7pPr>
            <a:lvl8pPr>
              <a:defRPr sz="1180"/>
            </a:lvl8pPr>
            <a:lvl9pPr>
              <a:defRPr sz="11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0211" y="2393286"/>
            <a:ext cx="3341482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4" b="1"/>
            </a:lvl1pPr>
            <a:lvl2pPr marL="341175" indent="0">
              <a:buNone/>
              <a:defRPr sz="1553" b="1"/>
            </a:lvl2pPr>
            <a:lvl3pPr marL="682350" indent="0">
              <a:buNone/>
              <a:defRPr sz="1367" b="1"/>
            </a:lvl3pPr>
            <a:lvl4pPr marL="1023526" indent="0">
              <a:buNone/>
              <a:defRPr sz="1180" b="1"/>
            </a:lvl4pPr>
            <a:lvl5pPr marL="1364701" indent="0">
              <a:buNone/>
              <a:defRPr sz="1180" b="1"/>
            </a:lvl5pPr>
            <a:lvl6pPr marL="1705876" indent="0">
              <a:buNone/>
              <a:defRPr sz="1180" b="1"/>
            </a:lvl6pPr>
            <a:lvl7pPr marL="2047052" indent="0">
              <a:buNone/>
              <a:defRPr sz="1180" b="1"/>
            </a:lvl7pPr>
            <a:lvl8pPr marL="2388226" indent="0">
              <a:buNone/>
              <a:defRPr sz="1180" b="1"/>
            </a:lvl8pPr>
            <a:lvl9pPr marL="2729402" indent="0">
              <a:buNone/>
              <a:defRPr sz="11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0211" y="3390691"/>
            <a:ext cx="3341482" cy="6160169"/>
          </a:xfrm>
          <a:prstGeom prst="rect">
            <a:avLst/>
          </a:prstGeom>
        </p:spPr>
        <p:txBody>
          <a:bodyPr/>
          <a:lstStyle>
            <a:lvl1pPr>
              <a:defRPr sz="1864"/>
            </a:lvl1pPr>
            <a:lvl2pPr>
              <a:defRPr sz="1553"/>
            </a:lvl2pPr>
            <a:lvl3pPr>
              <a:defRPr sz="1367"/>
            </a:lvl3pPr>
            <a:lvl4pPr>
              <a:defRPr sz="1180"/>
            </a:lvl4pPr>
            <a:lvl5pPr>
              <a:defRPr sz="1180"/>
            </a:lvl5pPr>
            <a:lvl6pPr>
              <a:defRPr sz="1180"/>
            </a:lvl6pPr>
            <a:lvl7pPr>
              <a:defRPr sz="1180"/>
            </a:lvl7pPr>
            <a:lvl8pPr>
              <a:defRPr sz="1180"/>
            </a:lvl8pPr>
            <a:lvl9pPr>
              <a:defRPr sz="11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87322841-046A-4E17-B442-D23DD00F31FC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4" y="428171"/>
            <a:ext cx="6803707" cy="178196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CA1E36BE-9FDF-4F19-A1E7-04EBF7B556F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9A5C180E-9207-425B-9D5C-CAD88F556FE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6" y="425694"/>
            <a:ext cx="2487080" cy="1811668"/>
          </a:xfrm>
          <a:prstGeom prst="rect">
            <a:avLst/>
          </a:prstGeom>
        </p:spPr>
        <p:txBody>
          <a:bodyPr anchor="b"/>
          <a:lstStyle>
            <a:lvl1pPr algn="l">
              <a:defRPr sz="155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6"/>
          </a:xfrm>
          <a:prstGeom prst="rect">
            <a:avLst/>
          </a:prstGeom>
        </p:spPr>
        <p:txBody>
          <a:bodyPr/>
          <a:lstStyle>
            <a:lvl1pPr>
              <a:defRPr sz="2423"/>
            </a:lvl1pPr>
            <a:lvl2pPr>
              <a:defRPr sz="2112"/>
            </a:lvl2pPr>
            <a:lvl3pPr>
              <a:defRPr sz="1864"/>
            </a:lvl3pPr>
            <a:lvl4pPr>
              <a:defRPr sz="1553"/>
            </a:lvl4pPr>
            <a:lvl5pPr>
              <a:defRPr sz="1553"/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7986" y="2237362"/>
            <a:ext cx="2487080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6"/>
            </a:lvl1pPr>
            <a:lvl2pPr marL="341175" indent="0">
              <a:buNone/>
              <a:defRPr sz="870"/>
            </a:lvl2pPr>
            <a:lvl3pPr marL="682350" indent="0">
              <a:buNone/>
              <a:defRPr sz="745"/>
            </a:lvl3pPr>
            <a:lvl4pPr marL="1023526" indent="0">
              <a:buNone/>
              <a:defRPr sz="745"/>
            </a:lvl4pPr>
            <a:lvl5pPr marL="1364701" indent="0">
              <a:buNone/>
              <a:defRPr sz="745"/>
            </a:lvl5pPr>
            <a:lvl6pPr marL="1705876" indent="0">
              <a:buNone/>
              <a:defRPr sz="745"/>
            </a:lvl6pPr>
            <a:lvl7pPr marL="2047052" indent="0">
              <a:buNone/>
              <a:defRPr sz="745"/>
            </a:lvl7pPr>
            <a:lvl8pPr marL="2388226" indent="0">
              <a:buNone/>
              <a:defRPr sz="745"/>
            </a:lvl8pPr>
            <a:lvl9pPr marL="2729402" indent="0">
              <a:buNone/>
              <a:defRPr sz="7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0BD0F3B8-3608-4A7F-A2AF-A52E5DF95F3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1750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155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1750" y="955336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23"/>
            </a:lvl1pPr>
            <a:lvl2pPr marL="341175" indent="0">
              <a:buNone/>
              <a:defRPr sz="2112"/>
            </a:lvl2pPr>
            <a:lvl3pPr marL="682350" indent="0">
              <a:buNone/>
              <a:defRPr sz="1864"/>
            </a:lvl3pPr>
            <a:lvl4pPr marL="1023526" indent="0">
              <a:buNone/>
              <a:defRPr sz="1553"/>
            </a:lvl4pPr>
            <a:lvl5pPr marL="1364701" indent="0">
              <a:buNone/>
              <a:defRPr sz="1553"/>
            </a:lvl5pPr>
            <a:lvl6pPr marL="1705876" indent="0">
              <a:buNone/>
              <a:defRPr sz="1553"/>
            </a:lvl6pPr>
            <a:lvl7pPr marL="2047052" indent="0">
              <a:buNone/>
              <a:defRPr sz="1553"/>
            </a:lvl7pPr>
            <a:lvl8pPr marL="2388226" indent="0">
              <a:buNone/>
              <a:defRPr sz="1553"/>
            </a:lvl8pPr>
            <a:lvl9pPr marL="2729402" indent="0">
              <a:buNone/>
              <a:defRPr sz="155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1750" y="8367830"/>
            <a:ext cx="4535805" cy="1254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6"/>
            </a:lvl1pPr>
            <a:lvl2pPr marL="341175" indent="0">
              <a:buNone/>
              <a:defRPr sz="870"/>
            </a:lvl2pPr>
            <a:lvl3pPr marL="682350" indent="0">
              <a:buNone/>
              <a:defRPr sz="745"/>
            </a:lvl3pPr>
            <a:lvl4pPr marL="1023526" indent="0">
              <a:buNone/>
              <a:defRPr sz="745"/>
            </a:lvl4pPr>
            <a:lvl5pPr marL="1364701" indent="0">
              <a:buNone/>
              <a:defRPr sz="745"/>
            </a:lvl5pPr>
            <a:lvl6pPr marL="1705876" indent="0">
              <a:buNone/>
              <a:defRPr sz="745"/>
            </a:lvl6pPr>
            <a:lvl7pPr marL="2047052" indent="0">
              <a:buNone/>
              <a:defRPr sz="745"/>
            </a:lvl7pPr>
            <a:lvl8pPr marL="2388226" indent="0">
              <a:buNone/>
              <a:defRPr sz="745"/>
            </a:lvl8pPr>
            <a:lvl9pPr marL="2729402" indent="0">
              <a:buNone/>
              <a:defRPr sz="7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B767B7B0-21F0-4C0B-B38A-3504171E43A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2890" y="9909729"/>
            <a:ext cx="2393898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/>
          <a:lstStyle/>
          <a:p>
            <a:fld id="{22624D6B-9F09-4B65-AA25-31E815D9D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682350" rtl="0" eaLnBrk="1" latinLnBrk="1" hangingPunct="1"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882" indent="-255882" algn="l" defTabSz="682350" rtl="0" eaLnBrk="1" latinLnBrk="1" hangingPunct="1">
        <a:spcBef>
          <a:spcPct val="20000"/>
        </a:spcBef>
        <a:buFont typeface="Arial" pitchFamily="34" charset="0"/>
        <a:buChar char="•"/>
        <a:defRPr sz="2423" kern="1200">
          <a:solidFill>
            <a:schemeClr val="tx1"/>
          </a:solidFill>
          <a:latin typeface="+mn-lt"/>
          <a:ea typeface="+mn-ea"/>
          <a:cs typeface="+mn-cs"/>
        </a:defRPr>
      </a:lvl1pPr>
      <a:lvl2pPr marL="554410" indent="-213234" algn="l" defTabSz="682350" rtl="0" eaLnBrk="1" latinLnBrk="1" hangingPunct="1">
        <a:spcBef>
          <a:spcPct val="20000"/>
        </a:spcBef>
        <a:buFont typeface="Arial" pitchFamily="34" charset="0"/>
        <a:buChar char="–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852938" indent="-170588" algn="l" defTabSz="682350" rtl="0" eaLnBrk="1" latinLnBrk="1" hangingPunct="1">
        <a:spcBef>
          <a:spcPct val="20000"/>
        </a:spcBef>
        <a:buFont typeface="Arial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3pPr>
      <a:lvl4pPr marL="1194114" indent="-170588" algn="l" defTabSz="682350" rtl="0" eaLnBrk="1" latinLnBrk="1" hangingPunct="1">
        <a:spcBef>
          <a:spcPct val="20000"/>
        </a:spcBef>
        <a:buFont typeface="Arial" pitchFamily="34" charset="0"/>
        <a:buChar char="–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35289" indent="-170588" algn="l" defTabSz="682350" rtl="0" eaLnBrk="1" latinLnBrk="1" hangingPunct="1">
        <a:spcBef>
          <a:spcPct val="20000"/>
        </a:spcBef>
        <a:buFont typeface="Arial" pitchFamily="34" charset="0"/>
        <a:buChar char="»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876464" indent="-170588" algn="l" defTabSz="682350" rtl="0" eaLnBrk="1" latinLnBrk="1" hangingPunct="1">
        <a:spcBef>
          <a:spcPct val="20000"/>
        </a:spcBef>
        <a:buFont typeface="Arial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217639" indent="-170588" algn="l" defTabSz="682350" rtl="0" eaLnBrk="1" latinLnBrk="1" hangingPunct="1">
        <a:spcBef>
          <a:spcPct val="20000"/>
        </a:spcBef>
        <a:buFont typeface="Arial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558814" indent="-170588" algn="l" defTabSz="682350" rtl="0" eaLnBrk="1" latinLnBrk="1" hangingPunct="1">
        <a:spcBef>
          <a:spcPct val="20000"/>
        </a:spcBef>
        <a:buFont typeface="Arial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2899990" indent="-170588" algn="l" defTabSz="682350" rtl="0" eaLnBrk="1" latinLnBrk="1" hangingPunct="1">
        <a:spcBef>
          <a:spcPct val="20000"/>
        </a:spcBef>
        <a:buFont typeface="Arial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1pPr>
      <a:lvl2pPr marL="341175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2pPr>
      <a:lvl3pPr marL="682350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3pPr>
      <a:lvl4pPr marL="1023526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4pPr>
      <a:lvl5pPr marL="1364701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5pPr>
      <a:lvl6pPr marL="1705876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6pPr>
      <a:lvl7pPr marL="2047052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7pPr>
      <a:lvl8pPr marL="2388226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8pPr>
      <a:lvl9pPr marL="2729402" algn="l" defTabSz="682350" rtl="0" eaLnBrk="1" latinLnBrk="1" hangingPunct="1">
        <a:defRPr sz="1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592" y="2792556"/>
            <a:ext cx="7113608" cy="292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38" tIns="34119" rIns="68238" bIns="34119" rtlCol="0" anchor="ctr"/>
          <a:lstStyle/>
          <a:p>
            <a:pPr algn="ctr"/>
            <a:endParaRPr lang="ko-KR" altLang="en-US" sz="1367"/>
          </a:p>
        </p:txBody>
      </p:sp>
      <p:sp>
        <p:nvSpPr>
          <p:cNvPr id="9" name="TextBox 8"/>
          <p:cNvSpPr txBox="1"/>
          <p:nvPr/>
        </p:nvSpPr>
        <p:spPr>
          <a:xfrm>
            <a:off x="453594" y="1745506"/>
            <a:ext cx="5814932" cy="1044043"/>
          </a:xfrm>
          <a:prstGeom prst="rect">
            <a:avLst/>
          </a:prstGeom>
          <a:noFill/>
        </p:spPr>
        <p:txBody>
          <a:bodyPr wrap="square" lIns="68238" tIns="34119" rIns="68238" bIns="341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12" b="1" dirty="0" err="1">
                <a:solidFill>
                  <a:srgbClr val="002060"/>
                </a:solidFill>
                <a:latin typeface="+mn-ea"/>
              </a:rPr>
              <a:t>반응형</a:t>
            </a:r>
            <a:r>
              <a:rPr lang="ko-KR" altLang="en-US" sz="2112" b="1" dirty="0">
                <a:solidFill>
                  <a:srgbClr val="002060"/>
                </a:solidFill>
                <a:latin typeface="+mn-ea"/>
              </a:rPr>
              <a:t> 웹사이트 </a:t>
            </a:r>
            <a:r>
              <a:rPr lang="ko-KR" altLang="en-US" sz="2112" b="1" dirty="0" err="1">
                <a:solidFill>
                  <a:srgbClr val="002060"/>
                </a:solidFill>
                <a:latin typeface="+mn-ea"/>
              </a:rPr>
              <a:t>리뉴얼</a:t>
            </a:r>
            <a:endParaRPr lang="en-US" altLang="ko-KR" sz="2112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112" b="1" dirty="0">
                <a:solidFill>
                  <a:srgbClr val="002060"/>
                </a:solidFill>
                <a:latin typeface="+mn-ea"/>
              </a:rPr>
              <a:t>프로젝트 명 </a:t>
            </a:r>
            <a:r>
              <a:rPr lang="en-US" altLang="ko-KR" sz="2112" b="1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112" b="1" dirty="0" smtClean="0">
                <a:solidFill>
                  <a:srgbClr val="002060"/>
                </a:solidFill>
                <a:latin typeface="+mn-ea"/>
              </a:rPr>
              <a:t>행동하는 </a:t>
            </a:r>
            <a:r>
              <a:rPr lang="ko-KR" altLang="en-US" sz="2112" b="1" dirty="0" err="1" smtClean="0">
                <a:solidFill>
                  <a:srgbClr val="002060"/>
                </a:solidFill>
                <a:latin typeface="+mn-ea"/>
              </a:rPr>
              <a:t>성소수자</a:t>
            </a:r>
            <a:r>
              <a:rPr lang="ko-KR" altLang="en-US" sz="2112" b="1" dirty="0" smtClean="0">
                <a:solidFill>
                  <a:srgbClr val="002060"/>
                </a:solidFill>
                <a:latin typeface="+mn-ea"/>
              </a:rPr>
              <a:t> 인권연대</a:t>
            </a:r>
            <a:endParaRPr lang="ko-KR" altLang="en-US" sz="2112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3593" y="3982018"/>
            <a:ext cx="6710620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500" b="1" dirty="0">
                <a:latin typeface="+mn-ea"/>
              </a:rPr>
              <a:t>과 정 명 </a:t>
            </a:r>
            <a:r>
              <a:rPr lang="en-US" altLang="ko-KR" sz="1500" b="1" dirty="0">
                <a:latin typeface="+mn-ea"/>
              </a:rPr>
              <a:t>: </a:t>
            </a:r>
            <a:r>
              <a:rPr lang="ko-KR" altLang="en-US" sz="1500" b="1" dirty="0" err="1" smtClean="0">
                <a:latin typeface="+mn-ea"/>
              </a:rPr>
              <a:t>반응형</a:t>
            </a:r>
            <a:r>
              <a:rPr lang="ko-KR" altLang="en-US" sz="1500" b="1" dirty="0" smtClean="0">
                <a:latin typeface="+mn-ea"/>
              </a:rPr>
              <a:t> 퍼블리싱 </a:t>
            </a:r>
            <a:r>
              <a:rPr lang="en-US" altLang="ko-KR" sz="1500" b="1" dirty="0" smtClean="0">
                <a:latin typeface="+mn-ea"/>
              </a:rPr>
              <a:t>&amp; </a:t>
            </a:r>
            <a:r>
              <a:rPr lang="ko-KR" altLang="en-US" sz="1500" b="1" dirty="0" err="1" smtClean="0">
                <a:latin typeface="+mn-ea"/>
              </a:rPr>
              <a:t>웹디자인</a:t>
            </a:r>
            <a:endParaRPr lang="en-US" altLang="ko-KR" sz="15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500" b="1" dirty="0">
                <a:latin typeface="+mn-ea"/>
              </a:rPr>
              <a:t>과 목 명 </a:t>
            </a:r>
            <a:r>
              <a:rPr lang="en-US" altLang="ko-KR" sz="1500" b="1" dirty="0">
                <a:latin typeface="+mn-ea"/>
              </a:rPr>
              <a:t>: </a:t>
            </a:r>
            <a:r>
              <a:rPr lang="ko-KR" altLang="en-US" sz="1500" b="1" dirty="0" smtClean="0">
                <a:latin typeface="+mn-ea"/>
              </a:rPr>
              <a:t>프로젝트 </a:t>
            </a:r>
            <a:r>
              <a:rPr lang="en-US" altLang="ko-KR" sz="1500" b="1" dirty="0" smtClean="0">
                <a:latin typeface="+mn-ea"/>
              </a:rPr>
              <a:t>2</a:t>
            </a:r>
            <a:endParaRPr lang="en-US" altLang="ko-KR" sz="15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500" b="1" dirty="0">
                <a:latin typeface="+mn-ea"/>
              </a:rPr>
              <a:t>학 생 명 </a:t>
            </a:r>
            <a:r>
              <a:rPr lang="en-US" altLang="ko-KR" sz="1500" b="1" dirty="0" smtClean="0">
                <a:latin typeface="+mn-ea"/>
              </a:rPr>
              <a:t>: </a:t>
            </a:r>
            <a:r>
              <a:rPr lang="ko-KR" altLang="en-US" sz="1500" b="1" dirty="0" err="1" smtClean="0">
                <a:latin typeface="+mn-ea"/>
              </a:rPr>
              <a:t>성단호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78" y="7434138"/>
            <a:ext cx="6846135" cy="2100230"/>
          </a:xfrm>
          <a:prstGeom prst="rect">
            <a:avLst/>
          </a:prstGeom>
          <a:noFill/>
        </p:spPr>
        <p:txBody>
          <a:bodyPr wrap="square" lIns="68238" tIns="34119" rIns="68238" bIns="34119" rtlCol="0">
            <a:spAutoFit/>
          </a:bodyPr>
          <a:lstStyle/>
          <a:p>
            <a:pPr fontAlgn="base"/>
            <a:r>
              <a:rPr lang="en-US" altLang="ko-KR" sz="1200" dirty="0"/>
              <a:t>1. </a:t>
            </a:r>
            <a:r>
              <a:rPr lang="ko-KR" altLang="en-US" sz="1200" dirty="0"/>
              <a:t>매체 및 시안 사이즈 </a:t>
            </a: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marL="212993" indent="-212993" fontAlgn="base">
              <a:buAutoNum type="arabicParenR"/>
            </a:pPr>
            <a:endParaRPr lang="en-US" altLang="ko-KR" sz="1200" dirty="0"/>
          </a:p>
          <a:p>
            <a:pPr fontAlgn="base"/>
            <a:r>
              <a:rPr lang="en-US" altLang="ko-KR" sz="1200" dirty="0"/>
              <a:t>    </a:t>
            </a:r>
            <a:endParaRPr lang="en-US" altLang="ko-KR" sz="1200" dirty="0" smtClean="0"/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smtClean="0"/>
              <a:t>   </a:t>
            </a:r>
            <a:r>
              <a:rPr lang="en-US" altLang="ko-KR" sz="1200" dirty="0"/>
              <a:t>* </a:t>
            </a:r>
            <a:r>
              <a:rPr lang="ko-KR" altLang="en-US" sz="1200" dirty="0"/>
              <a:t>두 가지</a:t>
            </a:r>
            <a:r>
              <a:rPr lang="en-US" altLang="ko-KR" sz="1200" dirty="0"/>
              <a:t> </a:t>
            </a:r>
            <a:r>
              <a:rPr lang="ko-KR" altLang="en-US" sz="1200" dirty="0"/>
              <a:t>버전으로 </a:t>
            </a:r>
            <a:r>
              <a:rPr lang="ko-KR" altLang="en-US" sz="1200" dirty="0" err="1"/>
              <a:t>반응형을</a:t>
            </a:r>
            <a:r>
              <a:rPr lang="ko-KR" altLang="en-US" sz="1200" dirty="0"/>
              <a:t> 제작하려면 </a:t>
            </a:r>
            <a:r>
              <a:rPr lang="en-US" altLang="ko-KR" sz="1200" dirty="0"/>
              <a:t>PC</a:t>
            </a:r>
            <a:r>
              <a:rPr lang="ko-KR" altLang="en-US" sz="1200" dirty="0"/>
              <a:t>와 </a:t>
            </a:r>
            <a:r>
              <a:rPr lang="en-US" altLang="ko-KR" sz="1200" dirty="0"/>
              <a:t>Tablet</a:t>
            </a:r>
            <a:r>
              <a:rPr lang="ko-KR" altLang="en-US" sz="1200" dirty="0"/>
              <a:t>을 기준으로 나누면 됩니다</a:t>
            </a:r>
            <a:r>
              <a:rPr lang="en-US" altLang="ko-KR" sz="1200" dirty="0"/>
              <a:t>.</a:t>
            </a:r>
          </a:p>
          <a:p>
            <a:pPr fontAlgn="base"/>
            <a:endParaRPr lang="en-US" altLang="ko-KR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71386"/>
              </p:ext>
            </p:extLst>
          </p:nvPr>
        </p:nvGraphicFramePr>
        <p:xfrm>
          <a:off x="474592" y="7794178"/>
          <a:ext cx="6450174" cy="114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3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매체사이즈</a:t>
                      </a: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시안사이즈</a:t>
                      </a: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min-width:741px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 : 2000px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Tablet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별도의 디자인이 없으므로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깨지는 부분 사이즈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Width : 980px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Max-width:740px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Width : 780px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6801" marR="56801" marT="28401" marB="28401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13815" y="1066435"/>
            <a:ext cx="626223" cy="607063"/>
          </a:xfrm>
          <a:prstGeom prst="ellipse">
            <a:avLst/>
          </a:prstGeom>
          <a:solidFill>
            <a:srgbClr val="444444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38" tIns="34119" rIns="68238" bIns="34119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컬러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338" y="656531"/>
            <a:ext cx="649231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en-US" altLang="ko-KR" sz="1200" b="1" dirty="0"/>
              <a:t>COLOR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0339" y="2250718"/>
            <a:ext cx="556128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en-US" altLang="ko-KR" sz="1200" b="1" dirty="0"/>
              <a:t>TYPE 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632" y="2832212"/>
            <a:ext cx="1771811" cy="2849346"/>
          </a:xfrm>
          <a:prstGeom prst="rect">
            <a:avLst/>
          </a:prstGeom>
          <a:noFill/>
        </p:spPr>
        <p:txBody>
          <a:bodyPr wrap="square" lIns="68238" tIns="34119" rIns="68238" bIns="341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한글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ko-KR" altLang="en-US" sz="1000" dirty="0" err="1"/>
              <a:t>보통글꼴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Noto Sans CJK KR </a:t>
            </a:r>
            <a:r>
              <a:rPr lang="en-US" altLang="ko-KR" sz="1000" dirty="0" err="1" smtClean="0"/>
              <a:t>Mideum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ko-KR" altLang="en-US" sz="1000" dirty="0" err="1"/>
              <a:t>제목글꼴</a:t>
            </a:r>
            <a:r>
              <a:rPr lang="ko-KR" altLang="en-US" sz="1000" dirty="0"/>
              <a:t> </a:t>
            </a:r>
            <a:r>
              <a:rPr lang="en-US" altLang="ko-KR" sz="1000" dirty="0"/>
              <a:t>: Noto Sans CJK KR </a:t>
            </a:r>
            <a:r>
              <a:rPr lang="en-US" altLang="ko-KR" sz="1000" dirty="0" smtClean="0"/>
              <a:t>Bold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영어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ko-KR" altLang="en-US" sz="1000" dirty="0" err="1"/>
              <a:t>보통글꼴</a:t>
            </a:r>
            <a:r>
              <a:rPr lang="ko-KR" altLang="en-US" sz="1000" dirty="0"/>
              <a:t> </a:t>
            </a:r>
            <a:r>
              <a:rPr lang="en-US" altLang="ko-KR" sz="1000" dirty="0"/>
              <a:t>: Noto Sans CJK KR </a:t>
            </a:r>
            <a:r>
              <a:rPr lang="en-US" altLang="ko-KR" sz="1000" dirty="0" err="1"/>
              <a:t>Mideum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ko-KR" altLang="en-US" sz="1000" dirty="0" err="1"/>
              <a:t>제목글꼴</a:t>
            </a:r>
            <a:r>
              <a:rPr lang="ko-KR" altLang="en-US" sz="1000" dirty="0"/>
              <a:t> </a:t>
            </a:r>
            <a:r>
              <a:rPr lang="en-US" altLang="ko-KR" sz="1000" dirty="0"/>
              <a:t>:Noto Sans CJK KR Bold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6" name="타원 15"/>
          <p:cNvSpPr/>
          <p:nvPr/>
        </p:nvSpPr>
        <p:spPr>
          <a:xfrm>
            <a:off x="1508420" y="1066435"/>
            <a:ext cx="626223" cy="607063"/>
          </a:xfrm>
          <a:prstGeom prst="ellipse">
            <a:avLst/>
          </a:prstGeom>
          <a:solidFill>
            <a:srgbClr val="CCCCCC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38" tIns="34119" rIns="68238" bIns="34119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컬러</a:t>
            </a:r>
          </a:p>
        </p:txBody>
      </p:sp>
      <p:sp>
        <p:nvSpPr>
          <p:cNvPr id="18" name="타원 17"/>
          <p:cNvSpPr/>
          <p:nvPr/>
        </p:nvSpPr>
        <p:spPr>
          <a:xfrm>
            <a:off x="2403025" y="1066435"/>
            <a:ext cx="626223" cy="607063"/>
          </a:xfrm>
          <a:prstGeom prst="ellipse">
            <a:avLst/>
          </a:prstGeom>
          <a:solidFill>
            <a:srgbClr val="787878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38" tIns="34119" rIns="68238" bIns="34119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보조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컬러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4419" y="2884744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보통글자색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:#787878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제목색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진한글자색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#312626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강조글자색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#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ffffff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711" y="2563830"/>
            <a:ext cx="603962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en-US" altLang="ko-KR" sz="1200" b="1" dirty="0"/>
              <a:t>Family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51041" y="2563830"/>
            <a:ext cx="888463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en-US" altLang="ko-KR" sz="1200" b="1" dirty="0"/>
              <a:t>Font-color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6000" y="5438813"/>
            <a:ext cx="792283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en-US" altLang="ko-KR" sz="1200" b="1" dirty="0"/>
              <a:t>Font-size</a:t>
            </a:r>
            <a:endParaRPr lang="ko-KR" altLang="en-US" sz="1200" b="1" dirty="0"/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2527390" y="2653290"/>
            <a:ext cx="0" cy="215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101" y="5705946"/>
            <a:ext cx="5662576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매우작은글자크기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en-US" altLang="ko-KR" sz="1500" dirty="0" smtClean="0"/>
              <a:t>px = 0.75rem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작은글자크기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18</a:t>
            </a:r>
            <a:r>
              <a:rPr lang="en-US" altLang="ko-KR" sz="1800" dirty="0" smtClean="0"/>
              <a:t>px = 0.9rem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highlight>
                  <a:srgbClr val="C0C0C0"/>
                </a:highlight>
                <a:latin typeface="나눔고딕" pitchFamily="50" charset="-127"/>
                <a:ea typeface="나눔고딕" pitchFamily="50" charset="-127"/>
              </a:rPr>
              <a:t>보통글자크기 </a:t>
            </a:r>
            <a:r>
              <a:rPr lang="en-US" altLang="ko-KR" sz="2000" dirty="0" smtClean="0">
                <a:highlight>
                  <a:srgbClr val="C0C0C0"/>
                </a:highlight>
              </a:rPr>
              <a:t>20px html = 1rem</a:t>
            </a:r>
            <a:endParaRPr lang="ko-KR" altLang="en-US" sz="2000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err="1">
                <a:latin typeface="나눔고딕" pitchFamily="50" charset="-127"/>
                <a:ea typeface="나눔고딕" pitchFamily="50" charset="-127"/>
              </a:rPr>
              <a:t>조금큰글자크기</a:t>
            </a:r>
            <a:r>
              <a:rPr lang="ko-KR" altLang="en-US" sz="25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500" dirty="0" smtClean="0">
                <a:latin typeface="나눔고딕" pitchFamily="50" charset="-127"/>
                <a:ea typeface="나눔고딕" pitchFamily="50" charset="-127"/>
              </a:rPr>
              <a:t>25</a:t>
            </a:r>
            <a:r>
              <a:rPr lang="en-US" altLang="ko-KR" sz="2500" dirty="0" smtClean="0"/>
              <a:t>px = 1.25rem</a:t>
            </a:r>
          </a:p>
          <a:p>
            <a:pPr>
              <a:lnSpc>
                <a:spcPct val="150000"/>
              </a:lnSpc>
            </a:pPr>
            <a:r>
              <a:rPr lang="ko-KR" altLang="en-US" sz="2700" dirty="0" err="1" smtClean="0">
                <a:latin typeface="나눔고딕" pitchFamily="50" charset="-127"/>
                <a:ea typeface="나눔고딕" pitchFamily="50" charset="-127"/>
              </a:rPr>
              <a:t>큰글자크기</a:t>
            </a:r>
            <a:r>
              <a:rPr lang="ko-KR" altLang="en-US" sz="27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700" dirty="0" smtClean="0">
                <a:latin typeface="나눔고딕" pitchFamily="50" charset="-127"/>
                <a:ea typeface="나눔고딕" pitchFamily="50" charset="-127"/>
              </a:rPr>
              <a:t>27</a:t>
            </a:r>
            <a:r>
              <a:rPr lang="en-US" altLang="ko-KR" sz="2700" dirty="0" smtClean="0"/>
              <a:t>px = 1.35rem</a:t>
            </a:r>
            <a:endParaRPr lang="en-US" altLang="ko-KR" sz="2700" dirty="0"/>
          </a:p>
          <a:p>
            <a:pPr>
              <a:lnSpc>
                <a:spcPct val="150000"/>
              </a:lnSpc>
            </a:pPr>
            <a:r>
              <a:rPr lang="ko-KR" altLang="en-US" sz="4000" dirty="0" err="1" smtClean="0">
                <a:latin typeface="나눔고딕" pitchFamily="50" charset="-127"/>
                <a:ea typeface="나눔고딕" pitchFamily="50" charset="-127"/>
              </a:rPr>
              <a:t>큰제목크기</a:t>
            </a:r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40</a:t>
            </a:r>
            <a:r>
              <a:rPr lang="en-US" altLang="ko-KR" sz="4000" dirty="0" smtClean="0"/>
              <a:t>px = 2rem</a:t>
            </a:r>
            <a:endParaRPr lang="ko-KR" altLang="en-US" sz="4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942823" y="2698020"/>
            <a:ext cx="0" cy="1431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5981" y="2539491"/>
            <a:ext cx="445585" cy="253570"/>
          </a:xfrm>
          <a:prstGeom prst="rect">
            <a:avLst/>
          </a:prstGeom>
          <a:noFill/>
        </p:spPr>
        <p:txBody>
          <a:bodyPr wrap="none" lIns="68238" tIns="34119" rIns="68238" bIns="34119" rtlCol="0">
            <a:spAutoFit/>
          </a:bodyPr>
          <a:lstStyle/>
          <a:p>
            <a:r>
              <a:rPr lang="ko-KR" altLang="en-US" sz="1200" b="1" dirty="0"/>
              <a:t>여백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스타일가이드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4646" y="2814366"/>
            <a:ext cx="1771811" cy="899901"/>
          </a:xfrm>
          <a:prstGeom prst="rect">
            <a:avLst/>
          </a:prstGeom>
          <a:noFill/>
        </p:spPr>
        <p:txBody>
          <a:bodyPr wrap="square" lIns="68238" tIns="34119" rIns="68238" bIns="341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Section </a:t>
            </a:r>
            <a:r>
              <a:rPr lang="ko-KR" altLang="en-US" sz="1200" dirty="0"/>
              <a:t>간의 여백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제목과 내용 간의 여백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항목간의 </a:t>
            </a:r>
            <a:r>
              <a:rPr lang="ko-KR" altLang="en-US" sz="1200" dirty="0" smtClean="0"/>
              <a:t>여백 </a:t>
            </a:r>
            <a:r>
              <a:rPr lang="en-US" altLang="ko-KR" sz="1200" dirty="0" smtClean="0"/>
              <a:t>: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5709" y="1789054"/>
            <a:ext cx="12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#444444</a:t>
            </a:r>
          </a:p>
          <a:p>
            <a:r>
              <a:rPr lang="en-US" altLang="ko-KR" sz="1200" dirty="0" smtClean="0"/>
              <a:t>RGB(68,68,68)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08420" y="1771967"/>
            <a:ext cx="140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cccccc</a:t>
            </a:r>
            <a:endParaRPr lang="en-US" altLang="ko-KR" sz="1200" dirty="0" smtClean="0"/>
          </a:p>
          <a:p>
            <a:r>
              <a:rPr lang="en-US" altLang="ko-KR" sz="1200" dirty="0" smtClean="0"/>
              <a:t>RGB(204,204,204)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3809" y="1789054"/>
            <a:ext cx="148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#787878</a:t>
            </a:r>
          </a:p>
          <a:p>
            <a:r>
              <a:rPr lang="en-US" altLang="ko-KR" sz="1200" dirty="0" smtClean="0"/>
              <a:t>RGB(120,120,120)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62584"/>
              </p:ext>
            </p:extLst>
          </p:nvPr>
        </p:nvGraphicFramePr>
        <p:xfrm>
          <a:off x="134459" y="470050"/>
          <a:ext cx="5550120" cy="100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PC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9108">
                <a:tc gridSpan="2">
                  <a:txBody>
                    <a:bodyPr/>
                    <a:lstStyle/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  <a:p>
                      <a:pPr marL="0" marR="0" indent="0" algn="l" defTabSz="682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>
                          <a:latin typeface="넥슨 풋볼고딕 L" panose="020B0303000000000000" pitchFamily="50" charset="-127"/>
                          <a:ea typeface="넥슨 풋볼고딕 L" panose="020B0303000000000000" pitchFamily="50" charset="-127"/>
                        </a:rPr>
                        <a:t>                                                            </a:t>
                      </a:r>
                      <a:r>
                        <a:rPr lang="ko-KR" altLang="en-US" sz="1000" baseline="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메뉴에 마우스 올리면 </a:t>
                      </a:r>
                      <a:r>
                        <a:rPr lang="ko-KR" altLang="en-US" sz="1000" baseline="0" dirty="0" err="1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소메뉴가</a:t>
                      </a:r>
                      <a:r>
                        <a:rPr lang="ko-KR" altLang="en-US" sz="1000" baseline="0" dirty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내려오게 한다</a:t>
                      </a:r>
                      <a:r>
                        <a:rPr lang="en-US" altLang="ko-KR" sz="1000" baseline="0" dirty="0" smtClean="0">
                          <a:latin typeface="넥슨 풋볼고딕 L" panose="020B0303000000000000" pitchFamily="50" charset="-127"/>
                          <a:ea typeface="넥슨 풋볼고딕 L" panose="020B0303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30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29727"/>
              </p:ext>
            </p:extLst>
          </p:nvPr>
        </p:nvGraphicFramePr>
        <p:xfrm>
          <a:off x="5724053" y="470050"/>
          <a:ext cx="1666700" cy="10087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24085" marR="24085" marT="25298" marB="2529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600" b="0" dirty="0"/>
                    </a:p>
                  </a:txBody>
                  <a:tcPr marL="24085" marR="24085" marT="25298" marB="25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스토리보드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1617" y="146522"/>
            <a:ext cx="2714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작성자 </a:t>
            </a:r>
            <a:r>
              <a:rPr lang="en-US" altLang="ko-KR" sz="900" b="1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3EF8-6A50-4054-9B9D-A1AA93C23352}"/>
              </a:ext>
            </a:extLst>
          </p:cNvPr>
          <p:cNvSpPr txBox="1"/>
          <p:nvPr/>
        </p:nvSpPr>
        <p:spPr>
          <a:xfrm>
            <a:off x="5751569" y="953418"/>
            <a:ext cx="1666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소개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소모임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알림및개요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자유게시판</a:t>
            </a:r>
            <a:endParaRPr lang="en-US" altLang="ko-KR" sz="1000" dirty="0" smtClean="0"/>
          </a:p>
          <a:p>
            <a:r>
              <a:rPr lang="ko-KR" altLang="en-US" sz="1000" dirty="0" smtClean="0"/>
              <a:t>활동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상담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활동자료</a:t>
            </a:r>
            <a:endParaRPr lang="en-US" altLang="ko-KR" sz="1000" dirty="0" smtClean="0"/>
          </a:p>
          <a:p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후원 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증액신청</a:t>
            </a:r>
            <a:endParaRPr lang="en-US" altLang="ko-KR" sz="1000" dirty="0"/>
          </a:p>
          <a:p>
            <a:r>
              <a:rPr lang="ko-KR" altLang="en-US" sz="1000" dirty="0" smtClean="0"/>
              <a:t>연결페이지로 이동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33" y="1461249"/>
            <a:ext cx="4320480" cy="7128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453" y="3473698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1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초 간격으로 자동으로 넘어가며</a:t>
            </a:r>
            <a:endParaRPr lang="en-US" altLang="ko-KR" sz="10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수동으로 넘길 경우 마우스로 </a:t>
            </a:r>
            <a:r>
              <a:rPr lang="ko-KR" altLang="en-US" sz="1000" dirty="0" err="1" smtClean="0">
                <a:latin typeface="Koverwatch" panose="02020603020101020101" pitchFamily="18" charset="-127"/>
                <a:ea typeface="Koverwatch" panose="02020603020101020101" pitchFamily="18" charset="-127"/>
              </a:rPr>
              <a:t>스와이프하도록한다</a:t>
            </a:r>
            <a:r>
              <a:rPr lang="en-US" altLang="ko-KR" sz="1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1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1016" y="5561930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마우스 올리면</a:t>
            </a:r>
            <a:endParaRPr lang="en-US" altLang="ko-KR" sz="12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원 안의 이미지</a:t>
            </a:r>
            <a:endParaRPr lang="en-US" altLang="ko-KR" sz="12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확대</a:t>
            </a:r>
            <a:endParaRPr lang="ko-KR" altLang="en-US" sz="1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68276"/>
              </p:ext>
            </p:extLst>
          </p:nvPr>
        </p:nvGraphicFramePr>
        <p:xfrm>
          <a:off x="134459" y="470050"/>
          <a:ext cx="5550120" cy="100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1 -PC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9108">
                <a:tc gridSpan="2">
                  <a:txBody>
                    <a:bodyPr/>
                    <a:lstStyle/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5"/>
          <p:cNvGraphicFramePr>
            <a:graphicFrameLocks noGrp="1"/>
          </p:cNvGraphicFramePr>
          <p:nvPr>
            <p:extLst/>
          </p:nvPr>
        </p:nvGraphicFramePr>
        <p:xfrm>
          <a:off x="5724053" y="470050"/>
          <a:ext cx="1666700" cy="10087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24085" marR="24085" marT="25298" marB="2529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600" b="0" dirty="0"/>
                    </a:p>
                  </a:txBody>
                  <a:tcPr marL="24085" marR="24085" marT="25298" marB="25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스토리보드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1617" y="146522"/>
            <a:ext cx="2714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작성자 </a:t>
            </a:r>
            <a:r>
              <a:rPr lang="en-US" altLang="ko-KR" sz="900" b="1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3EF8-6A50-4054-9B9D-A1AA93C23352}"/>
              </a:ext>
            </a:extLst>
          </p:cNvPr>
          <p:cNvSpPr txBox="1"/>
          <p:nvPr/>
        </p:nvSpPr>
        <p:spPr>
          <a:xfrm>
            <a:off x="5751569" y="953418"/>
            <a:ext cx="166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" y="953418"/>
            <a:ext cx="5488483" cy="90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73491"/>
              </p:ext>
            </p:extLst>
          </p:nvPr>
        </p:nvGraphicFramePr>
        <p:xfrm>
          <a:off x="134459" y="470050"/>
          <a:ext cx="5550120" cy="100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2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2 -PC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9108">
                <a:tc gridSpan="2">
                  <a:txBody>
                    <a:bodyPr/>
                    <a:lstStyle/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5"/>
          <p:cNvGraphicFramePr>
            <a:graphicFrameLocks noGrp="1"/>
          </p:cNvGraphicFramePr>
          <p:nvPr>
            <p:extLst/>
          </p:nvPr>
        </p:nvGraphicFramePr>
        <p:xfrm>
          <a:off x="5724053" y="470050"/>
          <a:ext cx="1666700" cy="10087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24085" marR="24085" marT="25298" marB="2529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600" b="0" dirty="0"/>
                    </a:p>
                  </a:txBody>
                  <a:tcPr marL="24085" marR="24085" marT="25298" marB="25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스토리보드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1617" y="146522"/>
            <a:ext cx="2714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작성자 </a:t>
            </a:r>
            <a:r>
              <a:rPr lang="en-US" altLang="ko-KR" sz="900" b="1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3EF8-6A50-4054-9B9D-A1AA93C23352}"/>
              </a:ext>
            </a:extLst>
          </p:cNvPr>
          <p:cNvSpPr txBox="1"/>
          <p:nvPr/>
        </p:nvSpPr>
        <p:spPr>
          <a:xfrm>
            <a:off x="5751569" y="953418"/>
            <a:ext cx="166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" y="1436622"/>
            <a:ext cx="5347029" cy="81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55227"/>
              </p:ext>
            </p:extLst>
          </p:nvPr>
        </p:nvGraphicFramePr>
        <p:xfrm>
          <a:off x="134459" y="470050"/>
          <a:ext cx="5550120" cy="100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2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3 -PC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9108">
                <a:tc gridSpan="2">
                  <a:txBody>
                    <a:bodyPr/>
                    <a:lstStyle/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5"/>
          <p:cNvGraphicFramePr>
            <a:graphicFrameLocks noGrp="1"/>
          </p:cNvGraphicFramePr>
          <p:nvPr>
            <p:extLst/>
          </p:nvPr>
        </p:nvGraphicFramePr>
        <p:xfrm>
          <a:off x="5724053" y="470050"/>
          <a:ext cx="1666700" cy="10087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24085" marR="24085" marT="25298" marB="2529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600" b="0" dirty="0"/>
                    </a:p>
                  </a:txBody>
                  <a:tcPr marL="24085" marR="24085" marT="25298" marB="25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스토리보드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1617" y="146522"/>
            <a:ext cx="2714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작성자 </a:t>
            </a:r>
            <a:r>
              <a:rPr lang="en-US" altLang="ko-KR" sz="900" b="1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3EF8-6A50-4054-9B9D-A1AA93C23352}"/>
              </a:ext>
            </a:extLst>
          </p:cNvPr>
          <p:cNvSpPr txBox="1"/>
          <p:nvPr/>
        </p:nvSpPr>
        <p:spPr>
          <a:xfrm>
            <a:off x="5751569" y="953418"/>
            <a:ext cx="166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3" y="937130"/>
            <a:ext cx="5212050" cy="94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52172"/>
              </p:ext>
            </p:extLst>
          </p:nvPr>
        </p:nvGraphicFramePr>
        <p:xfrm>
          <a:off x="134459" y="470050"/>
          <a:ext cx="5550120" cy="100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2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-PC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9108">
                <a:tc gridSpan="2">
                  <a:txBody>
                    <a:bodyPr/>
                    <a:lstStyle/>
                    <a:p>
                      <a:pPr latinLnBrk="1"/>
                      <a:endParaRPr lang="en-US" altLang="ko-KR" sz="1300" baseline="0" dirty="0" smtClean="0">
                        <a:latin typeface="넥슨 풋볼고딕 L" panose="020B0303000000000000" pitchFamily="50" charset="-127"/>
                        <a:ea typeface="넥슨 풋볼고딕 L" panose="020B0303000000000000" pitchFamily="50" charset="-127"/>
                      </a:endParaRPr>
                    </a:p>
                  </a:txBody>
                  <a:tcPr marL="75597" marR="75597" marT="29222" marB="292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5"/>
          <p:cNvGraphicFramePr>
            <a:graphicFrameLocks noGrp="1"/>
          </p:cNvGraphicFramePr>
          <p:nvPr>
            <p:extLst/>
          </p:nvPr>
        </p:nvGraphicFramePr>
        <p:xfrm>
          <a:off x="5724053" y="470050"/>
          <a:ext cx="1666700" cy="10087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24085" marR="24085" marT="25298" marB="2529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600" b="0" dirty="0"/>
                    </a:p>
                  </a:txBody>
                  <a:tcPr marL="24085" marR="24085" marT="25298" marB="25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02" y="98071"/>
            <a:ext cx="4853363" cy="279283"/>
          </a:xfrm>
          <a:prstGeom prst="rect">
            <a:avLst/>
          </a:prstGeom>
          <a:solidFill>
            <a:schemeClr val="tx2"/>
          </a:solidFill>
        </p:spPr>
        <p:txBody>
          <a:bodyPr wrap="square" lIns="68238" tIns="34119" rIns="68238" bIns="34119" rtlCol="0">
            <a:spAutoFit/>
          </a:bodyPr>
          <a:lstStyle/>
          <a:p>
            <a:r>
              <a:rPr lang="ko-KR" altLang="en-US" sz="1367" dirty="0">
                <a:solidFill>
                  <a:schemeClr val="bg1"/>
                </a:solidFill>
              </a:rPr>
              <a:t>스토리보드</a:t>
            </a:r>
            <a:endParaRPr lang="en-US" altLang="ko-KR" sz="1367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1617" y="146522"/>
            <a:ext cx="2714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작성자 </a:t>
            </a:r>
            <a:r>
              <a:rPr lang="en-US" altLang="ko-KR" sz="900" b="1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3EF8-6A50-4054-9B9D-A1AA93C23352}"/>
              </a:ext>
            </a:extLst>
          </p:cNvPr>
          <p:cNvSpPr txBox="1"/>
          <p:nvPr/>
        </p:nvSpPr>
        <p:spPr>
          <a:xfrm>
            <a:off x="5751569" y="953418"/>
            <a:ext cx="166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" y="1153473"/>
            <a:ext cx="5320259" cy="77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270</Words>
  <Application>Microsoft Office PowerPoint</Application>
  <PresentationFormat>사용자 지정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Koverwatch</vt:lpstr>
      <vt:lpstr>나눔고딕</vt:lpstr>
      <vt:lpstr>넥슨 풋볼고딕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초비</dc:creator>
  <cp:lastModifiedBy>it</cp:lastModifiedBy>
  <cp:revision>376</cp:revision>
  <dcterms:created xsi:type="dcterms:W3CDTF">2016-08-04T03:33:32Z</dcterms:created>
  <dcterms:modified xsi:type="dcterms:W3CDTF">2020-06-08T06:19:47Z</dcterms:modified>
</cp:coreProperties>
</file>