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Sati" userId="39f50787852c7acf" providerId="LiveId" clId="{409A147B-F33D-49B2-B5D3-3E91B9B36FF4}"/>
    <pc:docChg chg="undo custSel addSld modSld">
      <pc:chgData name="Manas Sati" userId="39f50787852c7acf" providerId="LiveId" clId="{409A147B-F33D-49B2-B5D3-3E91B9B36FF4}" dt="2021-04-26T04:14:46.239" v="583" actId="1076"/>
      <pc:docMkLst>
        <pc:docMk/>
      </pc:docMkLst>
      <pc:sldChg chg="modSp mod">
        <pc:chgData name="Manas Sati" userId="39f50787852c7acf" providerId="LiveId" clId="{409A147B-F33D-49B2-B5D3-3E91B9B36FF4}" dt="2021-04-25T09:19:38.086" v="576" actId="27636"/>
        <pc:sldMkLst>
          <pc:docMk/>
          <pc:sldMk cId="3248170144" sldId="256"/>
        </pc:sldMkLst>
        <pc:spChg chg="mod">
          <ac:chgData name="Manas Sati" userId="39f50787852c7acf" providerId="LiveId" clId="{409A147B-F33D-49B2-B5D3-3E91B9B36FF4}" dt="2021-04-25T09:19:38.086" v="576" actId="27636"/>
          <ac:spMkLst>
            <pc:docMk/>
            <pc:sldMk cId="3248170144" sldId="256"/>
            <ac:spMk id="3" creationId="{DA413864-052D-46E7-899B-AA7236ABCF4C}"/>
          </ac:spMkLst>
        </pc:spChg>
      </pc:sldChg>
      <pc:sldChg chg="modSp mod">
        <pc:chgData name="Manas Sati" userId="39f50787852c7acf" providerId="LiveId" clId="{409A147B-F33D-49B2-B5D3-3E91B9B36FF4}" dt="2021-04-20T10:29:40.043" v="518" actId="20577"/>
        <pc:sldMkLst>
          <pc:docMk/>
          <pc:sldMk cId="2765010237" sldId="257"/>
        </pc:sldMkLst>
        <pc:spChg chg="mod">
          <ac:chgData name="Manas Sati" userId="39f50787852c7acf" providerId="LiveId" clId="{409A147B-F33D-49B2-B5D3-3E91B9B36FF4}" dt="2021-04-20T10:29:40.043" v="518" actId="20577"/>
          <ac:spMkLst>
            <pc:docMk/>
            <pc:sldMk cId="2765010237" sldId="257"/>
            <ac:spMk id="3" creationId="{47F142F9-C9AF-4B3C-8D02-5BB6DC7AD5AE}"/>
          </ac:spMkLst>
        </pc:spChg>
      </pc:sldChg>
      <pc:sldChg chg="modSp mod">
        <pc:chgData name="Manas Sati" userId="39f50787852c7acf" providerId="LiveId" clId="{409A147B-F33D-49B2-B5D3-3E91B9B36FF4}" dt="2021-04-20T10:30:50.479" v="528" actId="20577"/>
        <pc:sldMkLst>
          <pc:docMk/>
          <pc:sldMk cId="419184833" sldId="259"/>
        </pc:sldMkLst>
        <pc:spChg chg="mod">
          <ac:chgData name="Manas Sati" userId="39f50787852c7acf" providerId="LiveId" clId="{409A147B-F33D-49B2-B5D3-3E91B9B36FF4}" dt="2021-04-20T10:30:50.479" v="528" actId="20577"/>
          <ac:spMkLst>
            <pc:docMk/>
            <pc:sldMk cId="419184833" sldId="259"/>
            <ac:spMk id="3" creationId="{182CC08F-6D95-4461-91BA-6864486163C8}"/>
          </ac:spMkLst>
        </pc:spChg>
      </pc:sldChg>
      <pc:sldChg chg="modSp mod">
        <pc:chgData name="Manas Sati" userId="39f50787852c7acf" providerId="LiveId" clId="{409A147B-F33D-49B2-B5D3-3E91B9B36FF4}" dt="2021-04-20T07:50:53.584" v="489" actId="1076"/>
        <pc:sldMkLst>
          <pc:docMk/>
          <pc:sldMk cId="257190274" sldId="260"/>
        </pc:sldMkLst>
        <pc:spChg chg="mod">
          <ac:chgData name="Manas Sati" userId="39f50787852c7acf" providerId="LiveId" clId="{409A147B-F33D-49B2-B5D3-3E91B9B36FF4}" dt="2021-04-20T07:50:53.584" v="489" actId="1076"/>
          <ac:spMkLst>
            <pc:docMk/>
            <pc:sldMk cId="257190274" sldId="260"/>
            <ac:spMk id="3" creationId="{4712919C-BF69-4CEB-A68C-2D9D7410CB2A}"/>
          </ac:spMkLst>
        </pc:spChg>
      </pc:sldChg>
      <pc:sldChg chg="modSp mod">
        <pc:chgData name="Manas Sati" userId="39f50787852c7acf" providerId="LiveId" clId="{409A147B-F33D-49B2-B5D3-3E91B9B36FF4}" dt="2021-04-20T07:51:15.379" v="493" actId="404"/>
        <pc:sldMkLst>
          <pc:docMk/>
          <pc:sldMk cId="3651528885" sldId="261"/>
        </pc:sldMkLst>
        <pc:spChg chg="mod">
          <ac:chgData name="Manas Sati" userId="39f50787852c7acf" providerId="LiveId" clId="{409A147B-F33D-49B2-B5D3-3E91B9B36FF4}" dt="2021-04-20T07:51:15.379" v="493" actId="404"/>
          <ac:spMkLst>
            <pc:docMk/>
            <pc:sldMk cId="3651528885" sldId="261"/>
            <ac:spMk id="3" creationId="{70DED744-F7B4-459C-9E27-F876D46C3023}"/>
          </ac:spMkLst>
        </pc:spChg>
      </pc:sldChg>
      <pc:sldChg chg="modSp mod">
        <pc:chgData name="Manas Sati" userId="39f50787852c7acf" providerId="LiveId" clId="{409A147B-F33D-49B2-B5D3-3E91B9B36FF4}" dt="2021-04-20T07:27:03.063" v="296" actId="20577"/>
        <pc:sldMkLst>
          <pc:docMk/>
          <pc:sldMk cId="266319255" sldId="262"/>
        </pc:sldMkLst>
        <pc:spChg chg="mod">
          <ac:chgData name="Manas Sati" userId="39f50787852c7acf" providerId="LiveId" clId="{409A147B-F33D-49B2-B5D3-3E91B9B36FF4}" dt="2021-04-20T07:27:03.063" v="296" actId="20577"/>
          <ac:spMkLst>
            <pc:docMk/>
            <pc:sldMk cId="266319255" sldId="262"/>
            <ac:spMk id="3" creationId="{076757FB-0737-4057-844A-2A17945522F3}"/>
          </ac:spMkLst>
        </pc:spChg>
      </pc:sldChg>
      <pc:sldChg chg="addSp modSp mod">
        <pc:chgData name="Manas Sati" userId="39f50787852c7acf" providerId="LiveId" clId="{409A147B-F33D-49B2-B5D3-3E91B9B36FF4}" dt="2021-04-20T06:36:36.932" v="2" actId="14100"/>
        <pc:sldMkLst>
          <pc:docMk/>
          <pc:sldMk cId="1099871972" sldId="263"/>
        </pc:sldMkLst>
        <pc:picChg chg="add mod">
          <ac:chgData name="Manas Sati" userId="39f50787852c7acf" providerId="LiveId" clId="{409A147B-F33D-49B2-B5D3-3E91B9B36FF4}" dt="2021-04-20T06:36:36.932" v="2" actId="14100"/>
          <ac:picMkLst>
            <pc:docMk/>
            <pc:sldMk cId="1099871972" sldId="263"/>
            <ac:picMk id="5" creationId="{F5F2B529-B3F3-4382-B5DC-72035F05DF86}"/>
          </ac:picMkLst>
        </pc:picChg>
      </pc:sldChg>
      <pc:sldChg chg="modSp new mod">
        <pc:chgData name="Manas Sati" userId="39f50787852c7acf" providerId="LiveId" clId="{409A147B-F33D-49B2-B5D3-3E91B9B36FF4}" dt="2021-04-20T06:42:41.185" v="26" actId="27636"/>
        <pc:sldMkLst>
          <pc:docMk/>
          <pc:sldMk cId="4153621156" sldId="264"/>
        </pc:sldMkLst>
        <pc:spChg chg="mod">
          <ac:chgData name="Manas Sati" userId="39f50787852c7acf" providerId="LiveId" clId="{409A147B-F33D-49B2-B5D3-3E91B9B36FF4}" dt="2021-04-20T06:41:30.553" v="8" actId="27636"/>
          <ac:spMkLst>
            <pc:docMk/>
            <pc:sldMk cId="4153621156" sldId="264"/>
            <ac:spMk id="2" creationId="{F55872BA-373B-4914-92F3-59A9EDE69CC9}"/>
          </ac:spMkLst>
        </pc:spChg>
        <pc:spChg chg="mod">
          <ac:chgData name="Manas Sati" userId="39f50787852c7acf" providerId="LiveId" clId="{409A147B-F33D-49B2-B5D3-3E91B9B36FF4}" dt="2021-04-20T06:42:41.185" v="26" actId="27636"/>
          <ac:spMkLst>
            <pc:docMk/>
            <pc:sldMk cId="4153621156" sldId="264"/>
            <ac:spMk id="3" creationId="{6EA683D5-1B42-43FE-8168-83121BC252DA}"/>
          </ac:spMkLst>
        </pc:spChg>
      </pc:sldChg>
      <pc:sldChg chg="delSp modSp new mod modClrScheme chgLayout">
        <pc:chgData name="Manas Sati" userId="39f50787852c7acf" providerId="LiveId" clId="{409A147B-F33D-49B2-B5D3-3E91B9B36FF4}" dt="2021-04-20T07:49:20.270" v="465" actId="1076"/>
        <pc:sldMkLst>
          <pc:docMk/>
          <pc:sldMk cId="2444848312" sldId="265"/>
        </pc:sldMkLst>
        <pc:spChg chg="mod ord">
          <ac:chgData name="Manas Sati" userId="39f50787852c7acf" providerId="LiveId" clId="{409A147B-F33D-49B2-B5D3-3E91B9B36FF4}" dt="2021-04-20T07:49:20.270" v="465" actId="1076"/>
          <ac:spMkLst>
            <pc:docMk/>
            <pc:sldMk cId="2444848312" sldId="265"/>
            <ac:spMk id="2" creationId="{341D2412-774C-498F-A850-A58059B42054}"/>
          </ac:spMkLst>
        </pc:spChg>
        <pc:spChg chg="del">
          <ac:chgData name="Manas Sati" userId="39f50787852c7acf" providerId="LiveId" clId="{409A147B-F33D-49B2-B5D3-3E91B9B36FF4}" dt="2021-04-20T06:59:17.992" v="119" actId="21"/>
          <ac:spMkLst>
            <pc:docMk/>
            <pc:sldMk cId="2444848312" sldId="265"/>
            <ac:spMk id="3" creationId="{6F1A356F-CECC-41FA-A6D7-AA771EF64249}"/>
          </ac:spMkLst>
        </pc:spChg>
      </pc:sldChg>
      <pc:sldChg chg="addSp delSp modSp new mod modClrScheme chgLayout">
        <pc:chgData name="Manas Sati" userId="39f50787852c7acf" providerId="LiveId" clId="{409A147B-F33D-49B2-B5D3-3E91B9B36FF4}" dt="2021-04-20T07:01:08.534" v="135" actId="1076"/>
        <pc:sldMkLst>
          <pc:docMk/>
          <pc:sldMk cId="2512519399" sldId="266"/>
        </pc:sldMkLst>
        <pc:spChg chg="add mod">
          <ac:chgData name="Manas Sati" userId="39f50787852c7acf" providerId="LiveId" clId="{409A147B-F33D-49B2-B5D3-3E91B9B36FF4}" dt="2021-04-20T07:00:16.471" v="131"/>
          <ac:spMkLst>
            <pc:docMk/>
            <pc:sldMk cId="2512519399" sldId="266"/>
            <ac:spMk id="2" creationId="{227F0CB6-1CAC-4B5F-AAD6-6E873C72C0CA}"/>
          </ac:spMkLst>
        </pc:spChg>
        <pc:spChg chg="add del mod">
          <ac:chgData name="Manas Sati" userId="39f50787852c7acf" providerId="LiveId" clId="{409A147B-F33D-49B2-B5D3-3E91B9B36FF4}" dt="2021-04-20T07:00:55.228" v="132" actId="22"/>
          <ac:spMkLst>
            <pc:docMk/>
            <pc:sldMk cId="2512519399" sldId="266"/>
            <ac:spMk id="3" creationId="{FD36522F-F243-4DF0-B9F1-BE50141F14DF}"/>
          </ac:spMkLst>
        </pc:spChg>
        <pc:picChg chg="add mod ord">
          <ac:chgData name="Manas Sati" userId="39f50787852c7acf" providerId="LiveId" clId="{409A147B-F33D-49B2-B5D3-3E91B9B36FF4}" dt="2021-04-20T07:01:08.534" v="135" actId="1076"/>
          <ac:picMkLst>
            <pc:docMk/>
            <pc:sldMk cId="2512519399" sldId="266"/>
            <ac:picMk id="5" creationId="{5B80D9AF-DCA7-438D-BDF8-8CABC6F09314}"/>
          </ac:picMkLst>
        </pc:picChg>
      </pc:sldChg>
      <pc:sldChg chg="modSp new mod">
        <pc:chgData name="Manas Sati" userId="39f50787852c7acf" providerId="LiveId" clId="{409A147B-F33D-49B2-B5D3-3E91B9B36FF4}" dt="2021-04-20T07:06:00.585" v="165" actId="20577"/>
        <pc:sldMkLst>
          <pc:docMk/>
          <pc:sldMk cId="538617722" sldId="267"/>
        </pc:sldMkLst>
        <pc:spChg chg="mod">
          <ac:chgData name="Manas Sati" userId="39f50787852c7acf" providerId="LiveId" clId="{409A147B-F33D-49B2-B5D3-3E91B9B36FF4}" dt="2021-04-20T07:04:22.489" v="146" actId="20577"/>
          <ac:spMkLst>
            <pc:docMk/>
            <pc:sldMk cId="538617722" sldId="267"/>
            <ac:spMk id="2" creationId="{2C3E7BCE-FB02-455C-8A40-B0E575405CFD}"/>
          </ac:spMkLst>
        </pc:spChg>
        <pc:spChg chg="mod">
          <ac:chgData name="Manas Sati" userId="39f50787852c7acf" providerId="LiveId" clId="{409A147B-F33D-49B2-B5D3-3E91B9B36FF4}" dt="2021-04-20T07:06:00.585" v="165" actId="20577"/>
          <ac:spMkLst>
            <pc:docMk/>
            <pc:sldMk cId="538617722" sldId="267"/>
            <ac:spMk id="3" creationId="{43B2BFCE-2145-49CE-9ABD-1EB757E58C12}"/>
          </ac:spMkLst>
        </pc:spChg>
      </pc:sldChg>
      <pc:sldChg chg="addSp modSp new mod">
        <pc:chgData name="Manas Sati" userId="39f50787852c7acf" providerId="LiveId" clId="{409A147B-F33D-49B2-B5D3-3E91B9B36FF4}" dt="2021-04-20T07:36:15.232" v="384" actId="14100"/>
        <pc:sldMkLst>
          <pc:docMk/>
          <pc:sldMk cId="3577186254" sldId="268"/>
        </pc:sldMkLst>
        <pc:spChg chg="mod">
          <ac:chgData name="Manas Sati" userId="39f50787852c7acf" providerId="LiveId" clId="{409A147B-F33D-49B2-B5D3-3E91B9B36FF4}" dt="2021-04-20T07:35:18.075" v="376" actId="1076"/>
          <ac:spMkLst>
            <pc:docMk/>
            <pc:sldMk cId="3577186254" sldId="268"/>
            <ac:spMk id="2" creationId="{B6BE1E97-8248-4A81-8DD7-A07D5D17A166}"/>
          </ac:spMkLst>
        </pc:spChg>
        <pc:spChg chg="mod">
          <ac:chgData name="Manas Sati" userId="39f50787852c7acf" providerId="LiveId" clId="{409A147B-F33D-49B2-B5D3-3E91B9B36FF4}" dt="2021-04-20T07:35:25.760" v="377" actId="1076"/>
          <ac:spMkLst>
            <pc:docMk/>
            <pc:sldMk cId="3577186254" sldId="268"/>
            <ac:spMk id="3" creationId="{BD85DAA8-3EAE-4D35-B370-D4AFB5C77AD7}"/>
          </ac:spMkLst>
        </pc:spChg>
        <pc:picChg chg="add mod">
          <ac:chgData name="Manas Sati" userId="39f50787852c7acf" providerId="LiveId" clId="{409A147B-F33D-49B2-B5D3-3E91B9B36FF4}" dt="2021-04-20T07:36:15.232" v="384" actId="14100"/>
          <ac:picMkLst>
            <pc:docMk/>
            <pc:sldMk cId="3577186254" sldId="268"/>
            <ac:picMk id="5" creationId="{B1EDB2C2-4AA5-40FE-AC4B-09AFCB69C528}"/>
          </ac:picMkLst>
        </pc:picChg>
      </pc:sldChg>
      <pc:sldChg chg="addSp modSp new mod">
        <pc:chgData name="Manas Sati" userId="39f50787852c7acf" providerId="LiveId" clId="{409A147B-F33D-49B2-B5D3-3E91B9B36FF4}" dt="2021-04-20T07:33:29.364" v="330" actId="14100"/>
        <pc:sldMkLst>
          <pc:docMk/>
          <pc:sldMk cId="3085795440" sldId="269"/>
        </pc:sldMkLst>
        <pc:spChg chg="mod">
          <ac:chgData name="Manas Sati" userId="39f50787852c7acf" providerId="LiveId" clId="{409A147B-F33D-49B2-B5D3-3E91B9B36FF4}" dt="2021-04-20T07:23:54.253" v="265"/>
          <ac:spMkLst>
            <pc:docMk/>
            <pc:sldMk cId="3085795440" sldId="269"/>
            <ac:spMk id="2" creationId="{286F4193-3403-4979-BF22-F3C449F17A27}"/>
          </ac:spMkLst>
        </pc:spChg>
        <pc:spChg chg="mod">
          <ac:chgData name="Manas Sati" userId="39f50787852c7acf" providerId="LiveId" clId="{409A147B-F33D-49B2-B5D3-3E91B9B36FF4}" dt="2021-04-20T07:33:13.261" v="325" actId="20577"/>
          <ac:spMkLst>
            <pc:docMk/>
            <pc:sldMk cId="3085795440" sldId="269"/>
            <ac:spMk id="3" creationId="{364BB0C9-5B92-4DA0-9917-4EB5F055F092}"/>
          </ac:spMkLst>
        </pc:spChg>
        <pc:picChg chg="add mod">
          <ac:chgData name="Manas Sati" userId="39f50787852c7acf" providerId="LiveId" clId="{409A147B-F33D-49B2-B5D3-3E91B9B36FF4}" dt="2021-04-20T07:33:29.364" v="330" actId="14100"/>
          <ac:picMkLst>
            <pc:docMk/>
            <pc:sldMk cId="3085795440" sldId="269"/>
            <ac:picMk id="5" creationId="{69DB9715-733B-4396-84E8-0DD096D6A8F1}"/>
          </ac:picMkLst>
        </pc:picChg>
      </pc:sldChg>
      <pc:sldChg chg="addSp modSp new mod">
        <pc:chgData name="Manas Sati" userId="39f50787852c7acf" providerId="LiveId" clId="{409A147B-F33D-49B2-B5D3-3E91B9B36FF4}" dt="2021-04-26T04:14:46.239" v="583" actId="1076"/>
        <pc:sldMkLst>
          <pc:docMk/>
          <pc:sldMk cId="2291979663" sldId="270"/>
        </pc:sldMkLst>
        <pc:spChg chg="mod">
          <ac:chgData name="Manas Sati" userId="39f50787852c7acf" providerId="LiveId" clId="{409A147B-F33D-49B2-B5D3-3E91B9B36FF4}" dt="2021-04-26T04:14:46.239" v="583" actId="1076"/>
          <ac:spMkLst>
            <pc:docMk/>
            <pc:sldMk cId="2291979663" sldId="270"/>
            <ac:spMk id="2" creationId="{26B50913-0BF4-4093-9AB0-EAABD8166C5D}"/>
          </ac:spMkLst>
        </pc:spChg>
        <pc:spChg chg="mod">
          <ac:chgData name="Manas Sati" userId="39f50787852c7acf" providerId="LiveId" clId="{409A147B-F33D-49B2-B5D3-3E91B9B36FF4}" dt="2021-04-26T04:14:37.261" v="581" actId="403"/>
          <ac:spMkLst>
            <pc:docMk/>
            <pc:sldMk cId="2291979663" sldId="270"/>
            <ac:spMk id="3" creationId="{BD1A5F51-AA7E-4546-B0DA-73EB2E720BBA}"/>
          </ac:spMkLst>
        </pc:spChg>
        <pc:picChg chg="add mod">
          <ac:chgData name="Manas Sati" userId="39f50787852c7acf" providerId="LiveId" clId="{409A147B-F33D-49B2-B5D3-3E91B9B36FF4}" dt="2021-04-26T04:14:42.428" v="582" actId="14100"/>
          <ac:picMkLst>
            <pc:docMk/>
            <pc:sldMk cId="2291979663" sldId="270"/>
            <ac:picMk id="5" creationId="{B83B5056-CF4C-4EFD-83FD-E855C0E000B7}"/>
          </ac:picMkLst>
        </pc:picChg>
      </pc:sldChg>
      <pc:sldChg chg="addSp modSp new mod">
        <pc:chgData name="Manas Sati" userId="39f50787852c7acf" providerId="LiveId" clId="{409A147B-F33D-49B2-B5D3-3E91B9B36FF4}" dt="2021-04-20T07:39:36.344" v="389" actId="14100"/>
        <pc:sldMkLst>
          <pc:docMk/>
          <pc:sldMk cId="3758876253" sldId="271"/>
        </pc:sldMkLst>
        <pc:picChg chg="add mod">
          <ac:chgData name="Manas Sati" userId="39f50787852c7acf" providerId="LiveId" clId="{409A147B-F33D-49B2-B5D3-3E91B9B36FF4}" dt="2021-04-20T07:39:36.344" v="389" actId="14100"/>
          <ac:picMkLst>
            <pc:docMk/>
            <pc:sldMk cId="3758876253" sldId="271"/>
            <ac:picMk id="5" creationId="{EC8CD51A-A3BE-4114-AB76-1FA7408B9208}"/>
          </ac:picMkLst>
        </pc:picChg>
      </pc:sldChg>
      <pc:sldChg chg="addSp delSp modSp new mod">
        <pc:chgData name="Manas Sati" userId="39f50787852c7acf" providerId="LiveId" clId="{409A147B-F33D-49B2-B5D3-3E91B9B36FF4}" dt="2021-04-20T07:41:22.909" v="402" actId="14100"/>
        <pc:sldMkLst>
          <pc:docMk/>
          <pc:sldMk cId="3554295623" sldId="272"/>
        </pc:sldMkLst>
        <pc:spChg chg="del">
          <ac:chgData name="Manas Sati" userId="39f50787852c7acf" providerId="LiveId" clId="{409A147B-F33D-49B2-B5D3-3E91B9B36FF4}" dt="2021-04-20T07:40:39.369" v="391"/>
          <ac:spMkLst>
            <pc:docMk/>
            <pc:sldMk cId="3554295623" sldId="272"/>
            <ac:spMk id="3" creationId="{83FC7A5D-6CE6-4FE6-8DE6-E704144325CE}"/>
          </ac:spMkLst>
        </pc:spChg>
        <pc:picChg chg="add mod">
          <ac:chgData name="Manas Sati" userId="39f50787852c7acf" providerId="LiveId" clId="{409A147B-F33D-49B2-B5D3-3E91B9B36FF4}" dt="2021-04-20T07:41:22.909" v="402" actId="14100"/>
          <ac:picMkLst>
            <pc:docMk/>
            <pc:sldMk cId="3554295623" sldId="272"/>
            <ac:picMk id="4" creationId="{7D212D22-64D6-42E8-B956-67DFAD1DC8BC}"/>
          </ac:picMkLst>
        </pc:picChg>
      </pc:sldChg>
      <pc:sldChg chg="delSp modSp new mod modClrScheme chgLayout">
        <pc:chgData name="Manas Sati" userId="39f50787852c7acf" providerId="LiveId" clId="{409A147B-F33D-49B2-B5D3-3E91B9B36FF4}" dt="2021-04-20T07:49:41.039" v="472" actId="403"/>
        <pc:sldMkLst>
          <pc:docMk/>
          <pc:sldMk cId="1656097413" sldId="273"/>
        </pc:sldMkLst>
        <pc:spChg chg="mod ord">
          <ac:chgData name="Manas Sati" userId="39f50787852c7acf" providerId="LiveId" clId="{409A147B-F33D-49B2-B5D3-3E91B9B36FF4}" dt="2021-04-20T07:49:41.039" v="472" actId="403"/>
          <ac:spMkLst>
            <pc:docMk/>
            <pc:sldMk cId="1656097413" sldId="273"/>
            <ac:spMk id="2" creationId="{59BDF09C-441D-486E-9769-DF9FAEC261A7}"/>
          </ac:spMkLst>
        </pc:spChg>
        <pc:spChg chg="del">
          <ac:chgData name="Manas Sati" userId="39f50787852c7acf" providerId="LiveId" clId="{409A147B-F33D-49B2-B5D3-3E91B9B36FF4}" dt="2021-04-20T07:42:13.974" v="444" actId="700"/>
          <ac:spMkLst>
            <pc:docMk/>
            <pc:sldMk cId="1656097413" sldId="273"/>
            <ac:spMk id="3" creationId="{AEA35CFF-5FC1-4C54-A19F-72F4C2F45F94}"/>
          </ac:spMkLst>
        </pc:spChg>
      </pc:sldChg>
      <pc:sldChg chg="delSp modSp new mod modClrScheme chgLayout">
        <pc:chgData name="Manas Sati" userId="39f50787852c7acf" providerId="LiveId" clId="{409A147B-F33D-49B2-B5D3-3E91B9B36FF4}" dt="2021-04-20T07:50:05.577" v="484" actId="403"/>
        <pc:sldMkLst>
          <pc:docMk/>
          <pc:sldMk cId="2492046542" sldId="274"/>
        </pc:sldMkLst>
        <pc:spChg chg="mod ord">
          <ac:chgData name="Manas Sati" userId="39f50787852c7acf" providerId="LiveId" clId="{409A147B-F33D-49B2-B5D3-3E91B9B36FF4}" dt="2021-04-20T07:50:05.577" v="484" actId="403"/>
          <ac:spMkLst>
            <pc:docMk/>
            <pc:sldMk cId="2492046542" sldId="274"/>
            <ac:spMk id="2" creationId="{68EE6C4F-B03F-4243-A1EA-B5C30B3267BD}"/>
          </ac:spMkLst>
        </pc:spChg>
        <pc:spChg chg="del">
          <ac:chgData name="Manas Sati" userId="39f50787852c7acf" providerId="LiveId" clId="{409A147B-F33D-49B2-B5D3-3E91B9B36FF4}" dt="2021-04-20T07:48:06.990" v="459" actId="700"/>
          <ac:spMkLst>
            <pc:docMk/>
            <pc:sldMk cId="2492046542" sldId="274"/>
            <ac:spMk id="3" creationId="{90959327-355E-4152-BA6E-7683FE8530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10CD-CDD0-4ED8-88E7-94FD7DD6E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Use Case with its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13864-052D-46E7-899B-AA7236ABC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 – KMPS Tax Pvt. Ltd. </a:t>
            </a:r>
          </a:p>
          <a:p>
            <a:r>
              <a:rPr lang="en-IN" dirty="0"/>
              <a:t>MANAS SATI (902216)</a:t>
            </a:r>
          </a:p>
          <a:p>
            <a:r>
              <a:rPr lang="en-IN" dirty="0"/>
              <a:t>PRAPTI HAZRA (901468)</a:t>
            </a:r>
          </a:p>
        </p:txBody>
      </p:sp>
    </p:spTree>
    <p:extLst>
      <p:ext uri="{BB962C8B-B14F-4D97-AF65-F5344CB8AC3E}">
        <p14:creationId xmlns:p14="http://schemas.microsoft.com/office/powerpoint/2010/main" val="324817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2412-774C-498F-A850-A58059B420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1961827"/>
            <a:ext cx="9601200" cy="2459037"/>
          </a:xfrm>
        </p:spPr>
        <p:txBody>
          <a:bodyPr>
            <a:normAutofit/>
          </a:bodyPr>
          <a:lstStyle/>
          <a:p>
            <a:r>
              <a:rPr lang="en-IN" sz="6600" dirty="0"/>
              <a:t>Services used in this Case Study</a:t>
            </a:r>
          </a:p>
        </p:txBody>
      </p:sp>
    </p:spTree>
    <p:extLst>
      <p:ext uri="{BB962C8B-B14F-4D97-AF65-F5344CB8AC3E}">
        <p14:creationId xmlns:p14="http://schemas.microsoft.com/office/powerpoint/2010/main" val="244484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0CB6-1CAC-4B5F-AAD6-6E873C7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API Gateway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0D9AF-DCA7-438D-BDF8-8CABC6F0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415" y="2442053"/>
            <a:ext cx="8501480" cy="3567639"/>
          </a:xfrm>
        </p:spPr>
      </p:pic>
    </p:spTree>
    <p:extLst>
      <p:ext uri="{BB962C8B-B14F-4D97-AF65-F5344CB8AC3E}">
        <p14:creationId xmlns:p14="http://schemas.microsoft.com/office/powerpoint/2010/main" val="251251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BCE-FB02-455C-8A40-B0E57540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BFCE-2145-49CE-9ABD-1EB757E5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DynamoDB is a key-value and document database that delivers single-digit millisecond performance at any scale.</a:t>
            </a:r>
          </a:p>
          <a:p>
            <a:r>
              <a:rPr lang="en-IN" dirty="0"/>
              <a:t>Fully managed</a:t>
            </a:r>
          </a:p>
          <a:p>
            <a:r>
              <a:rPr lang="en-US" dirty="0"/>
              <a:t>Durable database with built-in security</a:t>
            </a:r>
          </a:p>
          <a:p>
            <a:r>
              <a:rPr lang="en-IN" dirty="0"/>
              <a:t>Multi-active</a:t>
            </a:r>
          </a:p>
          <a:p>
            <a:r>
              <a:rPr lang="en-IN" dirty="0"/>
              <a:t>Multi-region</a:t>
            </a:r>
          </a:p>
        </p:txBody>
      </p:sp>
    </p:spTree>
    <p:extLst>
      <p:ext uri="{BB962C8B-B14F-4D97-AF65-F5344CB8AC3E}">
        <p14:creationId xmlns:p14="http://schemas.microsoft.com/office/powerpoint/2010/main" val="538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1E97-8248-4A81-8DD7-A07D5D17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1414"/>
            <a:ext cx="9601196" cy="1303867"/>
          </a:xfrm>
        </p:spPr>
        <p:txBody>
          <a:bodyPr/>
          <a:lstStyle/>
          <a:p>
            <a:r>
              <a:rPr lang="en-IN" dirty="0"/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DAA8-3EAE-4D35-B370-D4AFB5C7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75281"/>
            <a:ext cx="9601196" cy="3318936"/>
          </a:xfrm>
        </p:spPr>
        <p:txBody>
          <a:bodyPr/>
          <a:lstStyle/>
          <a:p>
            <a:r>
              <a:rPr lang="en-US" dirty="0"/>
              <a:t>Amazon Simple Storage Service (Amazon S3) is an object storage service</a:t>
            </a:r>
          </a:p>
          <a:p>
            <a:r>
              <a:rPr lang="en-US" dirty="0"/>
              <a:t>It offers many features like scalability, data availability, security</a:t>
            </a:r>
          </a:p>
          <a:p>
            <a:r>
              <a:rPr lang="en-US" dirty="0"/>
              <a:t>Designed for 99.999999999% (11 9's) of durability</a:t>
            </a:r>
          </a:p>
          <a:p>
            <a:r>
              <a:rPr lang="en-US" dirty="0"/>
              <a:t>99.99% availability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DB2C2-4AA5-40FE-AC4B-09AFCB69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9" y="3950563"/>
            <a:ext cx="11097087" cy="24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4193-3403-4979-BF22-F3C449F1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B0C9-5B92-4DA0-9917-4EB5F055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Cognito provides authentication, authorization, and user management for your web and mobile apps.</a:t>
            </a:r>
          </a:p>
          <a:p>
            <a:r>
              <a:rPr lang="en-US" dirty="0"/>
              <a:t>There are two main components of Amazon Cognito : -</a:t>
            </a:r>
          </a:p>
          <a:p>
            <a:r>
              <a:rPr lang="en-IN" dirty="0"/>
              <a:t>User pools</a:t>
            </a:r>
          </a:p>
          <a:p>
            <a:r>
              <a:rPr lang="en-IN" dirty="0"/>
              <a:t>Identity pools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B9715-733B-4396-84E8-0DD096D6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7" y="3454185"/>
            <a:ext cx="2901726" cy="26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9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0913-0BF4-4093-9AB0-EAABD816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58" y="1015668"/>
            <a:ext cx="9601196" cy="1025784"/>
          </a:xfrm>
        </p:spPr>
        <p:txBody>
          <a:bodyPr/>
          <a:lstStyle/>
          <a:p>
            <a:r>
              <a:rPr lang="en-IN" dirty="0"/>
              <a:t>Amazon Simple Notification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5F51-AA7E-4546-B0DA-73EB2E72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58" y="2614474"/>
            <a:ext cx="9601196" cy="1460376"/>
          </a:xfrm>
        </p:spPr>
        <p:txBody>
          <a:bodyPr>
            <a:normAutofit/>
          </a:bodyPr>
          <a:lstStyle/>
          <a:p>
            <a:r>
              <a:rPr lang="en-US" sz="2800" dirty="0"/>
              <a:t>Amazon SNS is a fully managed messaging service for both application-to-application (A2A) and application-to-person (A2P) communication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5056-CF4C-4EFD-83FD-E855C0E0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08" y="4074850"/>
            <a:ext cx="5842243" cy="21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2C8-D841-4734-9F48-A6139AB2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7B58-6C65-4B66-A1F1-5F639121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CD51A-A3BE-4114-AB76-1FA7408B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8" y="601480"/>
            <a:ext cx="9818702" cy="56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7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F09C-441D-486E-9769-DF9FAEC261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80730" y="1846555"/>
            <a:ext cx="9601200" cy="2760955"/>
          </a:xfrm>
        </p:spPr>
        <p:txBody>
          <a:bodyPr>
            <a:normAutofit/>
          </a:bodyPr>
          <a:lstStyle/>
          <a:p>
            <a:r>
              <a:rPr lang="en-IN" sz="7200" dirty="0"/>
              <a:t>Architecture of our Case Study</a:t>
            </a:r>
          </a:p>
        </p:txBody>
      </p:sp>
    </p:spTree>
    <p:extLst>
      <p:ext uri="{BB962C8B-B14F-4D97-AF65-F5344CB8AC3E}">
        <p14:creationId xmlns:p14="http://schemas.microsoft.com/office/powerpoint/2010/main" val="165609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8F74-44E6-4471-800C-AAE56EC1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12D22-64D6-42E8-B956-67DFAD1D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9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6C4F-B03F-4243-A1EA-B5C30B3267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5837" y="1899821"/>
            <a:ext cx="9601200" cy="2716567"/>
          </a:xfrm>
        </p:spPr>
        <p:txBody>
          <a:bodyPr>
            <a:normAutofit/>
          </a:bodyPr>
          <a:lstStyle/>
          <a:p>
            <a:r>
              <a:rPr lang="en-IN" sz="115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4920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42F9-C9AF-4B3C-8D02-5BB6DC7AD5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8069" y="1535837"/>
            <a:ext cx="10733103" cy="43395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b="1" i="0" dirty="0">
                <a:solidFill>
                  <a:srgbClr val="000000"/>
                </a:solidFill>
                <a:effectLst/>
                <a:latin typeface="CircularStd"/>
              </a:rPr>
              <a:t>Serverless E-commerce Website Example with AWS Lambda</a:t>
            </a:r>
            <a:br>
              <a:rPr lang="en-US" sz="8000" b="1" i="0" dirty="0">
                <a:solidFill>
                  <a:srgbClr val="000000"/>
                </a:solidFill>
                <a:effectLst/>
                <a:latin typeface="CircularStd"/>
              </a:rPr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76501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C6B-E9D3-4551-AEB1-2D6BC31D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B872-4232-47AC-8889-FF18CCC3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company - KMPS Tax Private Ltd wants to develop an e-commerce website. For a website, company needs a server. But </a:t>
            </a:r>
            <a:r>
              <a:rPr lang="en-US" dirty="0"/>
              <a:t>maintaining a dedicated server is outdated, in fact, even a virtual server. </a:t>
            </a:r>
          </a:p>
          <a:p>
            <a:r>
              <a:rPr lang="en-US" dirty="0"/>
              <a:t>So the company needs a functionality so that the developers can focus on the core functionalities.</a:t>
            </a:r>
          </a:p>
          <a:p>
            <a:r>
              <a:rPr lang="en-US" dirty="0"/>
              <a:t>Suggest a way to solve this challenge.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9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E09B-8E9D-430E-A338-51A88F7D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C08F-6D95-4461-91BA-68644861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AWS Lambda </a:t>
            </a:r>
            <a:endParaRPr lang="en-IN" dirty="0"/>
          </a:p>
          <a:p>
            <a:r>
              <a:rPr lang="en-US" dirty="0"/>
              <a:t>AWS Lambda along with other AWS services can be used to build a powerful website without having to manage a single server or an operating system.</a:t>
            </a:r>
          </a:p>
          <a:p>
            <a:r>
              <a:rPr lang="en-US" dirty="0"/>
              <a:t>For a basic version, we will use AWS API Gateway, DynamoDB, Amazon S3, SNS and Amazon Cognito User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8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5B-8DBB-4133-9165-12209339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919C-BF69-4CEB-A68C-2D9D7410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23" y="2752241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AWS Lambda is a serverless compute service that lets you run code without provisioning or managing servers, creating workload-aware cluster scaling logic, maintaining event integrations, or managing runtimes.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71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EB82-1A33-4CD2-9BC5-0A4F3ED2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using 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D744-F7B4-459C-9E27-F876D46C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25608"/>
            <a:ext cx="9601196" cy="3318936"/>
          </a:xfrm>
        </p:spPr>
        <p:txBody>
          <a:bodyPr>
            <a:normAutofit/>
          </a:bodyPr>
          <a:lstStyle/>
          <a:p>
            <a:r>
              <a:rPr lang="en-IN" sz="2800" dirty="0"/>
              <a:t>No servers to manage</a:t>
            </a:r>
          </a:p>
          <a:p>
            <a:r>
              <a:rPr lang="en-IN" sz="2800" dirty="0"/>
              <a:t>Continuous scaling</a:t>
            </a:r>
          </a:p>
          <a:p>
            <a:r>
              <a:rPr lang="en-US" sz="2800" dirty="0"/>
              <a:t>Cost optimized with millisecond metering</a:t>
            </a:r>
          </a:p>
          <a:p>
            <a:r>
              <a:rPr lang="en-US" sz="2800" dirty="0"/>
              <a:t>Consistent performance at any scale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515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6EF1-EE8F-4688-BA0E-36C15CE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57FB-0737-4057-844A-2A179455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components used here are used for executing the following functionalities:</a:t>
            </a:r>
          </a:p>
          <a:p>
            <a:r>
              <a:rPr lang="en-IN" dirty="0"/>
              <a:t>AWS API Gateway</a:t>
            </a:r>
          </a:p>
          <a:p>
            <a:r>
              <a:rPr lang="en-US" dirty="0"/>
              <a:t>DynamoDB</a:t>
            </a:r>
          </a:p>
          <a:p>
            <a:r>
              <a:rPr lang="en-IN" dirty="0"/>
              <a:t>Amazon S3</a:t>
            </a:r>
          </a:p>
          <a:p>
            <a:r>
              <a:rPr lang="en-IN" dirty="0"/>
              <a:t>Amazon Cognito</a:t>
            </a:r>
          </a:p>
          <a:p>
            <a:r>
              <a:rPr lang="en-IN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2663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AA3-8740-4DC4-98E1-F21C9B88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E237-30A9-43DE-AA08-82F93767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2B529-B3F3-4382-B5DC-72035F05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609346"/>
            <a:ext cx="9733622" cy="55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72BA-373B-4914-92F3-59A9EDE6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for Building an MVP for a Serverless E-commerce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83D5-1B42-43FE-8168-83121BC2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authentication and authorization</a:t>
            </a:r>
          </a:p>
          <a:p>
            <a:r>
              <a:rPr lang="en-IN" dirty="0"/>
              <a:t>Product </a:t>
            </a:r>
            <a:r>
              <a:rPr lang="en-IN" dirty="0" err="1"/>
              <a:t>Catalog</a:t>
            </a:r>
            <a:endParaRPr lang="en-IN" dirty="0"/>
          </a:p>
          <a:p>
            <a:r>
              <a:rPr lang="en-IN" dirty="0"/>
              <a:t>Payment</a:t>
            </a:r>
          </a:p>
          <a:p>
            <a:r>
              <a:rPr lang="en-IN" dirty="0"/>
              <a:t>Shopping Cart</a:t>
            </a:r>
          </a:p>
          <a:p>
            <a:r>
              <a:rPr lang="en-IN" dirty="0"/>
              <a:t>Customer Support</a:t>
            </a:r>
          </a:p>
          <a:p>
            <a:r>
              <a:rPr lang="en-IN" dirty="0"/>
              <a:t>Push Notifications</a:t>
            </a:r>
          </a:p>
          <a:p>
            <a:r>
              <a:rPr lang="en-IN" dirty="0"/>
              <a:t>Shipment Tracking</a:t>
            </a:r>
          </a:p>
          <a:p>
            <a:r>
              <a:rPr lang="en-IN" dirty="0"/>
              <a:t>Comparison Feature</a:t>
            </a:r>
          </a:p>
        </p:txBody>
      </p:sp>
    </p:spTree>
    <p:extLst>
      <p:ext uri="{BB962C8B-B14F-4D97-AF65-F5344CB8AC3E}">
        <p14:creationId xmlns:p14="http://schemas.microsoft.com/office/powerpoint/2010/main" val="4153621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398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CircularStd</vt:lpstr>
      <vt:lpstr>Garamond</vt:lpstr>
      <vt:lpstr>Organic</vt:lpstr>
      <vt:lpstr>AWS Use Case with its services</vt:lpstr>
      <vt:lpstr>PowerPoint Presentation</vt:lpstr>
      <vt:lpstr>Case Study</vt:lpstr>
      <vt:lpstr>Solution</vt:lpstr>
      <vt:lpstr>AWS Lambda</vt:lpstr>
      <vt:lpstr>Benefits of using AWS Lambda</vt:lpstr>
      <vt:lpstr>Components Used</vt:lpstr>
      <vt:lpstr>PowerPoint Presentation</vt:lpstr>
      <vt:lpstr>Features for Building an MVP for a Serverless E-commerce Application</vt:lpstr>
      <vt:lpstr>Services used in this Case Study</vt:lpstr>
      <vt:lpstr>Amazon API Gateway</vt:lpstr>
      <vt:lpstr>Amazon DynamoDB</vt:lpstr>
      <vt:lpstr>Amazon S3</vt:lpstr>
      <vt:lpstr>Amazon Cognito</vt:lpstr>
      <vt:lpstr>Amazon Simple Notification Service</vt:lpstr>
      <vt:lpstr>PowerPoint Presentation</vt:lpstr>
      <vt:lpstr>Architecture of our Case Study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Use Case with its services</dc:title>
  <dc:creator>Manas Sati</dc:creator>
  <cp:lastModifiedBy>Manas Sati</cp:lastModifiedBy>
  <cp:revision>13</cp:revision>
  <dcterms:created xsi:type="dcterms:W3CDTF">2021-04-18T14:15:06Z</dcterms:created>
  <dcterms:modified xsi:type="dcterms:W3CDTF">2021-04-26T04:14:50Z</dcterms:modified>
</cp:coreProperties>
</file>