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4720" y="2641320"/>
            <a:ext cx="4165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779160" y="264132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44720" y="264132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4644360" y="887760"/>
            <a:ext cx="4165560" cy="33235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4644360" y="887760"/>
            <a:ext cx="4165560" cy="332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1170720"/>
            <a:ext cx="37058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44720" y="264132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779160" y="264132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44720" y="2641320"/>
            <a:ext cx="4165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44720" y="2641320"/>
            <a:ext cx="4165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79160" y="264132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44720" y="264132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644360" y="887760"/>
            <a:ext cx="4165560" cy="33235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4644360" y="887760"/>
            <a:ext cx="4165560" cy="332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1170720"/>
            <a:ext cx="37058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44720" y="264132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409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779160" y="264132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779160" y="500760"/>
            <a:ext cx="2032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44720" y="2641320"/>
            <a:ext cx="4165560" cy="195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39740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4313160" cy="51429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0" y="44280"/>
            <a:ext cx="4312800" cy="439848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0" y="0"/>
            <a:ext cx="4316040" cy="439488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5840" cy="250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560" cy="409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539640"/>
            <a:ext cx="8519760" cy="12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2f4a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V - Shaped Model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1878480"/>
            <a:ext cx="4439880" cy="10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626b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Shweta Rawat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626b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Keerthana Achala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392000" y="3816000"/>
            <a:ext cx="453564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Mentor – Deepa Thangaraj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500760"/>
            <a:ext cx="3705840" cy="25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4644720" y="500760"/>
            <a:ext cx="4165560" cy="40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500760"/>
            <a:ext cx="370584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000320" y="720000"/>
            <a:ext cx="5215320" cy="414900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11760" y="288000"/>
            <a:ext cx="34318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539640"/>
            <a:ext cx="8519760" cy="12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1878480"/>
            <a:ext cx="4241880" cy="7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500760"/>
            <a:ext cx="3705840" cy="25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4644720" y="500760"/>
            <a:ext cx="4165560" cy="40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539640"/>
            <a:ext cx="8519760" cy="12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311760" y="1878480"/>
            <a:ext cx="4241880" cy="7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500760"/>
            <a:ext cx="3705840" cy="25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4644720" y="500760"/>
            <a:ext cx="4165560" cy="40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539640"/>
            <a:ext cx="8519760" cy="12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311760" y="1878480"/>
            <a:ext cx="4241880" cy="7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500760"/>
            <a:ext cx="3705840" cy="25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4644720" y="500760"/>
            <a:ext cx="4165560" cy="40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539640"/>
            <a:ext cx="8519760" cy="12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311760" y="1878480"/>
            <a:ext cx="4241880" cy="7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2021-04-18T15:31:47Z</dcterms:modified>
  <cp:revision>1</cp:revision>
  <dc:subject/>
  <dc:title/>
</cp:coreProperties>
</file>