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jpeg" ContentType="image/jpeg"/>
  <Override PartName="/ppt/media/image12.jpeg" ContentType="image/jpeg"/>
  <Override PartName="/ppt/media/image11.jpeg" ContentType="image/jpeg"/>
  <Override PartName="/ppt/media/image10.jpeg" ContentType="image/jpeg"/>
  <Override PartName="/ppt/media/image3.jpeg" ContentType="image/jpeg"/>
  <Override PartName="/ppt/media/image1.png" ContentType="image/png"/>
  <Override PartName="/ppt/media/image5.png" ContentType="image/png"/>
  <Override PartName="/ppt/media/image9.jpeg" ContentType="image/jpeg"/>
  <Override PartName="/ppt/media/image4.jpeg" ContentType="image/jpeg"/>
  <Override PartName="/ppt/media/image6.png" ContentType="image/png"/>
  <Override PartName="/ppt/media/image2.png" ContentType="image/png"/>
  <Override PartName="/ppt/media/image7.jpeg" ContentType="image/jpeg"/>
  <Override PartName="/ppt/media/image8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99440" y="1097280"/>
            <a:ext cx="11778840" cy="25729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99440" y="3915000"/>
            <a:ext cx="11778840" cy="25729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99440" y="1097280"/>
            <a:ext cx="5747760" cy="25729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4840" y="1097280"/>
            <a:ext cx="5747760" cy="25729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4840" y="3915000"/>
            <a:ext cx="5747760" cy="25729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99440" y="3915000"/>
            <a:ext cx="5747760" cy="25729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707920" y="1096920"/>
            <a:ext cx="6761160" cy="539460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707920" y="1096920"/>
            <a:ext cx="6761160" cy="5394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99440" y="1097280"/>
            <a:ext cx="5747760" cy="53946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4840" y="1097280"/>
            <a:ext cx="5747760" cy="53946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0" y="232920"/>
            <a:ext cx="12191760" cy="331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99440" y="1097280"/>
            <a:ext cx="5747760" cy="25729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99440" y="3915000"/>
            <a:ext cx="5747760" cy="25729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4840" y="1097280"/>
            <a:ext cx="5747760" cy="53946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99440" y="1097280"/>
            <a:ext cx="5747760" cy="53946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4840" y="1097280"/>
            <a:ext cx="5747760" cy="25729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4840" y="3915000"/>
            <a:ext cx="5747760" cy="25729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99440" y="1097280"/>
            <a:ext cx="5747760" cy="25729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4840" y="1097280"/>
            <a:ext cx="5747760" cy="25729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99440" y="3915000"/>
            <a:ext cx="11778840" cy="25729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99440" y="1097280"/>
            <a:ext cx="11778840" cy="25729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99440" y="3915000"/>
            <a:ext cx="11778840" cy="25729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99440" y="1097280"/>
            <a:ext cx="5747760" cy="25729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4840" y="1097280"/>
            <a:ext cx="5747760" cy="25729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4840" y="3915000"/>
            <a:ext cx="5747760" cy="25729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199440" y="3915000"/>
            <a:ext cx="5747760" cy="25729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2707920" y="1096920"/>
            <a:ext cx="6761160" cy="539460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2707920" y="1096920"/>
            <a:ext cx="6761160" cy="5394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99440" y="1097280"/>
            <a:ext cx="5747760" cy="53946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4840" y="1097280"/>
            <a:ext cx="5747760" cy="53946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0" y="232920"/>
            <a:ext cx="12191760" cy="331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99440" y="1097280"/>
            <a:ext cx="5747760" cy="25729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99440" y="3915000"/>
            <a:ext cx="5747760" cy="25729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4840" y="1097280"/>
            <a:ext cx="5747760" cy="53946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99440" y="1097280"/>
            <a:ext cx="5747760" cy="53946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4840" y="1097280"/>
            <a:ext cx="5747760" cy="25729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4840" y="3915000"/>
            <a:ext cx="5747760" cy="25729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99440" y="1097280"/>
            <a:ext cx="5747760" cy="25729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4840" y="1097280"/>
            <a:ext cx="5747760" cy="25729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99440" y="3915000"/>
            <a:ext cx="11778840" cy="25729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625080"/>
            <a:ext cx="6095520" cy="2325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095880" y="6625080"/>
            <a:ext cx="5657760" cy="23256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1754360" y="6625080"/>
            <a:ext cx="437400" cy="232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0"/>
            <a:ext cx="12191760" cy="232560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 algn="just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 algn="just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685800" indent="-2282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600200" indent="-2282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0574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0" y="6625080"/>
            <a:ext cx="6095520" cy="2325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"/>
          <p:cNvSpPr/>
          <p:nvPr/>
        </p:nvSpPr>
        <p:spPr>
          <a:xfrm>
            <a:off x="6095880" y="6625080"/>
            <a:ext cx="5657760" cy="23256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IN" sz="1600" spc="-1" strike="noStrike" cap="sm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COGNIZANT TECHNOLOGY SOLUTIONS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11754360" y="6625080"/>
            <a:ext cx="437400" cy="232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fld id="{8D01316C-1519-4901-9BE2-AFAB57C14998}" type="slidenum">
              <a:rPr b="1" lang="en-IN" sz="1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0" y="0"/>
            <a:ext cx="12191760" cy="232560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i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TAX CALCULATOR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20788920" y="10972800"/>
            <a:ext cx="422640" cy="336240"/>
          </a:xfrm>
          <a:prstGeom prst="rect">
            <a:avLst/>
          </a:prstGeom>
          <a:blipFill>
            <a:blip r:embed="rId2"/>
            <a:stretch>
              <a:fillRect l="0" t="-9946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8"/>
          <p:cNvSpPr/>
          <p:nvPr/>
        </p:nvSpPr>
        <p:spPr>
          <a:xfrm flipV="1">
            <a:off x="13890240" y="4726800"/>
            <a:ext cx="7346520" cy="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Picture 11" descr=""/>
          <p:cNvPicPr/>
          <p:nvPr/>
        </p:nvPicPr>
        <p:blipFill>
          <a:blip r:embed="rId3"/>
          <a:stretch/>
        </p:blipFill>
        <p:spPr>
          <a:xfrm>
            <a:off x="10033200" y="5461200"/>
            <a:ext cx="1939680" cy="9370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759840" y="5218560"/>
            <a:ext cx="4672440" cy="8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Under the guidance of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Deepa Thangaraj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2382840" y="2180880"/>
            <a:ext cx="238248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Prapti Hazra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(901468)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287480" y="2180880"/>
            <a:ext cx="241956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"/>
          <p:cNvSpPr/>
          <p:nvPr/>
        </p:nvSpPr>
        <p:spPr>
          <a:xfrm>
            <a:off x="0" y="2180880"/>
            <a:ext cx="238248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Manas Sati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(902216)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9707400" y="2180880"/>
            <a:ext cx="238248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7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Achalla Keerthana(902224)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572040" y="306000"/>
            <a:ext cx="10527840" cy="85752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Tax Calculator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2714760" y="1243440"/>
            <a:ext cx="67618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7000"/>
              </a:lnSpc>
            </a:pP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by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8"/>
          <p:cNvSpPr/>
          <p:nvPr/>
        </p:nvSpPr>
        <p:spPr>
          <a:xfrm>
            <a:off x="5269320" y="3631320"/>
            <a:ext cx="1219176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Picture 15" descr=""/>
          <p:cNvPicPr/>
          <p:nvPr/>
        </p:nvPicPr>
        <p:blipFill>
          <a:blip r:embed="rId1"/>
          <a:stretch/>
        </p:blipFill>
        <p:spPr>
          <a:xfrm>
            <a:off x="4467240" y="3226680"/>
            <a:ext cx="3256920" cy="1442880"/>
          </a:xfrm>
          <a:prstGeom prst="rect">
            <a:avLst/>
          </a:prstGeom>
          <a:ln>
            <a:noFill/>
          </a:ln>
        </p:spPr>
      </p:pic>
      <p:sp>
        <p:nvSpPr>
          <p:cNvPr id="92" name="CustomShape 9"/>
          <p:cNvSpPr/>
          <p:nvPr/>
        </p:nvSpPr>
        <p:spPr>
          <a:xfrm>
            <a:off x="7599240" y="2180880"/>
            <a:ext cx="1606320" cy="13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7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Shweta</a:t>
            </a:r>
            <a:r>
              <a:rPr b="1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Rawat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1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902483</a:t>
            </a:r>
            <a:r>
              <a:rPr b="1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0" y="250560"/>
            <a:ext cx="12191760" cy="7146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Output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2" name="Image1" descr=""/>
          <p:cNvPicPr/>
          <p:nvPr/>
        </p:nvPicPr>
        <p:blipFill>
          <a:blip r:embed="rId1"/>
          <a:stretch/>
        </p:blipFill>
        <p:spPr>
          <a:xfrm>
            <a:off x="536400" y="1192320"/>
            <a:ext cx="6912720" cy="1721160"/>
          </a:xfrm>
          <a:prstGeom prst="rect">
            <a:avLst/>
          </a:prstGeom>
          <a:ln>
            <a:noFill/>
          </a:ln>
        </p:spPr>
      </p:pic>
      <p:pic>
        <p:nvPicPr>
          <p:cNvPr id="113" name="Image2" descr=""/>
          <p:cNvPicPr/>
          <p:nvPr/>
        </p:nvPicPr>
        <p:blipFill>
          <a:blip r:embed="rId2"/>
          <a:stretch/>
        </p:blipFill>
        <p:spPr>
          <a:xfrm>
            <a:off x="536400" y="3566520"/>
            <a:ext cx="6988320" cy="1992960"/>
          </a:xfrm>
          <a:prstGeom prst="rect">
            <a:avLst/>
          </a:prstGeom>
          <a:ln>
            <a:noFill/>
          </a:ln>
        </p:spPr>
      </p:pic>
      <p:sp>
        <p:nvSpPr>
          <p:cNvPr id="114" name="CustomShape 4"/>
          <p:cNvSpPr/>
          <p:nvPr/>
        </p:nvSpPr>
        <p:spPr>
          <a:xfrm>
            <a:off x="2853000" y="2777040"/>
            <a:ext cx="1865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Case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2853000" y="5481000"/>
            <a:ext cx="1865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Case 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0" y="246960"/>
            <a:ext cx="12191760" cy="7146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Output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Image3" descr=""/>
          <p:cNvPicPr/>
          <p:nvPr/>
        </p:nvPicPr>
        <p:blipFill>
          <a:blip r:embed="rId1"/>
          <a:stretch/>
        </p:blipFill>
        <p:spPr>
          <a:xfrm>
            <a:off x="307800" y="1173240"/>
            <a:ext cx="6943320" cy="1909800"/>
          </a:xfrm>
          <a:prstGeom prst="rect">
            <a:avLst/>
          </a:prstGeom>
          <a:ln>
            <a:noFill/>
          </a:ln>
        </p:spPr>
      </p:pic>
      <p:pic>
        <p:nvPicPr>
          <p:cNvPr id="120" name="Image4" descr=""/>
          <p:cNvPicPr/>
          <p:nvPr/>
        </p:nvPicPr>
        <p:blipFill>
          <a:blip r:embed="rId2"/>
          <a:stretch/>
        </p:blipFill>
        <p:spPr>
          <a:xfrm>
            <a:off x="307800" y="4209120"/>
            <a:ext cx="7102800" cy="1355400"/>
          </a:xfrm>
          <a:prstGeom prst="rect">
            <a:avLst/>
          </a:prstGeom>
          <a:ln>
            <a:noFill/>
          </a:ln>
        </p:spPr>
      </p:pic>
      <p:sp>
        <p:nvSpPr>
          <p:cNvPr id="121" name="CustomShape 4"/>
          <p:cNvSpPr/>
          <p:nvPr/>
        </p:nvSpPr>
        <p:spPr>
          <a:xfrm>
            <a:off x="2395800" y="3059640"/>
            <a:ext cx="1865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Case 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2395800" y="5564880"/>
            <a:ext cx="1865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Case 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5" descr=""/>
          <p:cNvPicPr/>
          <p:nvPr/>
        </p:nvPicPr>
        <p:blipFill>
          <a:blip r:embed="rId1"/>
          <a:stretch/>
        </p:blipFill>
        <p:spPr>
          <a:xfrm>
            <a:off x="1899000" y="1631160"/>
            <a:ext cx="7336080" cy="280332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124" name="TextShape 1"/>
          <p:cNvSpPr txBox="1"/>
          <p:nvPr/>
        </p:nvSpPr>
        <p:spPr>
          <a:xfrm>
            <a:off x="0" y="232920"/>
            <a:ext cx="12191760" cy="7146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Output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354480" y="4887720"/>
            <a:ext cx="4579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Employee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0" y="232920"/>
            <a:ext cx="12191760" cy="7146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Conclusion and Future Scope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0" y="975240"/>
            <a:ext cx="11778840" cy="539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algn="just">
              <a:lnSpc>
                <a:spcPct val="107000"/>
              </a:lnSpc>
            </a:pPr>
            <a:r>
              <a:rPr b="0" lang="en-US" sz="24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While developing the system a conscious effort has been made to create and develop a software package, making use of available tools, techniques and resources – that would generate a proper system for TAX CALCULATOR. While making the system, an eye has been kept on making it as user-friendly.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algn="just">
              <a:lnSpc>
                <a:spcPct val="107000"/>
              </a:lnSpc>
            </a:pPr>
            <a:r>
              <a:rPr b="0" lang="en-US" sz="24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As such one may hope that the system will be acceptable to any user and will adequately meet his/her needs.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787840" y="2375640"/>
            <a:ext cx="653472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7000"/>
              </a:lnSpc>
            </a:pPr>
            <a:r>
              <a:rPr b="0" i="1" lang="en-IN" sz="96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Thank You!!!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8360" y="232920"/>
            <a:ext cx="12191760" cy="7146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Index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99440" y="1097280"/>
            <a:ext cx="11778840" cy="539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Problem Statement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Objective &amp; Aim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Introduction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System Requirements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Modules Implemented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Methodology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Output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Conclusion &amp; Future Scope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06280" y="1053720"/>
            <a:ext cx="11778840" cy="539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107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 algn="just">
              <a:lnSpc>
                <a:spcPct val="107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To Develop a simple java application to calculate the tax for a particular employee based on his salary by creating a class named “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TaxCalculator”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with a method named 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calculateTax 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with some parameters and various other classes and models as needed.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 algn="just">
              <a:lnSpc>
                <a:spcPct val="107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The program should be able to validate the data entered by the user and calculate the tax as per his salary and store his details into the database.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0" y="232920"/>
            <a:ext cx="12191760" cy="7146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Problem Statement: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0" y="232920"/>
            <a:ext cx="12191760" cy="7146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Objective &amp; Aim: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99440" y="1097280"/>
            <a:ext cx="11778840" cy="539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main objective of this application is that an individual can calculate their tax liability in a contemporary and convenient way.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aim is to implement JDBC and store Employee data into database.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0" y="232920"/>
            <a:ext cx="12191760" cy="7146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Introduction: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99440" y="1097280"/>
            <a:ext cx="11778840" cy="539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107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Tax calculator is an online tool, which is specifically designed to help the taxpayers with their basic tax calculations.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 algn="just">
              <a:lnSpc>
                <a:spcPct val="107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The project will take employee details and will calculate tax based on certain conditions  and will return the final salary.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 algn="just">
              <a:lnSpc>
                <a:spcPct val="107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So, in this project, the tax calculator gives exceptions like name, nationality and salary and then tax is calculated accordingly.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 algn="just">
              <a:lnSpc>
                <a:spcPct val="107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In the end, we have used JDBC to successfully store the employee data into the MySQL database.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0" y="232920"/>
            <a:ext cx="12191760" cy="7146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System Requirements: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99440" y="1097280"/>
            <a:ext cx="11778840" cy="539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Software: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Eclipse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MySQL workbench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Hardware: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laptop with good specification with a minimum of 4 GB RAM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0" y="232920"/>
            <a:ext cx="12191760" cy="7146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Modules Implemented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99440" y="1097280"/>
            <a:ext cx="11778840" cy="539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 Scanner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Access modifiers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Operators, Loops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Flow Control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 OOPS, Constructor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 Abstract Classes or Interfaces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 Java Utils (Date, Calendar)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8. String, StringBuilder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9. Arrays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 Collections – List, Map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11. Wrapper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12. Exception Handling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13. JDBC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0" y="232920"/>
            <a:ext cx="12191760" cy="7146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Methodology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99440" y="1097280"/>
            <a:ext cx="11778840" cy="539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228240" algn="just">
              <a:lnSpc>
                <a:spcPct val="107000"/>
              </a:lnSpc>
              <a:buClr>
                <a:srgbClr val="00000a"/>
              </a:buClr>
              <a:buFont typeface="Wingdings" charset="2"/>
              <a:buChar char=""/>
            </a:pPr>
            <a:r>
              <a:rPr b="1" lang="en-US" sz="20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Step 1.  </a:t>
            </a:r>
            <a:r>
              <a:rPr b="0" lang="en-US" sz="20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Create a class </a:t>
            </a:r>
            <a:r>
              <a:rPr b="1" lang="en-US" sz="20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taxCalculator</a:t>
            </a:r>
            <a:r>
              <a:rPr b="0" lang="en-US" sz="20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and its constructor, define get, set methods and other variables.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7200" indent="-228240" algn="just">
              <a:lnSpc>
                <a:spcPct val="107000"/>
              </a:lnSpc>
              <a:buClr>
                <a:srgbClr val="00000a"/>
              </a:buClr>
              <a:buFont typeface="Wingdings" charset="2"/>
              <a:buChar char=""/>
            </a:pPr>
            <a:r>
              <a:rPr b="1" lang="en-US" sz="20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Step 2.  </a:t>
            </a:r>
            <a:r>
              <a:rPr b="0" lang="en-US" sz="20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Add </a:t>
            </a:r>
            <a:r>
              <a:rPr b="1" lang="en-US" sz="20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calculateTax</a:t>
            </a:r>
            <a:r>
              <a:rPr b="0" lang="en-US" sz="20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function and define the logic to calculate tax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7200" indent="-228240" algn="just">
              <a:lnSpc>
                <a:spcPct val="107000"/>
              </a:lnSpc>
              <a:buClr>
                <a:srgbClr val="00000a"/>
              </a:buClr>
              <a:buFont typeface="Wingdings" charset="2"/>
              <a:buChar char=""/>
            </a:pPr>
            <a:r>
              <a:rPr b="1" lang="en-US" sz="20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Step 3.  </a:t>
            </a:r>
            <a:r>
              <a:rPr b="0" lang="en-US" sz="20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Create a class </a:t>
            </a:r>
            <a:r>
              <a:rPr b="1" lang="en-US" sz="20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CalculatorSimulator </a:t>
            </a:r>
            <a:r>
              <a:rPr b="0" lang="en-US" sz="20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and take input from user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7200" indent="-228240" algn="just">
              <a:lnSpc>
                <a:spcPct val="107000"/>
              </a:lnSpc>
              <a:buClr>
                <a:srgbClr val="00000a"/>
              </a:buClr>
              <a:buFont typeface="Wingdings" charset="2"/>
              <a:buChar char=""/>
            </a:pPr>
            <a:r>
              <a:rPr b="1" lang="en-US" sz="20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Step 4. </a:t>
            </a:r>
            <a:r>
              <a:rPr b="0" lang="en-US" sz="20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Create objects o</a:t>
            </a:r>
            <a:r>
              <a:rPr b="1" lang="en-US" sz="20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f  taxCalculator </a:t>
            </a:r>
            <a:r>
              <a:rPr b="0" lang="en-US" sz="20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and calculate tax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7200" indent="-228240" algn="just">
              <a:lnSpc>
                <a:spcPct val="107000"/>
              </a:lnSpc>
              <a:buClr>
                <a:srgbClr val="00000a"/>
              </a:buClr>
              <a:buFont typeface="Wingdings" charset="2"/>
              <a:buChar char=""/>
            </a:pPr>
            <a:r>
              <a:rPr b="1" lang="en-US" sz="20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Step 5.  </a:t>
            </a:r>
            <a:r>
              <a:rPr b="0" lang="en-US" sz="20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Perform necessary validations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7200" indent="-228240" algn="just">
              <a:lnSpc>
                <a:spcPct val="107000"/>
              </a:lnSpc>
              <a:buClr>
                <a:srgbClr val="00000a"/>
              </a:buClr>
              <a:buFont typeface="Wingdings" charset="2"/>
              <a:buChar char=""/>
            </a:pPr>
            <a:r>
              <a:rPr b="1" lang="en-US" sz="20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Step 6.  Throw exceptions, wherever necessary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7200" indent="-228240" algn="just">
              <a:lnSpc>
                <a:spcPct val="107000"/>
              </a:lnSpc>
              <a:buClr>
                <a:srgbClr val="00000a"/>
              </a:buClr>
              <a:buFont typeface="Wingdings" charset="2"/>
              <a:buChar char=""/>
            </a:pPr>
            <a:r>
              <a:rPr b="1" lang="en-US" sz="20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Step 7.  </a:t>
            </a:r>
            <a:r>
              <a:rPr b="0" lang="en-US" sz="20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Register the driver class and create connection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7200" indent="-228240" algn="just">
              <a:lnSpc>
                <a:spcPct val="107000"/>
              </a:lnSpc>
              <a:buClr>
                <a:srgbClr val="00000a"/>
              </a:buClr>
              <a:buFont typeface="Wingdings" charset="2"/>
              <a:buChar char=""/>
            </a:pPr>
            <a:r>
              <a:rPr b="1" lang="en-US" sz="20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Step 8.  </a:t>
            </a:r>
            <a:r>
              <a:rPr b="0" lang="en-US" sz="20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Create a table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7200" indent="-228240" algn="just">
              <a:lnSpc>
                <a:spcPct val="107000"/>
              </a:lnSpc>
              <a:buClr>
                <a:srgbClr val="00000a"/>
              </a:buClr>
              <a:buFont typeface="Wingdings" charset="2"/>
              <a:buChar char=""/>
            </a:pPr>
            <a:r>
              <a:rPr b="1" lang="en-US" sz="20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Step 9.  </a:t>
            </a:r>
            <a:r>
              <a:rPr b="0" lang="en-US" sz="20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Input values into the database using</a:t>
            </a:r>
            <a:r>
              <a:rPr b="1" lang="en-US" sz="20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preparedStatement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algn="just">
              <a:lnSpc>
                <a:spcPct val="107000"/>
              </a:lnSpc>
            </a:pPr>
            <a:r>
              <a:rPr b="1" lang="en-US" sz="18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	</a:t>
            </a:r>
            <a:r>
              <a:rPr b="1" lang="en-US" sz="18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	</a:t>
            </a:r>
            <a:r>
              <a:rPr b="1" lang="en-US" sz="18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	</a:t>
            </a:r>
            <a:r>
              <a:rPr b="1" lang="en-US" sz="18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	</a:t>
            </a:r>
            <a:r>
              <a:rPr b="1" lang="en-US" sz="18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	</a:t>
            </a:r>
            <a:r>
              <a:rPr b="1" lang="en-US" sz="18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0" y="214560"/>
            <a:ext cx="12191760" cy="7146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Tax Exemption Table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8" name="Content Placeholder 3" descr=""/>
          <p:cNvPicPr/>
          <p:nvPr/>
        </p:nvPicPr>
        <p:blipFill>
          <a:blip r:embed="rId1"/>
          <a:stretch/>
        </p:blipFill>
        <p:spPr>
          <a:xfrm>
            <a:off x="206280" y="1270080"/>
            <a:ext cx="11778840" cy="406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1647</TotalTime>
  <Application>LibreOffice/5.1.6.2$Linux_X86_64 LibreOffice_project/10m0$Build-2</Application>
  <Words>540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2019-06-11T05:35:51Z</dcterms:created>
  <dc:creator>Shukla Mondal</dc:creator>
  <dc:description/>
  <dc:language>en-IN</dc:language>
  <cp:lastModifiedBy/>
  <dcterms:modified xsi:type="dcterms:W3CDTF">2021-04-01T13:41:41Z</dcterms:modified>
  <cp:revision>182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