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089d8e5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089d8e5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89d8e5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89d8e5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089d8e5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089d8e5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089d8e5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089d8e5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Pain(t) UML Diagrams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Tulacz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44" y="0"/>
            <a:ext cx="57989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758" y="-64850"/>
            <a:ext cx="61782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374" y="0"/>
            <a:ext cx="40213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60" y="0"/>
            <a:ext cx="42241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