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Archivo Black" charset="1" panose="020B0A03020202020B04"/>
      <p:regular r:id="rId18"/>
    </p:embeddedFont>
    <p:embeddedFont>
      <p:font typeface="Calibri (MS)" charset="1" panose="020F0502020204030204"/>
      <p:regular r:id="rId19"/>
    </p:embeddedFont>
    <p:embeddedFont>
      <p:font typeface="League Spartan" charset="1" panose="00000800000000000000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Relationship Id="rId8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629275" y="8772525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24133" y="4037624"/>
            <a:ext cx="8921596" cy="332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SRI VALLAPAN R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asunm1301212402437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NMID:E77263601FB9FD592BB452EF933A8A0F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ROLL NO :24H206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DEPARTMENT: BCA 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AM JAIN COLLEGE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24133" y="7300660"/>
            <a:ext cx="4676194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 OF MADRAS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28962" y="3044228"/>
            <a:ext cx="6162675" cy="3086100"/>
          </a:xfrm>
          <a:custGeom>
            <a:avLst/>
            <a:gdLst/>
            <a:ahLst/>
            <a:cxnLst/>
            <a:rect r="r" b="b" t="t" l="l"/>
            <a:pathLst>
              <a:path h="3086100" w="6162675">
                <a:moveTo>
                  <a:pt x="0" y="0"/>
                </a:moveTo>
                <a:lnTo>
                  <a:pt x="6162675" y="0"/>
                </a:lnTo>
                <a:lnTo>
                  <a:pt x="6162675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03" t="0" r="-5415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94278" y="3106388"/>
            <a:ext cx="5019675" cy="2933700"/>
          </a:xfrm>
          <a:custGeom>
            <a:avLst/>
            <a:gdLst/>
            <a:ahLst/>
            <a:cxnLst/>
            <a:rect r="r" b="b" t="t" l="l"/>
            <a:pathLst>
              <a:path h="2933700" w="5019675">
                <a:moveTo>
                  <a:pt x="0" y="0"/>
                </a:moveTo>
                <a:lnTo>
                  <a:pt x="5019675" y="0"/>
                </a:lnTo>
                <a:lnTo>
                  <a:pt x="5019675" y="2933700"/>
                </a:lnTo>
                <a:lnTo>
                  <a:pt x="0" y="2933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840" t="0" r="-13755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01498" y="6228807"/>
            <a:ext cx="6286500" cy="3190875"/>
          </a:xfrm>
          <a:custGeom>
            <a:avLst/>
            <a:gdLst/>
            <a:ahLst/>
            <a:cxnLst/>
            <a:rect r="r" b="b" t="t" l="l"/>
            <a:pathLst>
              <a:path h="3190875" w="6286500">
                <a:moveTo>
                  <a:pt x="0" y="0"/>
                </a:moveTo>
                <a:lnTo>
                  <a:pt x="6286500" y="0"/>
                </a:lnTo>
                <a:lnTo>
                  <a:pt x="6286500" y="3190875"/>
                </a:lnTo>
                <a:lnTo>
                  <a:pt x="0" y="31908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444" t="0" r="-7676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2374" y="6113812"/>
            <a:ext cx="4400550" cy="3143250"/>
          </a:xfrm>
          <a:custGeom>
            <a:avLst/>
            <a:gdLst/>
            <a:ahLst/>
            <a:cxnLst/>
            <a:rect r="r" b="b" t="t" l="l"/>
            <a:pathLst>
              <a:path h="3143250" w="4400550">
                <a:moveTo>
                  <a:pt x="0" y="0"/>
                </a:moveTo>
                <a:lnTo>
                  <a:pt x="4400550" y="0"/>
                </a:lnTo>
                <a:lnTo>
                  <a:pt x="4400550" y="314325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4026" t="0" r="-34155" b="-90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9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79029"/>
            <a:ext cx="287074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9662" y="1043159"/>
            <a:ext cx="6955279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507225"/>
            <a:ext cx="6994227" cy="120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9029"/>
            <a:ext cx="287074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158" y="3310642"/>
            <a:ext cx="14090780" cy="467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977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</a:p>
          <a:p>
            <a:pPr algn="ctr">
              <a:lnSpc>
                <a:spcPts val="2137"/>
              </a:lnSpc>
            </a:pPr>
            <a:r>
              <a:rPr lang="en-US" sz="136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09662" y="1305192"/>
            <a:ext cx="4318254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TITLE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92662" y="3928072"/>
            <a:ext cx="10092223" cy="208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b="true" sz="452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INTREACTIVE DIGITALPORTFOLIO  USING FRONT  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9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730491"/>
            <a:ext cx="2952893" cy="21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 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44438" y="4371975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923334"/>
            <a:ext cx="5710723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384" y="3633187"/>
            <a:ext cx="12614348" cy="488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606" spc="3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9662" y="1305192"/>
            <a:ext cx="4961706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03069" y="3025235"/>
            <a:ext cx="137579" cy="855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3"/>
              </a:lnSpc>
            </a:pPr>
            <a:r>
              <a:rPr lang="en-US" sz="31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2687" y="3387185"/>
            <a:ext cx="12121820" cy="49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7"/>
              </a:lnSpc>
            </a:pPr>
            <a:r>
              <a:rPr lang="en-US" sz="3189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project“InteractiveDigital Portfolio using Front-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3249" y="3871312"/>
            <a:ext cx="12753194" cy="478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 spc="2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</a:p>
          <a:p>
            <a:pPr algn="ctr">
              <a:lnSpc>
                <a:spcPts val="3277"/>
              </a:lnSpc>
            </a:pPr>
            <a:r>
              <a:rPr lang="en-US" sz="27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380563"/>
            <a:ext cx="6534560" cy="143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865" y="4020512"/>
            <a:ext cx="13247265" cy="409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b="true" sz="2462" spc="1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 Students &amp; Job Seekers – who usetheportfolio to showcase their skills, projects, and achievements to recruiters.  2. Recruiters &amp; Employers – who viewtheportfolio to evaluate the candidate’s abilities, creativity,andtechnical expertise.  3. Freelancers &amp; Professionals – whopresent their work to potential clients or collaborators.  4. Educators &amp; Peers – who may reviewtheportfolio for academic, mentoring, or networkingpurposes.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232192"/>
            <a:ext cx="9983343" cy="90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31034" y="3601469"/>
            <a:ext cx="10707386" cy="280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8"/>
              </a:lnSpc>
            </a:pPr>
            <a:r>
              <a:rPr lang="en-US" sz="2376" spc="1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Frontend: HTML5, CSS3, JavaScript (ES6+). Styling &amp; Frameworks: Tailwind CSS, Figma (design mockups). Libraries: Particles.js for background animation. Version Control: Git &amp; GitHub.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63950"/>
            <a:ext cx="13410486" cy="102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POTFOLIO DESIGN AN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14519" y="2341350"/>
            <a:ext cx="7643479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and modern one-page layout.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8584" y="3218326"/>
            <a:ext cx="11409083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Sections included: About, Resume, Projects, Contact.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7320" y="4095293"/>
            <a:ext cx="8086420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Navigation bar with smooth scrolling.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9725" y="4972269"/>
            <a:ext cx="10957960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 for desktop and mobile screens.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6253" y="5849245"/>
            <a:ext cx="11515830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Consistent color scheme using gradient backgrounds.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2101" y="6726222"/>
            <a:ext cx="13686644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Use of shadows, hover effects, and UI elements for interactivity.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9057" y="7603198"/>
            <a:ext cx="11142878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Font: Poppins for clean readability and modern look.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93890"/>
            <a:ext cx="16268871" cy="120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 AN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3964" y="2237594"/>
            <a:ext cx="11894630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design: optimized for mobile, tablet, and desktop.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3726" y="3037694"/>
            <a:ext cx="7998428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Smooth scrolling and section navigation.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8102" y="3837794"/>
            <a:ext cx="7928353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Animated background using Particles.js.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2475" y="4637894"/>
            <a:ext cx="7429814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Interactive buttons and hover effects.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3754" y="5437994"/>
            <a:ext cx="9406157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Social media integration (GitHub link with icon).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7436" y="6238094"/>
            <a:ext cx="9153716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Organized project showcase with GitHub links.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54637" y="7038194"/>
            <a:ext cx="9608382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code structure using modular components.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9460" y="7838294"/>
            <a:ext cx="8150152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Contact section with clickable email link.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DAGyxkn4Dhw</dc:identifier>
  <dcterms:modified xsi:type="dcterms:W3CDTF">2011-08-01T06:04:30Z</dcterms:modified>
  <cp:revision>1</cp:revision>
  <dc:title>STUDENT NAME: SRI VALLAPAN REGISTER NO : NMID: 24H206 ROLL NO :24H206 DEPARTMENT: BCA COLLEGE: AM JAIN COLLEGE</dc:title>
</cp:coreProperties>
</file>