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Times New Roman Bold" charset="1" panose="02030802070405020303"/>
      <p:regular r:id="rId17"/>
    </p:embeddedFont>
    <p:embeddedFont>
      <p:font typeface="Archivo Black" charset="1" panose="020B0A03020202020B04"/>
      <p:regular r:id="rId18"/>
    </p:embeddedFont>
    <p:embeddedFont>
      <p:font typeface="Calibri (MS)" charset="1" panose="020F0502020204030204"/>
      <p:regular r:id="rId19"/>
    </p:embeddedFont>
    <p:embeddedFont>
      <p:font typeface="League Spartan" charset="1" panose="00000800000000000000"/>
      <p:regular r:id="rId20"/>
    </p:embeddedFont>
    <p:embeddedFont>
      <p:font typeface="Times New Roman" charset="1" panose="02030502070405020303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8.png" Type="http://schemas.openxmlformats.org/officeDocument/2006/relationships/image"/><Relationship Id="rId3" Target="../media/image19.svg" Type="http://schemas.openxmlformats.org/officeDocument/2006/relationships/image"/><Relationship Id="rId4" Target="../media/image20.jpeg" Type="http://schemas.openxmlformats.org/officeDocument/2006/relationships/image"/><Relationship Id="rId5" Target="../media/image21.jpeg" Type="http://schemas.openxmlformats.org/officeDocument/2006/relationships/image"/><Relationship Id="rId6" Target="../media/image22.jpeg" Type="http://schemas.openxmlformats.org/officeDocument/2006/relationships/image"/><Relationship Id="rId7" Target="../media/image23.jpeg" Type="http://schemas.openxmlformats.org/officeDocument/2006/relationships/image"/><Relationship Id="rId8" Target="../media/image24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23252" y="4992176"/>
            <a:ext cx="6511128" cy="22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SRI VALLAPAN REGISTER NO AND NMID: 24H206 DEPARTMENT: BCA COLLEGE: AM JAIN COLLEGE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026684" y="7163876"/>
            <a:ext cx="4676194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 OF MADRAS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428962" y="3044228"/>
            <a:ext cx="6162675" cy="3086100"/>
          </a:xfrm>
          <a:custGeom>
            <a:avLst/>
            <a:gdLst/>
            <a:ahLst/>
            <a:cxnLst/>
            <a:rect r="r" b="b" t="t" l="l"/>
            <a:pathLst>
              <a:path h="3086100" w="6162675">
                <a:moveTo>
                  <a:pt x="0" y="0"/>
                </a:moveTo>
                <a:lnTo>
                  <a:pt x="6162675" y="0"/>
                </a:lnTo>
                <a:lnTo>
                  <a:pt x="6162675" y="3086100"/>
                </a:lnTo>
                <a:lnTo>
                  <a:pt x="0" y="30861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5403" t="0" r="-5415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9694278" y="3106388"/>
            <a:ext cx="5019675" cy="2933700"/>
          </a:xfrm>
          <a:custGeom>
            <a:avLst/>
            <a:gdLst/>
            <a:ahLst/>
            <a:cxnLst/>
            <a:rect r="r" b="b" t="t" l="l"/>
            <a:pathLst>
              <a:path h="2933700" w="5019675">
                <a:moveTo>
                  <a:pt x="0" y="0"/>
                </a:moveTo>
                <a:lnTo>
                  <a:pt x="5019675" y="0"/>
                </a:lnTo>
                <a:lnTo>
                  <a:pt x="5019675" y="2933700"/>
                </a:lnTo>
                <a:lnTo>
                  <a:pt x="0" y="293370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4840" t="0" r="-13755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3601498" y="6228807"/>
            <a:ext cx="6286500" cy="3190875"/>
          </a:xfrm>
          <a:custGeom>
            <a:avLst/>
            <a:gdLst/>
            <a:ahLst/>
            <a:cxnLst/>
            <a:rect r="r" b="b" t="t" l="l"/>
            <a:pathLst>
              <a:path h="3190875" w="6286500">
                <a:moveTo>
                  <a:pt x="0" y="0"/>
                </a:moveTo>
                <a:lnTo>
                  <a:pt x="6286500" y="0"/>
                </a:lnTo>
                <a:lnTo>
                  <a:pt x="6286500" y="3190875"/>
                </a:lnTo>
                <a:lnTo>
                  <a:pt x="0" y="319087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4444" t="0" r="-7676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002374" y="6113812"/>
            <a:ext cx="4400550" cy="3143250"/>
          </a:xfrm>
          <a:custGeom>
            <a:avLst/>
            <a:gdLst/>
            <a:ahLst/>
            <a:cxnLst/>
            <a:rect r="r" b="b" t="t" l="l"/>
            <a:pathLst>
              <a:path h="3143250" w="4400550">
                <a:moveTo>
                  <a:pt x="0" y="0"/>
                </a:moveTo>
                <a:lnTo>
                  <a:pt x="4400550" y="0"/>
                </a:lnTo>
                <a:lnTo>
                  <a:pt x="4400550" y="3143250"/>
                </a:lnTo>
                <a:lnTo>
                  <a:pt x="0" y="314325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34026" t="0" r="-34155" b="-909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128712" y="9733474"/>
            <a:ext cx="2129190" cy="48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650" spc="29">
                <a:solidFill>
                  <a:srgbClr val="2D83C3"/>
                </a:solidFill>
                <a:latin typeface="Archivo Black"/>
                <a:ea typeface="Archivo Black"/>
                <a:cs typeface="Archivo Black"/>
                <a:sym typeface="Archivo Black"/>
              </a:rPr>
              <a:t>3/21/2024 Annual Review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915828" y="9679029"/>
            <a:ext cx="287074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10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9662" y="1043159"/>
            <a:ext cx="6955279" cy="192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507225"/>
            <a:ext cx="6994227" cy="120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9029"/>
            <a:ext cx="287074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158" y="3310642"/>
            <a:ext cx="14090780" cy="4674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25"/>
              </a:lnSpc>
            </a:pPr>
            <a:r>
              <a:rPr lang="en-US" sz="2977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project “Interactive Digital Portfolio using Front-End Development” successfully demonstrates how modern web technologies like HTML, CSS, and JavaScript can be used to build a responsive, user-friendly, and engaging portfolio. Unlike traditional resumes, this portfolio provides an interactive platform to showcase personal details, skills, and projects in a professional manner. It enhances personal branding, improves accessibility across devices, and serves as an effective tool for students, job seekers, and professionals to present their capabilities to recruiters and clients.</a:t>
            </a:r>
          </a:p>
          <a:p>
            <a:pPr algn="ctr">
              <a:lnSpc>
                <a:spcPts val="2137"/>
              </a:lnSpc>
            </a:pPr>
            <a:r>
              <a:rPr lang="en-US" sz="136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09662" y="1305192"/>
            <a:ext cx="4318254" cy="192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TITLE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792662" y="3928072"/>
            <a:ext cx="10092223" cy="20837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22"/>
              </a:lnSpc>
            </a:pPr>
            <a:r>
              <a:rPr lang="en-US" b="true" sz="4522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INTREACTIVE DIGITALPORTFOLIO  USING FRONT  END DEVELOPMENT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733474"/>
            <a:ext cx="2129190" cy="483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4"/>
              </a:lnSpc>
            </a:pPr>
            <a:r>
              <a:rPr lang="en-US" sz="1650" spc="29">
                <a:solidFill>
                  <a:srgbClr val="2D83C3"/>
                </a:solidFill>
                <a:latin typeface="Archivo Black"/>
                <a:ea typeface="Archivo Black"/>
                <a:cs typeface="Archivo Black"/>
                <a:sym typeface="Archivo Black"/>
              </a:rPr>
              <a:t>3/21/2024 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730491"/>
            <a:ext cx="2952893" cy="216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25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AGEN 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2644438" y="4371975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89" y="0"/>
                </a:lnTo>
                <a:lnTo>
                  <a:pt x="4142489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923334"/>
            <a:ext cx="5710723" cy="192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PROBLEM 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7384" y="3633187"/>
            <a:ext cx="12614348" cy="4880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76"/>
              </a:lnSpc>
            </a:pPr>
            <a:r>
              <a:rPr lang="en-US" sz="3606" spc="3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Traditional resumes and static portfolios often fail to engage viewers and effectively showcase an individual’s skills. There is a need for an interactive digital portfolio built using front-end technologies (HTML, CSS, JavaScript) that is responsive, visually appealing, and user-friendly, allowing individuals to present their skills, projects, and contact information in a more engaging way.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09662" y="1305192"/>
            <a:ext cx="4961706" cy="19299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50"/>
              </a:lnSpc>
            </a:pPr>
            <a:r>
              <a:rPr lang="en-US" sz="6375" spc="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PROJECT 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603069" y="3025235"/>
            <a:ext cx="137579" cy="855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673"/>
              </a:lnSpc>
            </a:pPr>
            <a:r>
              <a:rPr lang="en-US" sz="318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02687" y="3387185"/>
            <a:ext cx="12121820" cy="493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7"/>
              </a:lnSpc>
            </a:pPr>
            <a:r>
              <a:rPr lang="en-US" sz="3189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The project“InteractiveDigital Portfolio using Front-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93249" y="3871312"/>
            <a:ext cx="12753194" cy="47815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7"/>
              </a:lnSpc>
            </a:pPr>
            <a:r>
              <a:rPr lang="en-US" sz="3189" spc="22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End Development” focuses on creating a responsive and user-friendly web-based portfolio to showcase an individual’s profile, skills, projects, and contact details. Using front-end technologies like HTML, CSS, and JavaScript, the portfolio will provide an engaging interface with smooth navigation and interactive features. It aims to replace traditional static resumes with a modern, digital platform that enhances personal branding and accessibility across devices.</a:t>
            </a:r>
          </a:p>
          <a:p>
            <a:pPr algn="ctr">
              <a:lnSpc>
                <a:spcPts val="3277"/>
              </a:lnSpc>
            </a:pPr>
            <a:r>
              <a:rPr lang="en-US" sz="273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 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380563"/>
            <a:ext cx="6534560" cy="14383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02"/>
              </a:lnSpc>
            </a:pPr>
            <a:r>
              <a:rPr lang="en-US" sz="48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6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1865" y="4020512"/>
            <a:ext cx="13247265" cy="40939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5"/>
              </a:lnSpc>
            </a:pPr>
            <a:r>
              <a:rPr lang="en-US" b="true" sz="2462" spc="14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 Students &amp; Job Seekers – who usetheportfolio to showcase their skills, projects, and achievements to recruiters.  2. Recruiters &amp; Employers – who viewtheportfolio to evaluate the candidate’s abilities, creativity,andtechnical expertise.  3. Freelancers &amp; Professionals – whopresent their work to potential clients or collaborators.  4. Educators &amp; Peers – who may reviewtheportfolio for academic, mentoring, or networkingpurposes.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7248" y="1232192"/>
            <a:ext cx="9983343" cy="908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sz="5400" spc="1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231034" y="3601469"/>
            <a:ext cx="10707386" cy="28071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88"/>
              </a:lnSpc>
            </a:pPr>
            <a:r>
              <a:rPr lang="en-US" sz="2376" spc="19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Frontend: HTML5, CSS3, JavaScript (ES6+). Styling &amp; Frameworks: Tailwind CSS, Figma (design mockups). Libraries: Particles.js for background animation. Version Control: Git &amp; GitHub.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9029"/>
            <a:ext cx="142561" cy="2932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Archivo Black"/>
                <a:ea typeface="Archivo Black"/>
                <a:cs typeface="Archivo Black"/>
                <a:sym typeface="Archivo Black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363950"/>
            <a:ext cx="13410486" cy="10264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sz="6000" spc="24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POTFOLIO DESIGN AN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14519" y="2341350"/>
            <a:ext cx="7643479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Clean and modern one-page layout.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468584" y="3218326"/>
            <a:ext cx="11409083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Sections included: About, Resume, Projects, Contact.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097320" y="4095293"/>
            <a:ext cx="8086420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Navigation bar with smooth scrolling.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9725" y="4972269"/>
            <a:ext cx="10957960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Responsive design for desktop and mobile screens.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416253" y="5849245"/>
            <a:ext cx="11515830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8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Consistent color scheme using gradient backgrounds.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352101" y="6726222"/>
            <a:ext cx="13686644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Use of shadows, hover effects, and UI elements for interactivity.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9057" y="7603198"/>
            <a:ext cx="11142878" cy="762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6"/>
              </a:lnSpc>
            </a:pPr>
            <a:r>
              <a:rPr lang="en-US" sz="2882" spc="25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Font: Poppins for clean readability and modern look.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93890"/>
            <a:ext cx="16268871" cy="12050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sz="7200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FEATURES AN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33964" y="2237594"/>
            <a:ext cx="11894630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Responsive design: optimized for mobile, tablet, and desktop.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3143726" y="3037694"/>
            <a:ext cx="7998428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Smooth scrolling and section navigation.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178102" y="3837794"/>
            <a:ext cx="7928353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Animated background using Particles.js.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422475" y="4637894"/>
            <a:ext cx="7429814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Interactive buttons and hover effects.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453754" y="5437994"/>
            <a:ext cx="9406157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Social media integration (GitHub link with icon).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577436" y="6238094"/>
            <a:ext cx="9153716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3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Organized project showcase with GitHub links.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2354637" y="7038194"/>
            <a:ext cx="9608382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6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Clean code structure using modular components.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069460" y="7838294"/>
            <a:ext cx="8150152" cy="7050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2625" spc="21">
                <a:solidFill>
                  <a:srgbClr val="000000"/>
                </a:solidFill>
                <a:latin typeface="Archivo Black"/>
                <a:ea typeface="Archivo Black"/>
                <a:cs typeface="Archivo Black"/>
                <a:sym typeface="Archivo Black"/>
              </a:rPr>
              <a:t>• Contact section with clickable email link.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DAGyrMljVJg</dc:identifier>
  <dcterms:modified xsi:type="dcterms:W3CDTF">2011-08-01T06:04:30Z</dcterms:modified>
  <cp:revision>1</cp:revision>
</cp:coreProperties>
</file>